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3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4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9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67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1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4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1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80141A-9644-4BA7-9E58-88002330A17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7D65A3-CEB0-49E0-9FAD-C4241244D1A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2A9A-4277-1697-9887-215150045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To-Do List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C8EA1-DB0C-A4A1-EDCE-64B93AD28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Created by:-                                                                    Guided By:-</a:t>
            </a:r>
          </a:p>
          <a:p>
            <a:r>
              <a:rPr lang="en-IN" b="1" dirty="0"/>
              <a:t>Anushree Joshi                                                               Ms. Bharti </a:t>
            </a:r>
            <a:r>
              <a:rPr lang="en-IN" b="1" dirty="0" err="1"/>
              <a:t>Dewangan</a:t>
            </a:r>
            <a:endParaRPr lang="en-IN" b="1" dirty="0"/>
          </a:p>
          <a:p>
            <a:r>
              <a:rPr lang="en-IN" b="1" dirty="0"/>
              <a:t>Shivani </a:t>
            </a:r>
            <a:r>
              <a:rPr lang="en-IN" b="1" dirty="0" err="1"/>
              <a:t>gole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2194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5BF4E-60E1-06D4-E39A-795C29A307C1}"/>
              </a:ext>
            </a:extLst>
          </p:cNvPr>
          <p:cNvSpPr txBox="1"/>
          <p:nvPr/>
        </p:nvSpPr>
        <p:spPr>
          <a:xfrm flipH="1">
            <a:off x="2761129" y="2545977"/>
            <a:ext cx="6436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616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478C-2845-73C2-B0A2-6FDB7EE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12E7-1BBD-136F-D7BA-8D669803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Workflow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Frontend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Software Requirement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99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008E-7538-D30F-3329-9691D0B6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EC3E-5522-6BBE-FE5A-A3AAF8B7A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goal of  To-do List Management System is to create a customized task list and organize your daily To-do work list.</a:t>
            </a:r>
          </a:p>
          <a:p>
            <a:r>
              <a:rPr lang="en-IN" dirty="0"/>
              <a:t>This project has a user friendly interface so that user can easily create there to-do work.</a:t>
            </a:r>
          </a:p>
          <a:p>
            <a:r>
              <a:rPr lang="en-IN" dirty="0"/>
              <a:t>User can create a new task by just clicking on the Add task button.</a:t>
            </a:r>
          </a:p>
          <a:p>
            <a:r>
              <a:rPr lang="en-IN" dirty="0"/>
              <a:t>User can easily update your daily task i.e. you can update your task status and delete your task if it is completed.</a:t>
            </a:r>
          </a:p>
          <a:p>
            <a:r>
              <a:rPr lang="en-IN" dirty="0"/>
              <a:t>User can also differentiate between the completed and incomplete task both easily by just clicking on the respective buttons.</a:t>
            </a:r>
          </a:p>
          <a:p>
            <a:r>
              <a:rPr lang="en-IN" dirty="0"/>
              <a:t>To make it more user friendly we have listed down all the task list on the font page.</a:t>
            </a:r>
          </a:p>
        </p:txBody>
      </p:sp>
    </p:spTree>
    <p:extLst>
      <p:ext uri="{BB962C8B-B14F-4D97-AF65-F5344CB8AC3E}">
        <p14:creationId xmlns:p14="http://schemas.microsoft.com/office/powerpoint/2010/main" val="123860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F7FF-BB95-E4EE-A897-1C8BD101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893-6C0A-8DFA-CCFF-1543DEED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Client send a request to server for  different options like inserting ,fetching ,update and delete a data.</a:t>
            </a:r>
          </a:p>
          <a:p>
            <a:pPr algn="just"/>
            <a:r>
              <a:rPr lang="en-US" sz="2000" dirty="0"/>
              <a:t>When client hit on request .Request goes to the Controller  Class  and use respective URL to take data .</a:t>
            </a:r>
          </a:p>
          <a:p>
            <a:pPr algn="just"/>
            <a:r>
              <a:rPr lang="en-US" sz="2000" dirty="0"/>
              <a:t>Then control of  URL goes to the service Class And Conditions get Executed.</a:t>
            </a:r>
          </a:p>
          <a:p>
            <a:pPr algn="just"/>
            <a:r>
              <a:rPr lang="en-US" sz="2000" dirty="0"/>
              <a:t>For returning response to client use  same sequence. Service To Control Class.</a:t>
            </a:r>
          </a:p>
          <a:p>
            <a:pPr algn="just"/>
            <a:r>
              <a:rPr lang="en-US" sz="2000" dirty="0"/>
              <a:t>Here Repository class is used to interact with database using Hibernate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91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4BD1-FC28-08B8-CB8F-3A96A463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0EFE1-FCFF-DD5E-9F2A-52499025F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91769"/>
            <a:ext cx="10058400" cy="3731712"/>
          </a:xfrm>
        </p:spPr>
      </p:pic>
    </p:spTree>
    <p:extLst>
      <p:ext uri="{BB962C8B-B14F-4D97-AF65-F5344CB8AC3E}">
        <p14:creationId xmlns:p14="http://schemas.microsoft.com/office/powerpoint/2010/main" val="330483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1D25E-2250-6521-6261-B918E59ED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731" y="1129085"/>
            <a:ext cx="5280211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A171E-81B4-5196-7556-CBA619899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4" y="1129085"/>
            <a:ext cx="5145741" cy="42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4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2B1D7-6FCC-084D-D954-605CE69C1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48098"/>
            <a:ext cx="10058400" cy="27178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DBA18-DA15-5CC1-6EF4-CDAC7A57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65929"/>
            <a:ext cx="10058400" cy="27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9C75-B110-EF62-A322-BF0E5D9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BE83-E540-DE8C-7D7E-FF3076A7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  <a:p>
            <a:pPr lvl="1"/>
            <a:r>
              <a:rPr lang="en-IN" dirty="0"/>
              <a:t>  Operating System  : Windows 11</a:t>
            </a:r>
          </a:p>
          <a:p>
            <a:pPr lvl="1"/>
            <a:r>
              <a:rPr lang="en-IN" dirty="0"/>
              <a:t>  Language : Java, Html, CSS, Bootstrap</a:t>
            </a:r>
          </a:p>
          <a:p>
            <a:pPr lvl="1"/>
            <a:r>
              <a:rPr lang="en-IN" dirty="0"/>
              <a:t>  IDE : Spring Tool Suite</a:t>
            </a:r>
          </a:p>
          <a:p>
            <a:pPr lvl="1"/>
            <a:r>
              <a:rPr lang="en-IN" dirty="0"/>
              <a:t>  Client : Postman/Browser</a:t>
            </a:r>
          </a:p>
          <a:p>
            <a:pPr lvl="1"/>
            <a:r>
              <a:rPr lang="en-IN" dirty="0"/>
              <a:t>  Backend : MySQL </a:t>
            </a:r>
          </a:p>
          <a:p>
            <a:pPr lvl="1"/>
            <a:r>
              <a:rPr lang="en-IN" dirty="0"/>
              <a:t>Frontend:  </a:t>
            </a:r>
            <a:r>
              <a:rPr lang="en-IN" dirty="0" err="1"/>
              <a:t>Thymeleaf</a:t>
            </a:r>
            <a:endParaRPr lang="en-IN" dirty="0"/>
          </a:p>
          <a:p>
            <a:r>
              <a:rPr lang="en-IN" dirty="0"/>
              <a:t>Hardware Requirements</a:t>
            </a:r>
          </a:p>
          <a:p>
            <a:pPr lvl="1"/>
            <a:r>
              <a:rPr lang="en-IN" dirty="0"/>
              <a:t>   CPU                          : Intel i3 processor</a:t>
            </a:r>
          </a:p>
          <a:p>
            <a:pPr lvl="1"/>
            <a:r>
              <a:rPr lang="en-IN" dirty="0"/>
              <a:t>   RAM                          : 4 GB or above </a:t>
            </a:r>
          </a:p>
          <a:p>
            <a:pPr lvl="1"/>
            <a:r>
              <a:rPr lang="en-IN" dirty="0"/>
              <a:t>   Hard Disk                   : 1TB hard disk space or minimum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50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3704-4797-80AE-D137-20DAAEF8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3A87-F4B9-4144-EC01-0A172056D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Todo List Management System is created to organize your daily task in a simple way. There is a space for further development with regards to adding more features. One of the key challenges is to chose appropriate storage solution that will allow to maintain its biggest advantages:</a:t>
            </a:r>
          </a:p>
          <a:p>
            <a:pPr lvl="1"/>
            <a:r>
              <a:rPr lang="en-IN" dirty="0"/>
              <a:t>Simplicity</a:t>
            </a:r>
          </a:p>
          <a:p>
            <a:pPr lvl="1"/>
            <a:r>
              <a:rPr lang="en-IN" dirty="0"/>
              <a:t>Speed</a:t>
            </a:r>
          </a:p>
          <a:p>
            <a:pPr lvl="1"/>
            <a:r>
              <a:rPr lang="en-IN" dirty="0"/>
              <a:t>Low resources demand</a:t>
            </a:r>
          </a:p>
        </p:txBody>
      </p:sp>
    </p:spTree>
    <p:extLst>
      <p:ext uri="{BB962C8B-B14F-4D97-AF65-F5344CB8AC3E}">
        <p14:creationId xmlns:p14="http://schemas.microsoft.com/office/powerpoint/2010/main" val="25965883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351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To-Do List Management System</vt:lpstr>
      <vt:lpstr>Contents</vt:lpstr>
      <vt:lpstr>Introduction</vt:lpstr>
      <vt:lpstr>Workflow</vt:lpstr>
      <vt:lpstr>Frontend</vt:lpstr>
      <vt:lpstr>PowerPoint Presentation</vt:lpstr>
      <vt:lpstr>PowerPoint Presentation</vt:lpstr>
      <vt:lpstr>Software Requirement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Management System</dc:title>
  <dc:creator>anushree joshi</dc:creator>
  <cp:lastModifiedBy>anushree joshi</cp:lastModifiedBy>
  <cp:revision>1</cp:revision>
  <dcterms:created xsi:type="dcterms:W3CDTF">2023-09-30T08:15:44Z</dcterms:created>
  <dcterms:modified xsi:type="dcterms:W3CDTF">2023-09-30T09:43:54Z</dcterms:modified>
</cp:coreProperties>
</file>