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shree joshi" userId="9893e916ea02374b" providerId="LiveId" clId="{805E4489-A05E-4571-968E-9FC3659E64E6}"/>
    <pc:docChg chg="undo redo custSel addSld modSld">
      <pc:chgData name="anushree joshi" userId="9893e916ea02374b" providerId="LiveId" clId="{805E4489-A05E-4571-968E-9FC3659E64E6}" dt="2022-08-27T18:12:43.963" v="725" actId="20577"/>
      <pc:docMkLst>
        <pc:docMk/>
      </pc:docMkLst>
      <pc:sldChg chg="modSp mod">
        <pc:chgData name="anushree joshi" userId="9893e916ea02374b" providerId="LiveId" clId="{805E4489-A05E-4571-968E-9FC3659E64E6}" dt="2022-08-27T14:59:45.732" v="176" actId="14"/>
        <pc:sldMkLst>
          <pc:docMk/>
          <pc:sldMk cId="1963825243" sldId="257"/>
        </pc:sldMkLst>
        <pc:spChg chg="mod">
          <ac:chgData name="anushree joshi" userId="9893e916ea02374b" providerId="LiveId" clId="{805E4489-A05E-4571-968E-9FC3659E64E6}" dt="2022-08-27T14:59:45.732" v="176" actId="14"/>
          <ac:spMkLst>
            <pc:docMk/>
            <pc:sldMk cId="1963825243" sldId="257"/>
            <ac:spMk id="3" creationId="{500C2EC1-A907-47F7-6D66-D2E261A5D15A}"/>
          </ac:spMkLst>
        </pc:spChg>
      </pc:sldChg>
      <pc:sldChg chg="modSp mod">
        <pc:chgData name="anushree joshi" userId="9893e916ea02374b" providerId="LiveId" clId="{805E4489-A05E-4571-968E-9FC3659E64E6}" dt="2022-08-27T17:45:27.659" v="476" actId="123"/>
        <pc:sldMkLst>
          <pc:docMk/>
          <pc:sldMk cId="2935968661" sldId="258"/>
        </pc:sldMkLst>
        <pc:spChg chg="mod">
          <ac:chgData name="anushree joshi" userId="9893e916ea02374b" providerId="LiveId" clId="{805E4489-A05E-4571-968E-9FC3659E64E6}" dt="2022-08-27T17:45:27.659" v="476" actId="123"/>
          <ac:spMkLst>
            <pc:docMk/>
            <pc:sldMk cId="2935968661" sldId="258"/>
            <ac:spMk id="3" creationId="{555DF19C-885E-D5BD-D0E0-8D936DA4C8BF}"/>
          </ac:spMkLst>
        </pc:spChg>
      </pc:sldChg>
      <pc:sldChg chg="modSp mod">
        <pc:chgData name="anushree joshi" userId="9893e916ea02374b" providerId="LiveId" clId="{805E4489-A05E-4571-968E-9FC3659E64E6}" dt="2022-08-27T17:45:36.489" v="477" actId="123"/>
        <pc:sldMkLst>
          <pc:docMk/>
          <pc:sldMk cId="3636668297" sldId="259"/>
        </pc:sldMkLst>
        <pc:spChg chg="mod">
          <ac:chgData name="anushree joshi" userId="9893e916ea02374b" providerId="LiveId" clId="{805E4489-A05E-4571-968E-9FC3659E64E6}" dt="2022-08-27T14:34:55.223" v="9" actId="20577"/>
          <ac:spMkLst>
            <pc:docMk/>
            <pc:sldMk cId="3636668297" sldId="259"/>
            <ac:spMk id="2" creationId="{6E8BD915-2E72-F626-1287-F6D8016E2BCC}"/>
          </ac:spMkLst>
        </pc:spChg>
        <pc:spChg chg="mod">
          <ac:chgData name="anushree joshi" userId="9893e916ea02374b" providerId="LiveId" clId="{805E4489-A05E-4571-968E-9FC3659E64E6}" dt="2022-08-27T17:45:36.489" v="477" actId="123"/>
          <ac:spMkLst>
            <pc:docMk/>
            <pc:sldMk cId="3636668297" sldId="259"/>
            <ac:spMk id="3" creationId="{8CEDE37C-B537-45BD-9553-CEB82D46E9A0}"/>
          </ac:spMkLst>
        </pc:spChg>
      </pc:sldChg>
      <pc:sldChg chg="modSp new mod">
        <pc:chgData name="anushree joshi" userId="9893e916ea02374b" providerId="LiveId" clId="{805E4489-A05E-4571-968E-9FC3659E64E6}" dt="2022-08-27T17:45:46.618" v="478" actId="123"/>
        <pc:sldMkLst>
          <pc:docMk/>
          <pc:sldMk cId="297430419" sldId="260"/>
        </pc:sldMkLst>
        <pc:spChg chg="mod">
          <ac:chgData name="anushree joshi" userId="9893e916ea02374b" providerId="LiveId" clId="{805E4489-A05E-4571-968E-9FC3659E64E6}" dt="2022-08-27T14:54:29.120" v="75" actId="20577"/>
          <ac:spMkLst>
            <pc:docMk/>
            <pc:sldMk cId="297430419" sldId="260"/>
            <ac:spMk id="2" creationId="{C4E4DAC8-92FC-41EC-00CD-BAA1A06B53BA}"/>
          </ac:spMkLst>
        </pc:spChg>
        <pc:spChg chg="mod">
          <ac:chgData name="anushree joshi" userId="9893e916ea02374b" providerId="LiveId" clId="{805E4489-A05E-4571-968E-9FC3659E64E6}" dt="2022-08-27T17:45:46.618" v="478" actId="123"/>
          <ac:spMkLst>
            <pc:docMk/>
            <pc:sldMk cId="297430419" sldId="260"/>
            <ac:spMk id="3" creationId="{A757BECC-CB52-02C0-CF85-2D6D514EDBFC}"/>
          </ac:spMkLst>
        </pc:spChg>
      </pc:sldChg>
      <pc:sldChg chg="delSp modSp new mod">
        <pc:chgData name="anushree joshi" userId="9893e916ea02374b" providerId="LiveId" clId="{805E4489-A05E-4571-968E-9FC3659E64E6}" dt="2022-08-27T17:45:56.673" v="479" actId="123"/>
        <pc:sldMkLst>
          <pc:docMk/>
          <pc:sldMk cId="3244077172" sldId="261"/>
        </pc:sldMkLst>
        <pc:spChg chg="del">
          <ac:chgData name="anushree joshi" userId="9893e916ea02374b" providerId="LiveId" clId="{805E4489-A05E-4571-968E-9FC3659E64E6}" dt="2022-08-27T17:30:43.880" v="303" actId="478"/>
          <ac:spMkLst>
            <pc:docMk/>
            <pc:sldMk cId="3244077172" sldId="261"/>
            <ac:spMk id="2" creationId="{8241363F-ABE2-8526-5D47-3335433CBF88}"/>
          </ac:spMkLst>
        </pc:spChg>
        <pc:spChg chg="mod">
          <ac:chgData name="anushree joshi" userId="9893e916ea02374b" providerId="LiveId" clId="{805E4489-A05E-4571-968E-9FC3659E64E6}" dt="2022-08-27T17:45:56.673" v="479" actId="123"/>
          <ac:spMkLst>
            <pc:docMk/>
            <pc:sldMk cId="3244077172" sldId="261"/>
            <ac:spMk id="3" creationId="{82D632C2-62F3-0236-804D-9A0E3A845906}"/>
          </ac:spMkLst>
        </pc:spChg>
      </pc:sldChg>
      <pc:sldChg chg="modSp new mod">
        <pc:chgData name="anushree joshi" userId="9893e916ea02374b" providerId="LiveId" clId="{805E4489-A05E-4571-968E-9FC3659E64E6}" dt="2022-08-27T17:45:13.592" v="475" actId="20577"/>
        <pc:sldMkLst>
          <pc:docMk/>
          <pc:sldMk cId="187146967" sldId="262"/>
        </pc:sldMkLst>
        <pc:spChg chg="mod">
          <ac:chgData name="anushree joshi" userId="9893e916ea02374b" providerId="LiveId" clId="{805E4489-A05E-4571-968E-9FC3659E64E6}" dt="2022-08-27T17:41:43.090" v="375" actId="20577"/>
          <ac:spMkLst>
            <pc:docMk/>
            <pc:sldMk cId="187146967" sldId="262"/>
            <ac:spMk id="2" creationId="{FCF55C83-C4F3-A432-B265-5141B969CBAB}"/>
          </ac:spMkLst>
        </pc:spChg>
        <pc:spChg chg="mod">
          <ac:chgData name="anushree joshi" userId="9893e916ea02374b" providerId="LiveId" clId="{805E4489-A05E-4571-968E-9FC3659E64E6}" dt="2022-08-27T17:45:13.592" v="475" actId="20577"/>
          <ac:spMkLst>
            <pc:docMk/>
            <pc:sldMk cId="187146967" sldId="262"/>
            <ac:spMk id="3" creationId="{69AD56FD-48C8-0135-AAE2-05E1CD8A1A69}"/>
          </ac:spMkLst>
        </pc:spChg>
      </pc:sldChg>
      <pc:sldChg chg="delSp modSp new mod">
        <pc:chgData name="anushree joshi" userId="9893e916ea02374b" providerId="LiveId" clId="{805E4489-A05E-4571-968E-9FC3659E64E6}" dt="2022-08-27T17:51:08.247" v="489" actId="27636"/>
        <pc:sldMkLst>
          <pc:docMk/>
          <pc:sldMk cId="2269240919" sldId="263"/>
        </pc:sldMkLst>
        <pc:spChg chg="del">
          <ac:chgData name="anushree joshi" userId="9893e916ea02374b" providerId="LiveId" clId="{805E4489-A05E-4571-968E-9FC3659E64E6}" dt="2022-08-27T17:46:12.722" v="481" actId="478"/>
          <ac:spMkLst>
            <pc:docMk/>
            <pc:sldMk cId="2269240919" sldId="263"/>
            <ac:spMk id="2" creationId="{635741E4-2597-58D2-CE92-2DA2CC304F15}"/>
          </ac:spMkLst>
        </pc:spChg>
        <pc:spChg chg="mod">
          <ac:chgData name="anushree joshi" userId="9893e916ea02374b" providerId="LiveId" clId="{805E4489-A05E-4571-968E-9FC3659E64E6}" dt="2022-08-27T17:51:08.247" v="489" actId="27636"/>
          <ac:spMkLst>
            <pc:docMk/>
            <pc:sldMk cId="2269240919" sldId="263"/>
            <ac:spMk id="3" creationId="{5493D291-D8B2-0D7F-B5FA-B008F82D81EC}"/>
          </ac:spMkLst>
        </pc:spChg>
      </pc:sldChg>
      <pc:sldChg chg="delSp modSp new mod">
        <pc:chgData name="anushree joshi" userId="9893e916ea02374b" providerId="LiveId" clId="{805E4489-A05E-4571-968E-9FC3659E64E6}" dt="2022-08-27T17:58:43.597" v="632" actId="5793"/>
        <pc:sldMkLst>
          <pc:docMk/>
          <pc:sldMk cId="218817374" sldId="264"/>
        </pc:sldMkLst>
        <pc:spChg chg="del">
          <ac:chgData name="anushree joshi" userId="9893e916ea02374b" providerId="LiveId" clId="{805E4489-A05E-4571-968E-9FC3659E64E6}" dt="2022-08-27T17:51:23.165" v="490" actId="478"/>
          <ac:spMkLst>
            <pc:docMk/>
            <pc:sldMk cId="218817374" sldId="264"/>
            <ac:spMk id="2" creationId="{355361DB-B4D0-1D63-08FC-CA114A526DA9}"/>
          </ac:spMkLst>
        </pc:spChg>
        <pc:spChg chg="mod">
          <ac:chgData name="anushree joshi" userId="9893e916ea02374b" providerId="LiveId" clId="{805E4489-A05E-4571-968E-9FC3659E64E6}" dt="2022-08-27T17:58:43.597" v="632" actId="5793"/>
          <ac:spMkLst>
            <pc:docMk/>
            <pc:sldMk cId="218817374" sldId="264"/>
            <ac:spMk id="3" creationId="{66F1960A-C289-C1B5-8F97-9A89F95077A5}"/>
          </ac:spMkLst>
        </pc:spChg>
      </pc:sldChg>
      <pc:sldChg chg="delSp modSp new mod">
        <pc:chgData name="anushree joshi" userId="9893e916ea02374b" providerId="LiveId" clId="{805E4489-A05E-4571-968E-9FC3659E64E6}" dt="2022-08-27T18:07:22.162" v="649"/>
        <pc:sldMkLst>
          <pc:docMk/>
          <pc:sldMk cId="2610502915" sldId="265"/>
        </pc:sldMkLst>
        <pc:spChg chg="del mod">
          <ac:chgData name="anushree joshi" userId="9893e916ea02374b" providerId="LiveId" clId="{805E4489-A05E-4571-968E-9FC3659E64E6}" dt="2022-08-27T18:00:03.806" v="635" actId="478"/>
          <ac:spMkLst>
            <pc:docMk/>
            <pc:sldMk cId="2610502915" sldId="265"/>
            <ac:spMk id="2" creationId="{67350FD7-1231-7643-868A-4C83807E5A31}"/>
          </ac:spMkLst>
        </pc:spChg>
        <pc:spChg chg="mod">
          <ac:chgData name="anushree joshi" userId="9893e916ea02374b" providerId="LiveId" clId="{805E4489-A05E-4571-968E-9FC3659E64E6}" dt="2022-08-27T18:07:22.162" v="649"/>
          <ac:spMkLst>
            <pc:docMk/>
            <pc:sldMk cId="2610502915" sldId="265"/>
            <ac:spMk id="3" creationId="{C80E7423-AA65-6BA8-E162-357227C21302}"/>
          </ac:spMkLst>
        </pc:spChg>
      </pc:sldChg>
      <pc:sldChg chg="delSp modSp new mod">
        <pc:chgData name="anushree joshi" userId="9893e916ea02374b" providerId="LiveId" clId="{805E4489-A05E-4571-968E-9FC3659E64E6}" dt="2022-08-27T18:11:31.938" v="695" actId="123"/>
        <pc:sldMkLst>
          <pc:docMk/>
          <pc:sldMk cId="101756004" sldId="266"/>
        </pc:sldMkLst>
        <pc:spChg chg="del">
          <ac:chgData name="anushree joshi" userId="9893e916ea02374b" providerId="LiveId" clId="{805E4489-A05E-4571-968E-9FC3659E64E6}" dt="2022-08-27T18:07:48.436" v="651" actId="478"/>
          <ac:spMkLst>
            <pc:docMk/>
            <pc:sldMk cId="101756004" sldId="266"/>
            <ac:spMk id="2" creationId="{962C2EBC-F44F-7630-F55D-F042626C7F13}"/>
          </ac:spMkLst>
        </pc:spChg>
        <pc:spChg chg="mod">
          <ac:chgData name="anushree joshi" userId="9893e916ea02374b" providerId="LiveId" clId="{805E4489-A05E-4571-968E-9FC3659E64E6}" dt="2022-08-27T18:11:31.938" v="695" actId="123"/>
          <ac:spMkLst>
            <pc:docMk/>
            <pc:sldMk cId="101756004" sldId="266"/>
            <ac:spMk id="3" creationId="{B8211DC9-081C-0733-8DE3-BA23E1C0525A}"/>
          </ac:spMkLst>
        </pc:spChg>
      </pc:sldChg>
      <pc:sldChg chg="modSp new mod">
        <pc:chgData name="anushree joshi" userId="9893e916ea02374b" providerId="LiveId" clId="{805E4489-A05E-4571-968E-9FC3659E64E6}" dt="2022-08-27T18:11:24.376" v="694" actId="123"/>
        <pc:sldMkLst>
          <pc:docMk/>
          <pc:sldMk cId="1055910250" sldId="267"/>
        </pc:sldMkLst>
        <pc:spChg chg="mod">
          <ac:chgData name="anushree joshi" userId="9893e916ea02374b" providerId="LiveId" clId="{805E4489-A05E-4571-968E-9FC3659E64E6}" dt="2022-08-27T18:10:10.168" v="668" actId="20577"/>
          <ac:spMkLst>
            <pc:docMk/>
            <pc:sldMk cId="1055910250" sldId="267"/>
            <ac:spMk id="2" creationId="{5873C1B8-FBC1-809A-5C7C-806F3085230A}"/>
          </ac:spMkLst>
        </pc:spChg>
        <pc:spChg chg="mod">
          <ac:chgData name="anushree joshi" userId="9893e916ea02374b" providerId="LiveId" clId="{805E4489-A05E-4571-968E-9FC3659E64E6}" dt="2022-08-27T18:11:24.376" v="694" actId="123"/>
          <ac:spMkLst>
            <pc:docMk/>
            <pc:sldMk cId="1055910250" sldId="267"/>
            <ac:spMk id="3" creationId="{E3B2E82B-68D2-C2BB-77C1-067F2E90BFB0}"/>
          </ac:spMkLst>
        </pc:spChg>
      </pc:sldChg>
      <pc:sldChg chg="delSp modSp new mod">
        <pc:chgData name="anushree joshi" userId="9893e916ea02374b" providerId="LiveId" clId="{805E4489-A05E-4571-968E-9FC3659E64E6}" dt="2022-08-27T18:12:43.963" v="725" actId="20577"/>
        <pc:sldMkLst>
          <pc:docMk/>
          <pc:sldMk cId="1191475409" sldId="268"/>
        </pc:sldMkLst>
        <pc:spChg chg="del mod">
          <ac:chgData name="anushree joshi" userId="9893e916ea02374b" providerId="LiveId" clId="{805E4489-A05E-4571-968E-9FC3659E64E6}" dt="2022-08-27T18:12:15.945" v="698" actId="478"/>
          <ac:spMkLst>
            <pc:docMk/>
            <pc:sldMk cId="1191475409" sldId="268"/>
            <ac:spMk id="2" creationId="{C4C40127-6857-0ED3-E169-D022193DAA42}"/>
          </ac:spMkLst>
        </pc:spChg>
        <pc:spChg chg="mod">
          <ac:chgData name="anushree joshi" userId="9893e916ea02374b" providerId="LiveId" clId="{805E4489-A05E-4571-968E-9FC3659E64E6}" dt="2022-08-27T18:12:43.963" v="725" actId="20577"/>
          <ac:spMkLst>
            <pc:docMk/>
            <pc:sldMk cId="1191475409" sldId="268"/>
            <ac:spMk id="3" creationId="{BF85E5AD-A763-4628-E227-4E5B7683AEA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AA4FB3-2454-4F8C-A13F-8190D99FA6A5}"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384C62-25EB-447E-9B5C-C8712103B63E}" type="slidenum">
              <a:rPr lang="en-IN" smtClean="0"/>
              <a:t>‹#›</a:t>
            </a:fld>
            <a:endParaRPr lang="en-IN"/>
          </a:p>
        </p:txBody>
      </p:sp>
    </p:spTree>
    <p:extLst>
      <p:ext uri="{BB962C8B-B14F-4D97-AF65-F5344CB8AC3E}">
        <p14:creationId xmlns:p14="http://schemas.microsoft.com/office/powerpoint/2010/main" val="4131082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AA4FB3-2454-4F8C-A13F-8190D99FA6A5}" type="datetimeFigureOut">
              <a:rPr lang="en-IN" smtClean="0"/>
              <a:t>27-08-2022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384C62-25EB-447E-9B5C-C8712103B63E}" type="slidenum">
              <a:rPr lang="en-IN" smtClean="0"/>
              <a:t>‹#›</a:t>
            </a:fld>
            <a:endParaRPr lang="en-IN"/>
          </a:p>
        </p:txBody>
      </p:sp>
    </p:spTree>
    <p:extLst>
      <p:ext uri="{BB962C8B-B14F-4D97-AF65-F5344CB8AC3E}">
        <p14:creationId xmlns:p14="http://schemas.microsoft.com/office/powerpoint/2010/main" val="190285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AA4FB3-2454-4F8C-A13F-8190D99FA6A5}" type="datetimeFigureOut">
              <a:rPr lang="en-IN" smtClean="0"/>
              <a:t>27-08-2022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384C62-25EB-447E-9B5C-C8712103B63E}" type="slidenum">
              <a:rPr lang="en-IN" smtClean="0"/>
              <a:t>‹#›</a:t>
            </a:fld>
            <a:endParaRPr lang="en-IN"/>
          </a:p>
        </p:txBody>
      </p:sp>
    </p:spTree>
    <p:extLst>
      <p:ext uri="{BB962C8B-B14F-4D97-AF65-F5344CB8AC3E}">
        <p14:creationId xmlns:p14="http://schemas.microsoft.com/office/powerpoint/2010/main" val="4181624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AA4FB3-2454-4F8C-A13F-8190D99FA6A5}" type="datetimeFigureOut">
              <a:rPr lang="en-IN" smtClean="0"/>
              <a:t>27-08-2022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384C62-25EB-447E-9B5C-C8712103B63E}"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61361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AA4FB3-2454-4F8C-A13F-8190D99FA6A5}" type="datetimeFigureOut">
              <a:rPr lang="en-IN" smtClean="0"/>
              <a:t>27-08-2022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384C62-25EB-447E-9B5C-C8712103B63E}" type="slidenum">
              <a:rPr lang="en-IN" smtClean="0"/>
              <a:t>‹#›</a:t>
            </a:fld>
            <a:endParaRPr lang="en-IN"/>
          </a:p>
        </p:txBody>
      </p:sp>
    </p:spTree>
    <p:extLst>
      <p:ext uri="{BB962C8B-B14F-4D97-AF65-F5344CB8AC3E}">
        <p14:creationId xmlns:p14="http://schemas.microsoft.com/office/powerpoint/2010/main" val="1302906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6AA4FB3-2454-4F8C-A13F-8190D99FA6A5}" type="datetimeFigureOut">
              <a:rPr lang="en-IN" smtClean="0"/>
              <a:t>27-08-2022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384C62-25EB-447E-9B5C-C8712103B63E}" type="slidenum">
              <a:rPr lang="en-IN" smtClean="0"/>
              <a:t>‹#›</a:t>
            </a:fld>
            <a:endParaRPr lang="en-IN"/>
          </a:p>
        </p:txBody>
      </p:sp>
    </p:spTree>
    <p:extLst>
      <p:ext uri="{BB962C8B-B14F-4D97-AF65-F5344CB8AC3E}">
        <p14:creationId xmlns:p14="http://schemas.microsoft.com/office/powerpoint/2010/main" val="2365620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6AA4FB3-2454-4F8C-A13F-8190D99FA6A5}" type="datetimeFigureOut">
              <a:rPr lang="en-IN" smtClean="0"/>
              <a:t>27-08-2022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384C62-25EB-447E-9B5C-C8712103B63E}" type="slidenum">
              <a:rPr lang="en-IN" smtClean="0"/>
              <a:t>‹#›</a:t>
            </a:fld>
            <a:endParaRPr lang="en-IN"/>
          </a:p>
        </p:txBody>
      </p:sp>
    </p:spTree>
    <p:extLst>
      <p:ext uri="{BB962C8B-B14F-4D97-AF65-F5344CB8AC3E}">
        <p14:creationId xmlns:p14="http://schemas.microsoft.com/office/powerpoint/2010/main" val="2302902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AA4FB3-2454-4F8C-A13F-8190D99FA6A5}"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384C62-25EB-447E-9B5C-C8712103B63E}" type="slidenum">
              <a:rPr lang="en-IN" smtClean="0"/>
              <a:t>‹#›</a:t>
            </a:fld>
            <a:endParaRPr lang="en-IN"/>
          </a:p>
        </p:txBody>
      </p:sp>
    </p:spTree>
    <p:extLst>
      <p:ext uri="{BB962C8B-B14F-4D97-AF65-F5344CB8AC3E}">
        <p14:creationId xmlns:p14="http://schemas.microsoft.com/office/powerpoint/2010/main" val="552904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AA4FB3-2454-4F8C-A13F-8190D99FA6A5}"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384C62-25EB-447E-9B5C-C8712103B63E}" type="slidenum">
              <a:rPr lang="en-IN" smtClean="0"/>
              <a:t>‹#›</a:t>
            </a:fld>
            <a:endParaRPr lang="en-IN"/>
          </a:p>
        </p:txBody>
      </p:sp>
    </p:spTree>
    <p:extLst>
      <p:ext uri="{BB962C8B-B14F-4D97-AF65-F5344CB8AC3E}">
        <p14:creationId xmlns:p14="http://schemas.microsoft.com/office/powerpoint/2010/main" val="2841374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AA4FB3-2454-4F8C-A13F-8190D99FA6A5}"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384C62-25EB-447E-9B5C-C8712103B63E}" type="slidenum">
              <a:rPr lang="en-IN" smtClean="0"/>
              <a:t>‹#›</a:t>
            </a:fld>
            <a:endParaRPr lang="en-IN"/>
          </a:p>
        </p:txBody>
      </p:sp>
    </p:spTree>
    <p:extLst>
      <p:ext uri="{BB962C8B-B14F-4D97-AF65-F5344CB8AC3E}">
        <p14:creationId xmlns:p14="http://schemas.microsoft.com/office/powerpoint/2010/main" val="2033286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AA4FB3-2454-4F8C-A13F-8190D99FA6A5}" type="datetimeFigureOut">
              <a:rPr lang="en-IN" smtClean="0"/>
              <a:t>27-08-2022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384C62-25EB-447E-9B5C-C8712103B63E}" type="slidenum">
              <a:rPr lang="en-IN" smtClean="0"/>
              <a:t>‹#›</a:t>
            </a:fld>
            <a:endParaRPr lang="en-IN"/>
          </a:p>
        </p:txBody>
      </p:sp>
    </p:spTree>
    <p:extLst>
      <p:ext uri="{BB962C8B-B14F-4D97-AF65-F5344CB8AC3E}">
        <p14:creationId xmlns:p14="http://schemas.microsoft.com/office/powerpoint/2010/main" val="1290969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AA4FB3-2454-4F8C-A13F-8190D99FA6A5}" type="datetimeFigureOut">
              <a:rPr lang="en-IN" smtClean="0"/>
              <a:t>27-08-2022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384C62-25EB-447E-9B5C-C8712103B63E}" type="slidenum">
              <a:rPr lang="en-IN" smtClean="0"/>
              <a:t>‹#›</a:t>
            </a:fld>
            <a:endParaRPr lang="en-IN"/>
          </a:p>
        </p:txBody>
      </p:sp>
    </p:spTree>
    <p:extLst>
      <p:ext uri="{BB962C8B-B14F-4D97-AF65-F5344CB8AC3E}">
        <p14:creationId xmlns:p14="http://schemas.microsoft.com/office/powerpoint/2010/main" val="3228175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AA4FB3-2454-4F8C-A13F-8190D99FA6A5}" type="datetimeFigureOut">
              <a:rPr lang="en-IN" smtClean="0"/>
              <a:t>27-08-2022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384C62-25EB-447E-9B5C-C8712103B63E}" type="slidenum">
              <a:rPr lang="en-IN" smtClean="0"/>
              <a:t>‹#›</a:t>
            </a:fld>
            <a:endParaRPr lang="en-IN"/>
          </a:p>
        </p:txBody>
      </p:sp>
    </p:spTree>
    <p:extLst>
      <p:ext uri="{BB962C8B-B14F-4D97-AF65-F5344CB8AC3E}">
        <p14:creationId xmlns:p14="http://schemas.microsoft.com/office/powerpoint/2010/main" val="84866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AA4FB3-2454-4F8C-A13F-8190D99FA6A5}" type="datetimeFigureOut">
              <a:rPr lang="en-IN" smtClean="0"/>
              <a:t>27-08-2022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384C62-25EB-447E-9B5C-C8712103B63E}" type="slidenum">
              <a:rPr lang="en-IN" smtClean="0"/>
              <a:t>‹#›</a:t>
            </a:fld>
            <a:endParaRPr lang="en-IN"/>
          </a:p>
        </p:txBody>
      </p:sp>
    </p:spTree>
    <p:extLst>
      <p:ext uri="{BB962C8B-B14F-4D97-AF65-F5344CB8AC3E}">
        <p14:creationId xmlns:p14="http://schemas.microsoft.com/office/powerpoint/2010/main" val="3868400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AA4FB3-2454-4F8C-A13F-8190D99FA6A5}" type="datetimeFigureOut">
              <a:rPr lang="en-IN" smtClean="0"/>
              <a:t>27-08-2022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384C62-25EB-447E-9B5C-C8712103B63E}" type="slidenum">
              <a:rPr lang="en-IN" smtClean="0"/>
              <a:t>‹#›</a:t>
            </a:fld>
            <a:endParaRPr lang="en-IN"/>
          </a:p>
        </p:txBody>
      </p:sp>
    </p:spTree>
    <p:extLst>
      <p:ext uri="{BB962C8B-B14F-4D97-AF65-F5344CB8AC3E}">
        <p14:creationId xmlns:p14="http://schemas.microsoft.com/office/powerpoint/2010/main" val="3534670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AA4FB3-2454-4F8C-A13F-8190D99FA6A5}" type="datetimeFigureOut">
              <a:rPr lang="en-IN" smtClean="0"/>
              <a:t>27-08-2022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384C62-25EB-447E-9B5C-C8712103B63E}" type="slidenum">
              <a:rPr lang="en-IN" smtClean="0"/>
              <a:t>‹#›</a:t>
            </a:fld>
            <a:endParaRPr lang="en-IN"/>
          </a:p>
        </p:txBody>
      </p:sp>
    </p:spTree>
    <p:extLst>
      <p:ext uri="{BB962C8B-B14F-4D97-AF65-F5344CB8AC3E}">
        <p14:creationId xmlns:p14="http://schemas.microsoft.com/office/powerpoint/2010/main" val="1569514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AA4FB3-2454-4F8C-A13F-8190D99FA6A5}" type="datetimeFigureOut">
              <a:rPr lang="en-IN" smtClean="0"/>
              <a:t>27-08-2022</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384C62-25EB-447E-9B5C-C8712103B63E}" type="slidenum">
              <a:rPr lang="en-IN" smtClean="0"/>
              <a:t>‹#›</a:t>
            </a:fld>
            <a:endParaRPr lang="en-IN"/>
          </a:p>
        </p:txBody>
      </p:sp>
    </p:spTree>
    <p:extLst>
      <p:ext uri="{BB962C8B-B14F-4D97-AF65-F5344CB8AC3E}">
        <p14:creationId xmlns:p14="http://schemas.microsoft.com/office/powerpoint/2010/main" val="4166219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6AA4FB3-2454-4F8C-A13F-8190D99FA6A5}" type="datetimeFigureOut">
              <a:rPr lang="en-IN" smtClean="0"/>
              <a:t>27-08-2022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6384C62-25EB-447E-9B5C-C8712103B63E}" type="slidenum">
              <a:rPr lang="en-IN" smtClean="0"/>
              <a:t>‹#›</a:t>
            </a:fld>
            <a:endParaRPr lang="en-IN"/>
          </a:p>
        </p:txBody>
      </p:sp>
    </p:spTree>
    <p:extLst>
      <p:ext uri="{BB962C8B-B14F-4D97-AF65-F5344CB8AC3E}">
        <p14:creationId xmlns:p14="http://schemas.microsoft.com/office/powerpoint/2010/main" val="413994362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A4FDE-CD80-AC95-B3C9-D5181E8363AC}"/>
              </a:ext>
            </a:extLst>
          </p:cNvPr>
          <p:cNvSpPr>
            <a:spLocks noGrp="1"/>
          </p:cNvSpPr>
          <p:nvPr>
            <p:ph type="ctrTitle"/>
          </p:nvPr>
        </p:nvSpPr>
        <p:spPr>
          <a:xfrm>
            <a:off x="1478727" y="2316163"/>
            <a:ext cx="9001462" cy="2387600"/>
          </a:xfrm>
        </p:spPr>
        <p:txBody>
          <a:bodyPr/>
          <a:lstStyle/>
          <a:p>
            <a:r>
              <a:rPr lang="en-IN" dirty="0"/>
              <a:t>Railway reservation System</a:t>
            </a:r>
          </a:p>
        </p:txBody>
      </p:sp>
      <p:sp>
        <p:nvSpPr>
          <p:cNvPr id="3" name="Subtitle 2">
            <a:extLst>
              <a:ext uri="{FF2B5EF4-FFF2-40B4-BE49-F238E27FC236}">
                <a16:creationId xmlns:a16="http://schemas.microsoft.com/office/drawing/2014/main" id="{3F4726DE-68AA-8219-0654-6C241A8C72A3}"/>
              </a:ext>
            </a:extLst>
          </p:cNvPr>
          <p:cNvSpPr>
            <a:spLocks noGrp="1"/>
          </p:cNvSpPr>
          <p:nvPr>
            <p:ph type="subTitle" idx="1"/>
          </p:nvPr>
        </p:nvSpPr>
        <p:spPr>
          <a:xfrm>
            <a:off x="1478727" y="660401"/>
            <a:ext cx="9001462" cy="1655762"/>
          </a:xfrm>
        </p:spPr>
        <p:txBody>
          <a:bodyPr/>
          <a:lstStyle/>
          <a:p>
            <a:r>
              <a:rPr lang="en-IN" dirty="0"/>
              <a:t>Core Java Project</a:t>
            </a:r>
          </a:p>
        </p:txBody>
      </p:sp>
      <p:sp>
        <p:nvSpPr>
          <p:cNvPr id="4" name="Subtitle 2">
            <a:extLst>
              <a:ext uri="{FF2B5EF4-FFF2-40B4-BE49-F238E27FC236}">
                <a16:creationId xmlns:a16="http://schemas.microsoft.com/office/drawing/2014/main" id="{63EBD95C-D154-A3CD-BE17-1F6A85B0D55F}"/>
              </a:ext>
            </a:extLst>
          </p:cNvPr>
          <p:cNvSpPr txBox="1">
            <a:spLocks/>
          </p:cNvSpPr>
          <p:nvPr/>
        </p:nvSpPr>
        <p:spPr>
          <a:xfrm>
            <a:off x="4885765" y="5112592"/>
            <a:ext cx="6167718" cy="1655761"/>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IN" dirty="0"/>
              <a:t>By,</a:t>
            </a:r>
          </a:p>
          <a:p>
            <a:r>
              <a:rPr lang="en-IN" sz="2800" dirty="0"/>
              <a:t>Anushree Joshi</a:t>
            </a:r>
          </a:p>
        </p:txBody>
      </p:sp>
    </p:spTree>
    <p:extLst>
      <p:ext uri="{BB962C8B-B14F-4D97-AF65-F5344CB8AC3E}">
        <p14:creationId xmlns:p14="http://schemas.microsoft.com/office/powerpoint/2010/main" val="554590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0E7423-AA65-6BA8-E162-357227C21302}"/>
              </a:ext>
            </a:extLst>
          </p:cNvPr>
          <p:cNvSpPr>
            <a:spLocks noGrp="1"/>
          </p:cNvSpPr>
          <p:nvPr>
            <p:ph idx="1"/>
          </p:nvPr>
        </p:nvSpPr>
        <p:spPr>
          <a:xfrm>
            <a:off x="913795" y="1021976"/>
            <a:ext cx="10353762" cy="4769224"/>
          </a:xfrm>
        </p:spPr>
        <p:txBody>
          <a:bodyPr/>
          <a:lstStyle/>
          <a:p>
            <a:pPr algn="just"/>
            <a:r>
              <a:rPr lang="en-US" dirty="0"/>
              <a:t>PAYMENT PROCESS: In this payment process first it will ask the account number and pin number for the security purpose. After that it will automatically calculate the amount for the seat reservation and it will show these much amount you have pay like that.</a:t>
            </a:r>
          </a:p>
          <a:p>
            <a:pPr algn="just"/>
            <a:r>
              <a:rPr lang="en-US" dirty="0"/>
              <a:t>After that it will transfer the amount in to admin account . If may be the amount is insufficient means it will not reserve the seat it will give the message like amount is insufficient . Everything is correct then only it will reserved the seat.</a:t>
            </a:r>
          </a:p>
          <a:p>
            <a:pPr algn="just"/>
            <a:r>
              <a:rPr lang="en-US" dirty="0"/>
              <a:t>DISPLAY: After that reservation process it will give one option passenger wants to see all the information’s related to the reservation if passenger gives yes it will show the entered details otherwise not show.</a:t>
            </a:r>
          </a:p>
          <a:p>
            <a:pPr algn="just"/>
            <a:endParaRPr lang="en-US" dirty="0"/>
          </a:p>
          <a:p>
            <a:endParaRPr lang="en-IN" dirty="0"/>
          </a:p>
        </p:txBody>
      </p:sp>
    </p:spTree>
    <p:extLst>
      <p:ext uri="{BB962C8B-B14F-4D97-AF65-F5344CB8AC3E}">
        <p14:creationId xmlns:p14="http://schemas.microsoft.com/office/powerpoint/2010/main" val="2610502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211DC9-081C-0733-8DE3-BA23E1C0525A}"/>
              </a:ext>
            </a:extLst>
          </p:cNvPr>
          <p:cNvSpPr>
            <a:spLocks noGrp="1"/>
          </p:cNvSpPr>
          <p:nvPr>
            <p:ph idx="1"/>
          </p:nvPr>
        </p:nvSpPr>
        <p:spPr>
          <a:xfrm>
            <a:off x="913795" y="1801906"/>
            <a:ext cx="10353762" cy="3989294"/>
          </a:xfrm>
        </p:spPr>
        <p:txBody>
          <a:bodyPr/>
          <a:lstStyle/>
          <a:p>
            <a:pPr algn="just"/>
            <a:r>
              <a:rPr lang="en-US" dirty="0"/>
              <a:t>CANCELLATION: In this process passenger wants to cancel the reserved seat so it ask some information’s like user id , user name, password and seat number these all for the conformation.</a:t>
            </a:r>
          </a:p>
          <a:p>
            <a:pPr algn="just"/>
            <a:r>
              <a:rPr lang="en-US" dirty="0"/>
              <a:t> If every information’s are correct then only it cancel the seat and it also  refund the fare under some conditions.</a:t>
            </a:r>
          </a:p>
          <a:p>
            <a:pPr algn="just"/>
            <a:r>
              <a:rPr lang="en-US" dirty="0"/>
              <a:t> If may be the enter details are wrong means it will show which information is wrong.</a:t>
            </a:r>
          </a:p>
          <a:p>
            <a:endParaRPr lang="en-IN" dirty="0"/>
          </a:p>
        </p:txBody>
      </p:sp>
    </p:spTree>
    <p:extLst>
      <p:ext uri="{BB962C8B-B14F-4D97-AF65-F5344CB8AC3E}">
        <p14:creationId xmlns:p14="http://schemas.microsoft.com/office/powerpoint/2010/main" val="101756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3C1B8-FBC1-809A-5C7C-806F3085230A}"/>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E3B2E82B-68D2-C2BB-77C1-067F2E90BFB0}"/>
              </a:ext>
            </a:extLst>
          </p:cNvPr>
          <p:cNvSpPr>
            <a:spLocks noGrp="1"/>
          </p:cNvSpPr>
          <p:nvPr>
            <p:ph idx="1"/>
          </p:nvPr>
        </p:nvSpPr>
        <p:spPr/>
        <p:txBody>
          <a:bodyPr/>
          <a:lstStyle/>
          <a:p>
            <a:pPr algn="just"/>
            <a:r>
              <a:rPr lang="en-US" dirty="0"/>
              <a:t>Using the java code and database computerized railway seat reservation process is performed. </a:t>
            </a:r>
          </a:p>
          <a:p>
            <a:pPr algn="just"/>
            <a:r>
              <a:rPr lang="en-US" dirty="0"/>
              <a:t>Every information’s are stored in the database with help of this admin and passenger can perform all the operations.</a:t>
            </a:r>
          </a:p>
          <a:p>
            <a:pPr algn="just"/>
            <a:r>
              <a:rPr lang="en-US" dirty="0"/>
              <a:t>Finally with secured payment the seat reservation process is successfully done without any interruptions.</a:t>
            </a:r>
          </a:p>
          <a:p>
            <a:endParaRPr lang="en-IN" dirty="0"/>
          </a:p>
        </p:txBody>
      </p:sp>
    </p:spTree>
    <p:extLst>
      <p:ext uri="{BB962C8B-B14F-4D97-AF65-F5344CB8AC3E}">
        <p14:creationId xmlns:p14="http://schemas.microsoft.com/office/powerpoint/2010/main" val="1055910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5E5AD-A763-4628-E227-4E5B7683AEAB}"/>
              </a:ext>
            </a:extLst>
          </p:cNvPr>
          <p:cNvSpPr>
            <a:spLocks noGrp="1"/>
          </p:cNvSpPr>
          <p:nvPr>
            <p:ph idx="1"/>
          </p:nvPr>
        </p:nvSpPr>
        <p:spPr/>
        <p:txBody>
          <a:bodyPr>
            <a:normAutofit/>
          </a:bodyPr>
          <a:lstStyle/>
          <a:p>
            <a:pPr marL="0" indent="0" algn="ctr">
              <a:buNone/>
            </a:pPr>
            <a:r>
              <a:rPr lang="en-IN" sz="11500" dirty="0"/>
              <a:t>Thank You!</a:t>
            </a:r>
          </a:p>
        </p:txBody>
      </p:sp>
    </p:spTree>
    <p:extLst>
      <p:ext uri="{BB962C8B-B14F-4D97-AF65-F5344CB8AC3E}">
        <p14:creationId xmlns:p14="http://schemas.microsoft.com/office/powerpoint/2010/main" val="1191475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42FC3-8330-843F-CC98-27EFA99BBAF0}"/>
              </a:ext>
            </a:extLst>
          </p:cNvPr>
          <p:cNvSpPr>
            <a:spLocks noGrp="1"/>
          </p:cNvSpPr>
          <p:nvPr>
            <p:ph type="title"/>
          </p:nvPr>
        </p:nvSpPr>
        <p:spPr/>
        <p:txBody>
          <a:bodyPr/>
          <a:lstStyle/>
          <a:p>
            <a:pPr algn="l"/>
            <a:r>
              <a:rPr lang="en-IN" dirty="0"/>
              <a:t>Contents</a:t>
            </a:r>
          </a:p>
        </p:txBody>
      </p:sp>
      <p:sp>
        <p:nvSpPr>
          <p:cNvPr id="3" name="Content Placeholder 2">
            <a:extLst>
              <a:ext uri="{FF2B5EF4-FFF2-40B4-BE49-F238E27FC236}">
                <a16:creationId xmlns:a16="http://schemas.microsoft.com/office/drawing/2014/main" id="{500C2EC1-A907-47F7-6D66-D2E261A5D15A}"/>
              </a:ext>
            </a:extLst>
          </p:cNvPr>
          <p:cNvSpPr>
            <a:spLocks noGrp="1"/>
          </p:cNvSpPr>
          <p:nvPr>
            <p:ph idx="1"/>
          </p:nvPr>
        </p:nvSpPr>
        <p:spPr>
          <a:xfrm>
            <a:off x="913795" y="1721224"/>
            <a:ext cx="10353762" cy="4733364"/>
          </a:xfrm>
        </p:spPr>
        <p:txBody>
          <a:bodyPr>
            <a:normAutofit fontScale="92500" lnSpcReduction="10000"/>
          </a:bodyPr>
          <a:lstStyle/>
          <a:p>
            <a:r>
              <a:rPr lang="en-IN" sz="2800" dirty="0"/>
              <a:t>Introduction</a:t>
            </a:r>
          </a:p>
          <a:p>
            <a:r>
              <a:rPr lang="en-IN" sz="2800" dirty="0"/>
              <a:t>Main Class</a:t>
            </a:r>
          </a:p>
          <a:p>
            <a:r>
              <a:rPr lang="en-IN" sz="2800" dirty="0"/>
              <a:t>Database Connection</a:t>
            </a:r>
          </a:p>
          <a:p>
            <a:r>
              <a:rPr lang="en-IN" sz="2800" dirty="0"/>
              <a:t>Admin Class</a:t>
            </a:r>
          </a:p>
          <a:p>
            <a:pPr lvl="1"/>
            <a:r>
              <a:rPr lang="en-IN" sz="2600" dirty="0"/>
              <a:t>Display Seat Booking Record</a:t>
            </a:r>
          </a:p>
          <a:p>
            <a:r>
              <a:rPr lang="en-IN" sz="2800" dirty="0"/>
              <a:t>Passenger Class</a:t>
            </a:r>
          </a:p>
          <a:p>
            <a:pPr lvl="1"/>
            <a:r>
              <a:rPr lang="en-IN" sz="2600" dirty="0"/>
              <a:t>Seat Reservation</a:t>
            </a:r>
          </a:p>
          <a:p>
            <a:pPr lvl="1"/>
            <a:r>
              <a:rPr lang="en-IN" sz="2600" dirty="0"/>
              <a:t>Seat Cancellation</a:t>
            </a:r>
          </a:p>
          <a:p>
            <a:r>
              <a:rPr lang="en-IN" sz="2800" dirty="0"/>
              <a:t>Conclusion </a:t>
            </a:r>
          </a:p>
        </p:txBody>
      </p:sp>
    </p:spTree>
    <p:extLst>
      <p:ext uri="{BB962C8B-B14F-4D97-AF65-F5344CB8AC3E}">
        <p14:creationId xmlns:p14="http://schemas.microsoft.com/office/powerpoint/2010/main" val="1963825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93D56-57EB-93EE-7DEF-3222542D29BA}"/>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555DF19C-885E-D5BD-D0E0-8D936DA4C8BF}"/>
              </a:ext>
            </a:extLst>
          </p:cNvPr>
          <p:cNvSpPr>
            <a:spLocks noGrp="1"/>
          </p:cNvSpPr>
          <p:nvPr>
            <p:ph idx="1"/>
          </p:nvPr>
        </p:nvSpPr>
        <p:spPr>
          <a:xfrm>
            <a:off x="913795" y="2096064"/>
            <a:ext cx="10353762" cy="4358524"/>
          </a:xfrm>
        </p:spPr>
        <p:txBody>
          <a:bodyPr>
            <a:normAutofit lnSpcReduction="10000"/>
          </a:bodyPr>
          <a:lstStyle/>
          <a:p>
            <a:pPr algn="just"/>
            <a:r>
              <a:rPr lang="en-US" dirty="0"/>
              <a:t>In this ‘Railway Reservation System’ computerized system is used to store, retrieve the information’s about reservation  and also performs online transaction. This  software having two parts.one is administrator and passenger . </a:t>
            </a:r>
          </a:p>
          <a:p>
            <a:pPr algn="just"/>
            <a:r>
              <a:rPr lang="en-US" dirty="0"/>
              <a:t>Admin can able choose login, seat count, display operations. Admin can able see how many seats are reserved including the seat numbers also. Admin can see all seat numbers whole details like passenger details and total amount.</a:t>
            </a:r>
          </a:p>
          <a:p>
            <a:pPr algn="just"/>
            <a:r>
              <a:rPr lang="en-US" dirty="0"/>
              <a:t>Passenger can able to choose registration , login seat reservation and cancellation. In this seat reservation process the passenger can able to choose the seat number, railway timing ,coach name all the options are given to passengers. The transaction related operations are more secured. If all the details are correct means then only the whole reservation process is complete otherwise it will not take. </a:t>
            </a:r>
          </a:p>
          <a:p>
            <a:endParaRPr lang="en-IN" dirty="0"/>
          </a:p>
        </p:txBody>
      </p:sp>
    </p:spTree>
    <p:extLst>
      <p:ext uri="{BB962C8B-B14F-4D97-AF65-F5344CB8AC3E}">
        <p14:creationId xmlns:p14="http://schemas.microsoft.com/office/powerpoint/2010/main" val="2935968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D915-2E72-F626-1287-F6D8016E2BCC}"/>
              </a:ext>
            </a:extLst>
          </p:cNvPr>
          <p:cNvSpPr>
            <a:spLocks noGrp="1"/>
          </p:cNvSpPr>
          <p:nvPr>
            <p:ph type="title"/>
          </p:nvPr>
        </p:nvSpPr>
        <p:spPr/>
        <p:txBody>
          <a:bodyPr/>
          <a:lstStyle/>
          <a:p>
            <a:r>
              <a:rPr lang="en-IN" dirty="0"/>
              <a:t>Main Class</a:t>
            </a:r>
          </a:p>
        </p:txBody>
      </p:sp>
      <p:sp>
        <p:nvSpPr>
          <p:cNvPr id="3" name="Content Placeholder 2">
            <a:extLst>
              <a:ext uri="{FF2B5EF4-FFF2-40B4-BE49-F238E27FC236}">
                <a16:creationId xmlns:a16="http://schemas.microsoft.com/office/drawing/2014/main" id="{8CEDE37C-B537-45BD-9553-CEB82D46E9A0}"/>
              </a:ext>
            </a:extLst>
          </p:cNvPr>
          <p:cNvSpPr>
            <a:spLocks noGrp="1"/>
          </p:cNvSpPr>
          <p:nvPr>
            <p:ph idx="1"/>
          </p:nvPr>
        </p:nvSpPr>
        <p:spPr/>
        <p:txBody>
          <a:bodyPr/>
          <a:lstStyle/>
          <a:p>
            <a:pPr algn="just"/>
            <a:r>
              <a:rPr lang="en-US" dirty="0"/>
              <a:t>In this main class looks like first page of the railway reservation system booking page.</a:t>
            </a:r>
          </a:p>
          <a:p>
            <a:pPr algn="just"/>
            <a:r>
              <a:rPr lang="en-US" dirty="0"/>
              <a:t>It will give the choice like admin and Passenger.</a:t>
            </a:r>
          </a:p>
          <a:p>
            <a:pPr algn="just"/>
            <a:r>
              <a:rPr lang="en-US" dirty="0"/>
              <a:t>If the person is admin then it gives only login option or the person is passenger it will gives registration and login options.</a:t>
            </a:r>
          </a:p>
          <a:p>
            <a:pPr algn="just"/>
            <a:r>
              <a:rPr lang="en-US" dirty="0"/>
              <a:t>After the login admin can perform admin operations and passenger can perform the passengers operations.</a:t>
            </a:r>
            <a:endParaRPr lang="en-IN" dirty="0"/>
          </a:p>
        </p:txBody>
      </p:sp>
    </p:spTree>
    <p:extLst>
      <p:ext uri="{BB962C8B-B14F-4D97-AF65-F5344CB8AC3E}">
        <p14:creationId xmlns:p14="http://schemas.microsoft.com/office/powerpoint/2010/main" val="3636668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4DAC8-92FC-41EC-00CD-BAA1A06B53BA}"/>
              </a:ext>
            </a:extLst>
          </p:cNvPr>
          <p:cNvSpPr>
            <a:spLocks noGrp="1"/>
          </p:cNvSpPr>
          <p:nvPr>
            <p:ph type="title"/>
          </p:nvPr>
        </p:nvSpPr>
        <p:spPr/>
        <p:txBody>
          <a:bodyPr/>
          <a:lstStyle/>
          <a:p>
            <a:r>
              <a:rPr lang="en-IN" dirty="0"/>
              <a:t>Admin class</a:t>
            </a:r>
          </a:p>
        </p:txBody>
      </p:sp>
      <p:sp>
        <p:nvSpPr>
          <p:cNvPr id="3" name="Content Placeholder 2">
            <a:extLst>
              <a:ext uri="{FF2B5EF4-FFF2-40B4-BE49-F238E27FC236}">
                <a16:creationId xmlns:a16="http://schemas.microsoft.com/office/drawing/2014/main" id="{A757BECC-CB52-02C0-CF85-2D6D514EDBFC}"/>
              </a:ext>
            </a:extLst>
          </p:cNvPr>
          <p:cNvSpPr>
            <a:spLocks noGrp="1"/>
          </p:cNvSpPr>
          <p:nvPr>
            <p:ph idx="1"/>
          </p:nvPr>
        </p:nvSpPr>
        <p:spPr/>
        <p:txBody>
          <a:bodyPr/>
          <a:lstStyle/>
          <a:p>
            <a:r>
              <a:rPr lang="en-IN" dirty="0"/>
              <a:t>Admin Process:</a:t>
            </a:r>
          </a:p>
          <a:p>
            <a:pPr lvl="1">
              <a:buFont typeface="Wingdings" panose="05000000000000000000" pitchFamily="2" charset="2"/>
              <a:buChar char="v"/>
            </a:pPr>
            <a:r>
              <a:rPr lang="en-IN" dirty="0"/>
              <a:t>Login</a:t>
            </a:r>
          </a:p>
          <a:p>
            <a:pPr lvl="1">
              <a:buFont typeface="Wingdings" panose="05000000000000000000" pitchFamily="2" charset="2"/>
              <a:buChar char="v"/>
            </a:pPr>
            <a:r>
              <a:rPr lang="en-IN" dirty="0"/>
              <a:t>Display all Reserved Seats Record</a:t>
            </a:r>
          </a:p>
          <a:p>
            <a:pPr lvl="1">
              <a:buFont typeface="Wingdings" panose="05000000000000000000" pitchFamily="2" charset="2"/>
              <a:buChar char="v"/>
            </a:pPr>
            <a:r>
              <a:rPr lang="en-IN" dirty="0"/>
              <a:t>Display how many seats are reserved</a:t>
            </a:r>
          </a:p>
          <a:p>
            <a:pPr algn="just"/>
            <a:r>
              <a:rPr lang="en-IN" dirty="0"/>
              <a:t>Admin Login: </a:t>
            </a:r>
            <a:r>
              <a:rPr lang="en-US" dirty="0"/>
              <a:t>Already the user name and password is stored in the database by using this when ever the admin login using that username and password it will check both the information’s are correct or not. If both the information’s are same means login operation is successful. Otherwise it will it show which information is incorrect.</a:t>
            </a:r>
            <a:endParaRPr lang="en-IN" dirty="0"/>
          </a:p>
          <a:p>
            <a:pPr algn="just"/>
            <a:endParaRPr lang="en-IN" dirty="0"/>
          </a:p>
          <a:p>
            <a:pPr marL="457200" lvl="1" indent="0">
              <a:buNone/>
            </a:pPr>
            <a:endParaRPr lang="en-IN" dirty="0"/>
          </a:p>
        </p:txBody>
      </p:sp>
    </p:spTree>
    <p:extLst>
      <p:ext uri="{BB962C8B-B14F-4D97-AF65-F5344CB8AC3E}">
        <p14:creationId xmlns:p14="http://schemas.microsoft.com/office/powerpoint/2010/main" val="297430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D632C2-62F3-0236-804D-9A0E3A845906}"/>
              </a:ext>
            </a:extLst>
          </p:cNvPr>
          <p:cNvSpPr>
            <a:spLocks noGrp="1"/>
          </p:cNvSpPr>
          <p:nvPr>
            <p:ph idx="1"/>
          </p:nvPr>
        </p:nvSpPr>
        <p:spPr>
          <a:xfrm>
            <a:off x="913795" y="1532965"/>
            <a:ext cx="10353762" cy="4258235"/>
          </a:xfrm>
        </p:spPr>
        <p:txBody>
          <a:bodyPr/>
          <a:lstStyle/>
          <a:p>
            <a:pPr algn="just"/>
            <a:r>
              <a:rPr lang="en-US" dirty="0"/>
              <a:t>SEAT COUNT DISPLAY: In this process admin can able to see how many seats  are reserved and total amount.</a:t>
            </a:r>
          </a:p>
          <a:p>
            <a:pPr algn="just"/>
            <a:r>
              <a:rPr lang="en-US" dirty="0"/>
              <a:t>RESERVATION DISPLAY: Admin can see all seat number reservation information means this display will show details about the reservation like personal information, payment details.</a:t>
            </a:r>
          </a:p>
          <a:p>
            <a:endParaRPr lang="en-IN" dirty="0"/>
          </a:p>
        </p:txBody>
      </p:sp>
    </p:spTree>
    <p:extLst>
      <p:ext uri="{BB962C8B-B14F-4D97-AF65-F5344CB8AC3E}">
        <p14:creationId xmlns:p14="http://schemas.microsoft.com/office/powerpoint/2010/main" val="3244077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55C83-C4F3-A432-B265-5141B969CBAB}"/>
              </a:ext>
            </a:extLst>
          </p:cNvPr>
          <p:cNvSpPr>
            <a:spLocks noGrp="1"/>
          </p:cNvSpPr>
          <p:nvPr>
            <p:ph type="title"/>
          </p:nvPr>
        </p:nvSpPr>
        <p:spPr/>
        <p:txBody>
          <a:bodyPr/>
          <a:lstStyle/>
          <a:p>
            <a:r>
              <a:rPr lang="en-IN" dirty="0"/>
              <a:t>Passenger class</a:t>
            </a:r>
          </a:p>
        </p:txBody>
      </p:sp>
      <p:sp>
        <p:nvSpPr>
          <p:cNvPr id="3" name="Content Placeholder 2">
            <a:extLst>
              <a:ext uri="{FF2B5EF4-FFF2-40B4-BE49-F238E27FC236}">
                <a16:creationId xmlns:a16="http://schemas.microsoft.com/office/drawing/2014/main" id="{69AD56FD-48C8-0135-AAE2-05E1CD8A1A69}"/>
              </a:ext>
            </a:extLst>
          </p:cNvPr>
          <p:cNvSpPr>
            <a:spLocks noGrp="1"/>
          </p:cNvSpPr>
          <p:nvPr>
            <p:ph idx="1"/>
          </p:nvPr>
        </p:nvSpPr>
        <p:spPr/>
        <p:txBody>
          <a:bodyPr>
            <a:normAutofit fontScale="92500" lnSpcReduction="10000"/>
          </a:bodyPr>
          <a:lstStyle/>
          <a:p>
            <a:pPr>
              <a:buFont typeface="Wingdings" panose="05000000000000000000" pitchFamily="2" charset="2"/>
              <a:buChar char="v"/>
            </a:pPr>
            <a:r>
              <a:rPr lang="en-IN" dirty="0"/>
              <a:t>Registration</a:t>
            </a:r>
          </a:p>
          <a:p>
            <a:pPr>
              <a:buFont typeface="Wingdings" panose="05000000000000000000" pitchFamily="2" charset="2"/>
              <a:buChar char="v"/>
            </a:pPr>
            <a:r>
              <a:rPr lang="en-IN" dirty="0"/>
              <a:t>Login</a:t>
            </a:r>
          </a:p>
          <a:p>
            <a:pPr>
              <a:buFont typeface="Wingdings" panose="05000000000000000000" pitchFamily="2" charset="2"/>
              <a:buChar char="v"/>
            </a:pPr>
            <a:r>
              <a:rPr lang="en-IN" dirty="0"/>
              <a:t>Seat reservation </a:t>
            </a:r>
          </a:p>
          <a:p>
            <a:pPr>
              <a:buFont typeface="Wingdings" panose="05000000000000000000" pitchFamily="2" charset="2"/>
              <a:buChar char="v"/>
            </a:pPr>
            <a:r>
              <a:rPr lang="en-IN" dirty="0"/>
              <a:t>Seat cancellation</a:t>
            </a:r>
          </a:p>
          <a:p>
            <a:pPr marL="0" indent="0">
              <a:buNone/>
            </a:pPr>
            <a:endParaRPr lang="en-IN" dirty="0"/>
          </a:p>
          <a:p>
            <a:pPr algn="just"/>
            <a:r>
              <a:rPr lang="en-IN" dirty="0"/>
              <a:t>REGISTRATION: </a:t>
            </a:r>
            <a:r>
              <a:rPr lang="en-US" dirty="0"/>
              <a:t>In this registration process it first takes passenger email id for conformation purpose after it will give option to create user name and password. This process is only once after that using these information’s we can login when ever we need login process.</a:t>
            </a:r>
            <a:endParaRPr lang="en-IN" dirty="0"/>
          </a:p>
          <a:p>
            <a:pPr marL="0" indent="0">
              <a:buNone/>
            </a:pPr>
            <a:endParaRPr lang="en-IN" dirty="0"/>
          </a:p>
          <a:p>
            <a:endParaRPr lang="en-IN" dirty="0"/>
          </a:p>
        </p:txBody>
      </p:sp>
    </p:spTree>
    <p:extLst>
      <p:ext uri="{BB962C8B-B14F-4D97-AF65-F5344CB8AC3E}">
        <p14:creationId xmlns:p14="http://schemas.microsoft.com/office/powerpoint/2010/main" val="187146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93D291-D8B2-0D7F-B5FA-B008F82D81EC}"/>
              </a:ext>
            </a:extLst>
          </p:cNvPr>
          <p:cNvSpPr>
            <a:spLocks noGrp="1"/>
          </p:cNvSpPr>
          <p:nvPr>
            <p:ph idx="1"/>
          </p:nvPr>
        </p:nvSpPr>
        <p:spPr>
          <a:xfrm>
            <a:off x="913795" y="1084729"/>
            <a:ext cx="10353762" cy="4706471"/>
          </a:xfrm>
        </p:spPr>
        <p:txBody>
          <a:bodyPr>
            <a:normAutofit fontScale="92500" lnSpcReduction="10000"/>
          </a:bodyPr>
          <a:lstStyle/>
          <a:p>
            <a:pPr algn="just"/>
            <a:r>
              <a:rPr lang="en-US" dirty="0"/>
              <a:t>LOGIN: In this login process passenger want to login it ask first user name and password. After that it will check both the registered and entered information’s are correct or not. This is for the security purpose. If both the information’s are correct means it will login otherwise it will show which data is wrong and also it will give one more chance.</a:t>
            </a:r>
          </a:p>
          <a:p>
            <a:r>
              <a:rPr lang="en-US" dirty="0"/>
              <a:t>SEAT RESERVATION:</a:t>
            </a:r>
          </a:p>
          <a:p>
            <a:r>
              <a:rPr lang="en-US" dirty="0"/>
              <a:t>Seat number selection.</a:t>
            </a:r>
          </a:p>
          <a:p>
            <a:r>
              <a:rPr lang="en-US" dirty="0"/>
              <a:t>Personal information.</a:t>
            </a:r>
          </a:p>
          <a:p>
            <a:r>
              <a:rPr lang="en-US" dirty="0"/>
              <a:t>Trip plan selection.</a:t>
            </a:r>
          </a:p>
          <a:p>
            <a:r>
              <a:rPr lang="en-US" dirty="0"/>
              <a:t>Timing selection. </a:t>
            </a:r>
          </a:p>
          <a:p>
            <a:r>
              <a:rPr lang="en-US" dirty="0"/>
              <a:t>Ticket type selection.</a:t>
            </a:r>
          </a:p>
          <a:p>
            <a:r>
              <a:rPr lang="en-US" dirty="0"/>
              <a:t>Payment process.</a:t>
            </a:r>
          </a:p>
          <a:p>
            <a:endParaRPr lang="en-IN" dirty="0"/>
          </a:p>
        </p:txBody>
      </p:sp>
    </p:spTree>
    <p:extLst>
      <p:ext uri="{BB962C8B-B14F-4D97-AF65-F5344CB8AC3E}">
        <p14:creationId xmlns:p14="http://schemas.microsoft.com/office/powerpoint/2010/main" val="2269240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F1960A-C289-C1B5-8F97-9A89F95077A5}"/>
              </a:ext>
            </a:extLst>
          </p:cNvPr>
          <p:cNvSpPr>
            <a:spLocks noGrp="1"/>
          </p:cNvSpPr>
          <p:nvPr>
            <p:ph idx="1"/>
          </p:nvPr>
        </p:nvSpPr>
        <p:spPr>
          <a:xfrm>
            <a:off x="913795" y="986118"/>
            <a:ext cx="10353762" cy="5334000"/>
          </a:xfrm>
        </p:spPr>
        <p:txBody>
          <a:bodyPr>
            <a:normAutofit lnSpcReduction="10000"/>
          </a:bodyPr>
          <a:lstStyle/>
          <a:p>
            <a:pPr algn="just"/>
            <a:r>
              <a:rPr lang="en-US" dirty="0"/>
              <a:t>SEAT NUMBER SELECTION : In this process first it will show how many seats are  reserved and seat numbers also. This will helps for passenger to choose the seat number if suppose passenger enter already reserved seat number means it will show this seat number is reserved.</a:t>
            </a:r>
          </a:p>
          <a:p>
            <a:pPr algn="just"/>
            <a:r>
              <a:rPr lang="en-US" dirty="0"/>
              <a:t>PERSONAL INFORMATION: It will takes personal information’s like name, phone number.</a:t>
            </a:r>
          </a:p>
          <a:p>
            <a:pPr algn="just"/>
            <a:r>
              <a:rPr lang="en-US" dirty="0"/>
              <a:t>TRIP PLAN SELECTION: In this process three different kind of trip plans are available which ever the plan passenger wants passenger able to choose that one</a:t>
            </a:r>
          </a:p>
          <a:p>
            <a:r>
              <a:rPr lang="en-US" dirty="0"/>
              <a:t>TIMING SELECTION PROCESS: In this timing selection process departure time and arrival time both are specified. It will show the options what ever the option passenger want that is taken.</a:t>
            </a:r>
          </a:p>
          <a:p>
            <a:r>
              <a:rPr lang="en-US" dirty="0"/>
              <a:t>TICKET TYPE SELECTION: This one fully depends on the passenger convenient. It Gives three options First AC, Second AC and Third AC whichever option the passenger choose it will take that one. </a:t>
            </a:r>
          </a:p>
          <a:p>
            <a:pPr marL="0" indent="0">
              <a:buNone/>
            </a:pPr>
            <a:endParaRPr lang="en-IN" dirty="0"/>
          </a:p>
        </p:txBody>
      </p:sp>
    </p:spTree>
    <p:extLst>
      <p:ext uri="{BB962C8B-B14F-4D97-AF65-F5344CB8AC3E}">
        <p14:creationId xmlns:p14="http://schemas.microsoft.com/office/powerpoint/2010/main" val="218817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291</TotalTime>
  <Words>935</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Bookman Old Style</vt:lpstr>
      <vt:lpstr>Rockwell</vt:lpstr>
      <vt:lpstr>Wingdings</vt:lpstr>
      <vt:lpstr>Damask</vt:lpstr>
      <vt:lpstr>Railway reservation System</vt:lpstr>
      <vt:lpstr>Contents</vt:lpstr>
      <vt:lpstr>Introduction</vt:lpstr>
      <vt:lpstr>Main Class</vt:lpstr>
      <vt:lpstr>Admin class</vt:lpstr>
      <vt:lpstr>PowerPoint Presentation</vt:lpstr>
      <vt:lpstr>Passenger class</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Railway reservation System</dc:title>
  <dc:creator>anushree joshi</dc:creator>
  <cp:lastModifiedBy>anushree joshi</cp:lastModifiedBy>
  <cp:revision>1</cp:revision>
  <dcterms:created xsi:type="dcterms:W3CDTF">2022-08-27T13:21:28Z</dcterms:created>
  <dcterms:modified xsi:type="dcterms:W3CDTF">2022-08-27T18:12:51Z</dcterms:modified>
</cp:coreProperties>
</file>