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Detection and Mitigation using Machine Learning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 Gawande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under the guidance of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Jean-Camille Birget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Techniques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</a:t>
            </a:r>
            <a:r>
              <a:rPr lang="en"/>
              <a:t>approach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p</a:t>
            </a:r>
            <a:r>
              <a:rPr lang="en"/>
              <a:t>acket c</a:t>
            </a:r>
            <a:r>
              <a:rPr lang="en"/>
              <a:t>apturing.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filtering.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feature vectors.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</a:t>
            </a:r>
            <a:r>
              <a:rPr lang="en"/>
              <a:t>anomaly</a:t>
            </a:r>
            <a:r>
              <a:rPr lang="en"/>
              <a:t> in the clusters.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Volumed-based DDoS attack analysis.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bots to launch an attacks.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used.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Orbit Ion </a:t>
            </a:r>
            <a:r>
              <a:rPr lang="en"/>
              <a:t>Cannon </a:t>
            </a:r>
            <a:r>
              <a:rPr lang="en"/>
              <a:t>(LOIC).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Wireshark.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00" y="2313400"/>
            <a:ext cx="4825901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Data and Training Set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00" y="1170125"/>
            <a:ext cx="5388450" cy="17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0" y="2984850"/>
            <a:ext cx="3653967" cy="1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Tom Mitchell (1998), a computer program is said to learn from an experience E with respect to some task T and some performance measure P, if its performance on T, as measured by P, improves with experience.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00" y="1792738"/>
            <a:ext cx="53340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Lloyd's k</a:t>
            </a:r>
            <a:r>
              <a:rPr lang="en"/>
              <a:t>-means </a:t>
            </a:r>
            <a:r>
              <a:rPr lang="en"/>
              <a:t>algorithm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Arbitrarily choose initial k centers (centroids).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each training set with a center which is nearest to it.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Recalculate the center by taking mean over all the point which are labeled with that center.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</a:t>
            </a:r>
            <a:r>
              <a:rPr lang="en"/>
              <a:t> assignment and recalculation steps until centers dont move.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38" y="1572775"/>
            <a:ext cx="64484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Continued..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multiple training sets.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each training set using k-means++ algorithm.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number of clusters using elbow method.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</a:t>
            </a:r>
            <a:r>
              <a:rPr lang="en"/>
              <a:t> centroids for each training set.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mean centroid by finding median and removing outliers.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newly calculated centroid to cluster training sets.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100" y="3166347"/>
            <a:ext cx="2249850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using One Class Support Vector Machine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51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handle situation where IP is assigned to same cluster?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</a:t>
            </a:r>
            <a:r>
              <a:rPr lang="en"/>
              <a:t>boundary</a:t>
            </a:r>
            <a:r>
              <a:rPr lang="en"/>
              <a:t> around a cluster.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training sets in a cluster with the cluster number.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One Class Support Vector Machine (SVM) to </a:t>
            </a:r>
            <a:r>
              <a:rPr lang="en"/>
              <a:t>define</a:t>
            </a:r>
            <a:r>
              <a:rPr lang="en"/>
              <a:t> </a:t>
            </a:r>
            <a:r>
              <a:rPr lang="en"/>
              <a:t>boundaries</a:t>
            </a:r>
            <a:r>
              <a:rPr lang="en"/>
              <a:t> around the clusters.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875" y="2882813"/>
            <a:ext cx="2619845" cy="20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175" y="2924587"/>
            <a:ext cx="2849472" cy="1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Simulation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375" y="1152475"/>
            <a:ext cx="3816925" cy="392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00" y="1152475"/>
            <a:ext cx="39608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Simulation Continued...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725"/>
            <a:ext cx="4336450" cy="36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00" y="1545975"/>
            <a:ext cx="4943325" cy="29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Attacks and Challenges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DDoS attack?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Disable host by jamming network or its resources.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Volume-based. (TCP/IP)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Application-based. (DNS, VoIP, HTTP)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Low-rate.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dealing with DDoS attacks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participating systems at different regions (Bots).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spoofing (Source address is not </a:t>
            </a:r>
            <a:r>
              <a:rPr lang="en"/>
              <a:t>reliable</a:t>
            </a:r>
            <a:r>
              <a:rPr lang="en"/>
              <a:t>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systems (expensive, i</a:t>
            </a:r>
            <a:r>
              <a:rPr lang="en"/>
              <a:t>ncompatibile, interdependent)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Mitigation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detection program on every router.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Function Virtualization (NFV) can help to add functionality to the networking devices remotely.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all the packets traveling to destination under attack (Given by Detection program).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informed decision, communicate detection information with server or with other routing devices.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Continued...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49625"/>
            <a:ext cx="4190625" cy="3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325" y="1664075"/>
            <a:ext cx="4336875" cy="20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DDoS attacks are real threat to everyone on the Internet.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detection due to spoofing.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router is an efficient way to detect and mitigate a DDoS attack (using Machine Learning tools).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935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Detection and Mitigation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/>
              <a:t>Detect?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anomalous behavior in the traffic.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server, at ISP or at router.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Mitigate?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 anomalous packets reaching their destination.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network.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packets.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using</a:t>
            </a:r>
            <a:r>
              <a:rPr lang="en"/>
              <a:t> Internet Control Message Protocol (ICMP) or othe</a:t>
            </a:r>
            <a:r>
              <a:rPr lang="en"/>
              <a:t>r similar protocols.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provide geographical information.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</a:t>
            </a:r>
            <a:r>
              <a:rPr lang="en"/>
              <a:t>outers combine can provide necessary knowledge about the packet flow (number of packets going to a destination) and the flow path (to the destination).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of a router in the detection and mitigation of a DDoS attack.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system, no extra setup cost, fast communication using existing protocols.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Diagram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50" y="1152463"/>
            <a:ext cx="4991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Route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00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Approach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as a point of analysis.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flow behavior using learning techniques which don't use lots of resources.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Mitigation.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the source of an attack or the path of the packet travel using existing communication protocols.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Attack Path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50" y="1159375"/>
            <a:ext cx="48245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capturing at the router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flow?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flow consists of several Internet packets captured during a fixed time interval.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information is a basis for analysis.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00" y="2551025"/>
            <a:ext cx="68389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