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290" r:id="rId6"/>
    <p:sldId id="291" r:id="rId7"/>
    <p:sldId id="265" r:id="rId8"/>
    <p:sldId id="259" r:id="rId9"/>
    <p:sldId id="268" r:id="rId10"/>
    <p:sldId id="266" r:id="rId11"/>
    <p:sldId id="282" r:id="rId12"/>
    <p:sldId id="283" r:id="rId13"/>
    <p:sldId id="267" r:id="rId14"/>
    <p:sldId id="269" r:id="rId15"/>
    <p:sldId id="270" r:id="rId16"/>
    <p:sldId id="271" r:id="rId17"/>
    <p:sldId id="285" r:id="rId18"/>
    <p:sldId id="272" r:id="rId19"/>
    <p:sldId id="273" r:id="rId20"/>
    <p:sldId id="275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6" r:id="rId30"/>
    <p:sldId id="287" r:id="rId31"/>
    <p:sldId id="289" r:id="rId32"/>
    <p:sldId id="288" r:id="rId33"/>
  </p:sldIdLst>
  <p:sldSz cx="1219200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660066"/>
    <a:srgbClr val="0000CC"/>
    <a:srgbClr val="FF66CC"/>
    <a:srgbClr val="FF6600"/>
    <a:srgbClr val="9999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90627-536F-4F49-9D1C-FA120423A50E}" v="537" dt="2025-07-03T14:04:40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Vasisth" userId="e029b84c6719c73c" providerId="LiveId" clId="{DCC90627-536F-4F49-9D1C-FA120423A50E}"/>
    <pc:docChg chg="undo custSel addSld delSld modSld sldOrd modMainMaster modShowInfo">
      <pc:chgData name="Anushree Vasisth" userId="e029b84c6719c73c" providerId="LiveId" clId="{DCC90627-536F-4F49-9D1C-FA120423A50E}" dt="2025-07-03T14:04:40.824" v="4542"/>
      <pc:docMkLst>
        <pc:docMk/>
      </pc:docMkLst>
      <pc:sldChg chg="modSp modTransition">
        <pc:chgData name="Anushree Vasisth" userId="e029b84c6719c73c" providerId="LiveId" clId="{DCC90627-536F-4F49-9D1C-FA120423A50E}" dt="2025-07-03T14:04:40.824" v="4542"/>
        <pc:sldMkLst>
          <pc:docMk/>
          <pc:sldMk cId="2744266290" sldId="256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2744266290" sldId="256"/>
            <ac:spMk id="2" creationId="{CD340289-3A65-93CB-826C-D54B0C11A7F7}"/>
          </ac:spMkLst>
        </pc:spChg>
      </pc:sldChg>
      <pc:sldChg chg="ord modTransition">
        <pc:chgData name="Anushree Vasisth" userId="e029b84c6719c73c" providerId="LiveId" clId="{DCC90627-536F-4F49-9D1C-FA120423A50E}" dt="2025-07-03T14:04:40.824" v="4542"/>
        <pc:sldMkLst>
          <pc:docMk/>
          <pc:sldMk cId="598211757" sldId="257"/>
        </pc:sldMkLst>
      </pc:sldChg>
      <pc:sldChg chg="modTransition">
        <pc:chgData name="Anushree Vasisth" userId="e029b84c6719c73c" providerId="LiveId" clId="{DCC90627-536F-4F49-9D1C-FA120423A50E}" dt="2025-07-03T14:04:40.824" v="4542"/>
        <pc:sldMkLst>
          <pc:docMk/>
          <pc:sldMk cId="2077855268" sldId="258"/>
        </pc:sldMkLst>
      </pc:sldChg>
      <pc:sldChg chg="modTransition">
        <pc:chgData name="Anushree Vasisth" userId="e029b84c6719c73c" providerId="LiveId" clId="{DCC90627-536F-4F49-9D1C-FA120423A50E}" dt="2025-07-03T14:04:40.824" v="4542"/>
        <pc:sldMkLst>
          <pc:docMk/>
          <pc:sldMk cId="1741461115" sldId="259"/>
        </pc:sldMkLst>
      </pc:sldChg>
      <pc:sldChg chg="modTransition">
        <pc:chgData name="Anushree Vasisth" userId="e029b84c6719c73c" providerId="LiveId" clId="{DCC90627-536F-4F49-9D1C-FA120423A50E}" dt="2025-07-03T14:04:40.824" v="4542"/>
        <pc:sldMkLst>
          <pc:docMk/>
          <pc:sldMk cId="3612330190" sldId="264"/>
        </pc:sldMkLst>
      </pc:sldChg>
      <pc:sldChg chg="modSp mod modTransition">
        <pc:chgData name="Anushree Vasisth" userId="e029b84c6719c73c" providerId="LiveId" clId="{DCC90627-536F-4F49-9D1C-FA120423A50E}" dt="2025-07-03T14:04:40.824" v="4542"/>
        <pc:sldMkLst>
          <pc:docMk/>
          <pc:sldMk cId="1408619136" sldId="265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1408619136" sldId="265"/>
            <ac:spMk id="2" creationId="{1B4A3679-20EB-5833-14D8-FAD40A2E89CD}"/>
          </ac:spMkLst>
        </pc:spChg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1408619136" sldId="265"/>
            <ac:spMk id="3" creationId="{75311A3B-4A6A-B57C-1C0E-C129E0F16981}"/>
          </ac:spMkLst>
        </pc:spChg>
      </pc:sldChg>
      <pc:sldChg chg="modSp mod modTransition">
        <pc:chgData name="Anushree Vasisth" userId="e029b84c6719c73c" providerId="LiveId" clId="{DCC90627-536F-4F49-9D1C-FA120423A50E}" dt="2025-07-03T14:04:40.824" v="4542"/>
        <pc:sldMkLst>
          <pc:docMk/>
          <pc:sldMk cId="1862488605" sldId="266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1862488605" sldId="266"/>
            <ac:spMk id="3" creationId="{3B2037C2-0CE2-E974-8722-B94908830492}"/>
          </ac:spMkLst>
        </pc:spChg>
      </pc:sldChg>
      <pc:sldChg chg="modTransition">
        <pc:chgData name="Anushree Vasisth" userId="e029b84c6719c73c" providerId="LiveId" clId="{DCC90627-536F-4F49-9D1C-FA120423A50E}" dt="2025-07-03T14:04:40.824" v="4542"/>
        <pc:sldMkLst>
          <pc:docMk/>
          <pc:sldMk cId="1316519292" sldId="267"/>
        </pc:sldMkLst>
      </pc:sldChg>
      <pc:sldChg chg="modTransition">
        <pc:chgData name="Anushree Vasisth" userId="e029b84c6719c73c" providerId="LiveId" clId="{DCC90627-536F-4F49-9D1C-FA120423A50E}" dt="2025-07-03T14:04:40.824" v="4542"/>
        <pc:sldMkLst>
          <pc:docMk/>
          <pc:sldMk cId="589110174" sldId="268"/>
        </pc:sldMkLst>
      </pc:sldChg>
      <pc:sldChg chg="modSp modTransition">
        <pc:chgData name="Anushree Vasisth" userId="e029b84c6719c73c" providerId="LiveId" clId="{DCC90627-536F-4F49-9D1C-FA120423A50E}" dt="2025-07-03T14:04:40.824" v="4542"/>
        <pc:sldMkLst>
          <pc:docMk/>
          <pc:sldMk cId="1683782628" sldId="269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1683782628" sldId="269"/>
            <ac:spMk id="2" creationId="{0994D589-62FA-FF70-84A1-A8ED9D0DC263}"/>
          </ac:spMkLst>
        </pc:spChg>
      </pc:sldChg>
      <pc:sldChg chg="modSp modTransition">
        <pc:chgData name="Anushree Vasisth" userId="e029b84c6719c73c" providerId="LiveId" clId="{DCC90627-536F-4F49-9D1C-FA120423A50E}" dt="2025-07-03T14:04:40.824" v="4542"/>
        <pc:sldMkLst>
          <pc:docMk/>
          <pc:sldMk cId="1722804727" sldId="270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1722804727" sldId="270"/>
            <ac:spMk id="2" creationId="{F4FF1EF4-72C6-8DAC-E236-A5E82455F8D2}"/>
          </ac:spMkLst>
        </pc:spChg>
      </pc:sldChg>
      <pc:sldChg chg="modSp modTransition">
        <pc:chgData name="Anushree Vasisth" userId="e029b84c6719c73c" providerId="LiveId" clId="{DCC90627-536F-4F49-9D1C-FA120423A50E}" dt="2025-07-03T14:04:40.824" v="4542"/>
        <pc:sldMkLst>
          <pc:docMk/>
          <pc:sldMk cId="2987923607" sldId="271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2987923607" sldId="271"/>
            <ac:spMk id="2" creationId="{8C0394DD-05F9-B265-AB11-B47C2C9EA36D}"/>
          </ac:spMkLst>
        </pc:spChg>
        <pc:picChg chg="mod">
          <ac:chgData name="Anushree Vasisth" userId="e029b84c6719c73c" providerId="LiveId" clId="{DCC90627-536F-4F49-9D1C-FA120423A50E}" dt="2025-07-02T15:10:57.540" v="361"/>
          <ac:picMkLst>
            <pc:docMk/>
            <pc:sldMk cId="2987923607" sldId="271"/>
            <ac:picMk id="5" creationId="{91DC05E6-F26F-2837-B779-74932E05CBED}"/>
          </ac:picMkLst>
        </pc:picChg>
      </pc:sldChg>
      <pc:sldChg chg="modSp mod modTransition">
        <pc:chgData name="Anushree Vasisth" userId="e029b84c6719c73c" providerId="LiveId" clId="{DCC90627-536F-4F49-9D1C-FA120423A50E}" dt="2025-07-03T14:04:40.824" v="4542"/>
        <pc:sldMkLst>
          <pc:docMk/>
          <pc:sldMk cId="2839783105" sldId="272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2839783105" sldId="272"/>
            <ac:spMk id="2" creationId="{96AF560C-0CFA-DE5E-AFFC-2FBD1550F9B5}"/>
          </ac:spMkLst>
        </pc:spChg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2839783105" sldId="272"/>
            <ac:spMk id="3" creationId="{A79155AE-5DF1-571B-8497-B66B7866E0BA}"/>
          </ac:spMkLst>
        </pc:spChg>
      </pc:sldChg>
      <pc:sldChg chg="modSp mod modTransition">
        <pc:chgData name="Anushree Vasisth" userId="e029b84c6719c73c" providerId="LiveId" clId="{DCC90627-536F-4F49-9D1C-FA120423A50E}" dt="2025-07-03T14:04:40.824" v="4542"/>
        <pc:sldMkLst>
          <pc:docMk/>
          <pc:sldMk cId="2876867591" sldId="273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2876867591" sldId="273"/>
            <ac:spMk id="2" creationId="{9E8AC7B2-A22A-A684-2739-24AE101CECD2}"/>
          </ac:spMkLst>
        </pc:spChg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2876867591" sldId="273"/>
            <ac:spMk id="3" creationId="{5ED93673-46C0-C099-4A17-C76CA18A2C70}"/>
          </ac:spMkLst>
        </pc:spChg>
      </pc:sldChg>
      <pc:sldChg chg="modSp modTransition">
        <pc:chgData name="Anushree Vasisth" userId="e029b84c6719c73c" providerId="LiveId" clId="{DCC90627-536F-4F49-9D1C-FA120423A50E}" dt="2025-07-03T14:04:40.824" v="4542"/>
        <pc:sldMkLst>
          <pc:docMk/>
          <pc:sldMk cId="150289065" sldId="274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150289065" sldId="274"/>
            <ac:spMk id="2" creationId="{A620F7DE-639C-3330-3AA5-16B710C6CA6B}"/>
          </ac:spMkLst>
        </pc:spChg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150289065" sldId="274"/>
            <ac:spMk id="3" creationId="{7237D89B-4A78-02E0-0FDF-3377CD9FCB1D}"/>
          </ac:spMkLst>
        </pc:spChg>
      </pc:sldChg>
      <pc:sldChg chg="modSp modTransition">
        <pc:chgData name="Anushree Vasisth" userId="e029b84c6719c73c" providerId="LiveId" clId="{DCC90627-536F-4F49-9D1C-FA120423A50E}" dt="2025-07-03T14:04:40.824" v="4542"/>
        <pc:sldMkLst>
          <pc:docMk/>
          <pc:sldMk cId="4257642463" sldId="275"/>
        </pc:sldMkLst>
        <pc:spChg chg="mod">
          <ac:chgData name="Anushree Vasisth" userId="e029b84c6719c73c" providerId="LiveId" clId="{DCC90627-536F-4F49-9D1C-FA120423A50E}" dt="2025-07-02T15:10:57.540" v="361"/>
          <ac:spMkLst>
            <pc:docMk/>
            <pc:sldMk cId="4257642463" sldId="275"/>
            <ac:spMk id="2" creationId="{48AE651A-A85E-D38E-ABD2-6D081D9E3452}"/>
          </ac:spMkLst>
        </pc:spChg>
      </pc:sldChg>
      <pc:sldChg chg="modSp mod modTransition setBg">
        <pc:chgData name="Anushree Vasisth" userId="e029b84c6719c73c" providerId="LiveId" clId="{DCC90627-536F-4F49-9D1C-FA120423A50E}" dt="2025-07-03T14:04:40.824" v="4542"/>
        <pc:sldMkLst>
          <pc:docMk/>
          <pc:sldMk cId="2511907000" sldId="276"/>
        </pc:sldMkLst>
        <pc:spChg chg="mod">
          <ac:chgData name="Anushree Vasisth" userId="e029b84c6719c73c" providerId="LiveId" clId="{DCC90627-536F-4F49-9D1C-FA120423A50E}" dt="2025-07-02T15:11:26.341" v="366" actId="207"/>
          <ac:spMkLst>
            <pc:docMk/>
            <pc:sldMk cId="2511907000" sldId="276"/>
            <ac:spMk id="2" creationId="{2577D9D3-C373-17D4-13EA-51C7AB6AF369}"/>
          </ac:spMkLst>
        </pc:spChg>
        <pc:spChg chg="mod">
          <ac:chgData name="Anushree Vasisth" userId="e029b84c6719c73c" providerId="LiveId" clId="{DCC90627-536F-4F49-9D1C-FA120423A50E}" dt="2025-07-02T15:11:46.617" v="367" actId="207"/>
          <ac:spMkLst>
            <pc:docMk/>
            <pc:sldMk cId="2511907000" sldId="276"/>
            <ac:spMk id="3" creationId="{A2FF541C-3430-157F-74D7-01EA978B54D6}"/>
          </ac:spMkLst>
        </pc:spChg>
      </pc:sldChg>
      <pc:sldChg chg="addSp delSp 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3015182150" sldId="277"/>
        </pc:sldMkLst>
        <pc:spChg chg="mod">
          <ac:chgData name="Anushree Vasisth" userId="e029b84c6719c73c" providerId="LiveId" clId="{DCC90627-536F-4F49-9D1C-FA120423A50E}" dt="2025-07-02T15:18:06.888" v="465" actId="1076"/>
          <ac:spMkLst>
            <pc:docMk/>
            <pc:sldMk cId="3015182150" sldId="277"/>
            <ac:spMk id="2" creationId="{A33BB3D3-4C3B-3454-69C0-F1D9DC21C8E8}"/>
          </ac:spMkLst>
        </pc:spChg>
        <pc:spChg chg="del mod">
          <ac:chgData name="Anushree Vasisth" userId="e029b84c6719c73c" providerId="LiveId" clId="{DCC90627-536F-4F49-9D1C-FA120423A50E}" dt="2025-07-02T15:16:27.619" v="383" actId="931"/>
          <ac:spMkLst>
            <pc:docMk/>
            <pc:sldMk cId="3015182150" sldId="277"/>
            <ac:spMk id="3" creationId="{20ADBF6F-D519-2258-7C71-D6E16D10907F}"/>
          </ac:spMkLst>
        </pc:spChg>
        <pc:spChg chg="add del mod">
          <ac:chgData name="Anushree Vasisth" userId="e029b84c6719c73c" providerId="LiveId" clId="{DCC90627-536F-4F49-9D1C-FA120423A50E}" dt="2025-07-02T15:17:26.793" v="443" actId="478"/>
          <ac:spMkLst>
            <pc:docMk/>
            <pc:sldMk cId="3015182150" sldId="277"/>
            <ac:spMk id="6" creationId="{726E0068-95FE-B61F-07D7-47F453DCD7C2}"/>
          </ac:spMkLst>
        </pc:spChg>
        <pc:spChg chg="add del mod">
          <ac:chgData name="Anushree Vasisth" userId="e029b84c6719c73c" providerId="LiveId" clId="{DCC90627-536F-4F49-9D1C-FA120423A50E}" dt="2025-07-02T15:18:09.648" v="467"/>
          <ac:spMkLst>
            <pc:docMk/>
            <pc:sldMk cId="3015182150" sldId="277"/>
            <ac:spMk id="8" creationId="{296864C7-926A-9D5E-E2F7-1446A18A3080}"/>
          </ac:spMkLst>
        </pc:spChg>
        <pc:picChg chg="add mod">
          <ac:chgData name="Anushree Vasisth" userId="e029b84c6719c73c" providerId="LiveId" clId="{DCC90627-536F-4F49-9D1C-FA120423A50E}" dt="2025-07-02T15:17:16.329" v="393" actId="14100"/>
          <ac:picMkLst>
            <pc:docMk/>
            <pc:sldMk cId="3015182150" sldId="277"/>
            <ac:picMk id="5" creationId="{1569EF85-A9B8-1738-83F4-4E9F81BC860D}"/>
          </ac:picMkLst>
        </pc:picChg>
      </pc:sldChg>
      <pc:sldChg chg="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2780137353" sldId="278"/>
        </pc:sldMkLst>
        <pc:spChg chg="mod">
          <ac:chgData name="Anushree Vasisth" userId="e029b84c6719c73c" providerId="LiveId" clId="{DCC90627-536F-4F49-9D1C-FA120423A50E}" dt="2025-07-02T15:22:01.723" v="639" actId="2711"/>
          <ac:spMkLst>
            <pc:docMk/>
            <pc:sldMk cId="2780137353" sldId="278"/>
            <ac:spMk id="2" creationId="{2C688EC4-ADA9-28A3-8599-7CE545CD6C60}"/>
          </ac:spMkLst>
        </pc:spChg>
        <pc:spChg chg="mod">
          <ac:chgData name="Anushree Vasisth" userId="e029b84c6719c73c" providerId="LiveId" clId="{DCC90627-536F-4F49-9D1C-FA120423A50E}" dt="2025-07-02T15:22:13.564" v="640" actId="2711"/>
          <ac:spMkLst>
            <pc:docMk/>
            <pc:sldMk cId="2780137353" sldId="278"/>
            <ac:spMk id="3" creationId="{2D8E1D7B-676A-E69C-9624-D27185C42D0A}"/>
          </ac:spMkLst>
        </pc:spChg>
      </pc:sldChg>
      <pc:sldChg chg="addSp delSp 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3508092479" sldId="279"/>
        </pc:sldMkLst>
        <pc:spChg chg="mod">
          <ac:chgData name="Anushree Vasisth" userId="e029b84c6719c73c" providerId="LiveId" clId="{DCC90627-536F-4F49-9D1C-FA120423A50E}" dt="2025-07-02T15:29:46.113" v="675" actId="14100"/>
          <ac:spMkLst>
            <pc:docMk/>
            <pc:sldMk cId="3508092479" sldId="279"/>
            <ac:spMk id="2" creationId="{A3620FD1-9C51-A079-3BD0-93007273CFF1}"/>
          </ac:spMkLst>
        </pc:spChg>
        <pc:spChg chg="del">
          <ac:chgData name="Anushree Vasisth" userId="e029b84c6719c73c" providerId="LiveId" clId="{DCC90627-536F-4F49-9D1C-FA120423A50E}" dt="2025-07-02T15:28:41.553" v="643" actId="931"/>
          <ac:spMkLst>
            <pc:docMk/>
            <pc:sldMk cId="3508092479" sldId="279"/>
            <ac:spMk id="3" creationId="{8A32DE00-D8EB-95FA-6733-FD22DC417160}"/>
          </ac:spMkLst>
        </pc:spChg>
        <pc:picChg chg="add mod">
          <ac:chgData name="Anushree Vasisth" userId="e029b84c6719c73c" providerId="LiveId" clId="{DCC90627-536F-4F49-9D1C-FA120423A50E}" dt="2025-07-02T15:30:23.385" v="681" actId="1076"/>
          <ac:picMkLst>
            <pc:docMk/>
            <pc:sldMk cId="3508092479" sldId="279"/>
            <ac:picMk id="5" creationId="{702042E8-49C3-FE38-3FA0-6A2709A7EA26}"/>
          </ac:picMkLst>
        </pc:picChg>
      </pc:sldChg>
      <pc:sldChg chg="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2359394589" sldId="280"/>
        </pc:sldMkLst>
        <pc:spChg chg="mod">
          <ac:chgData name="Anushree Vasisth" userId="e029b84c6719c73c" providerId="LiveId" clId="{DCC90627-536F-4F49-9D1C-FA120423A50E}" dt="2025-07-02T15:37:32.344" v="1273" actId="207"/>
          <ac:spMkLst>
            <pc:docMk/>
            <pc:sldMk cId="2359394589" sldId="280"/>
            <ac:spMk id="2" creationId="{9D3B269B-34DC-FBF6-552B-FE68B96B110F}"/>
          </ac:spMkLst>
        </pc:spChg>
        <pc:spChg chg="mod">
          <ac:chgData name="Anushree Vasisth" userId="e029b84c6719c73c" providerId="LiveId" clId="{DCC90627-536F-4F49-9D1C-FA120423A50E}" dt="2025-07-02T15:39:42.240" v="1340" actId="20577"/>
          <ac:spMkLst>
            <pc:docMk/>
            <pc:sldMk cId="2359394589" sldId="280"/>
            <ac:spMk id="3" creationId="{46E628DD-17AD-E25B-68AC-582964F5B37A}"/>
          </ac:spMkLst>
        </pc:spChg>
      </pc:sldChg>
      <pc:sldChg chg="addSp modSp new mod modTransition setBg modNotesTx">
        <pc:chgData name="Anushree Vasisth" userId="e029b84c6719c73c" providerId="LiveId" clId="{DCC90627-536F-4F49-9D1C-FA120423A50E}" dt="2025-07-03T14:04:40.824" v="4542"/>
        <pc:sldMkLst>
          <pc:docMk/>
          <pc:sldMk cId="1205764567" sldId="281"/>
        </pc:sldMkLst>
        <pc:spChg chg="add mod">
          <ac:chgData name="Anushree Vasisth" userId="e029b84c6719c73c" providerId="LiveId" clId="{DCC90627-536F-4F49-9D1C-FA120423A50E}" dt="2025-07-03T12:37:22.748" v="1776" actId="207"/>
          <ac:spMkLst>
            <pc:docMk/>
            <pc:sldMk cId="1205764567" sldId="281"/>
            <ac:spMk id="3" creationId="{CED95902-2BEB-F3A7-6FC3-2D976FDF3E35}"/>
          </ac:spMkLst>
        </pc:spChg>
        <pc:spChg chg="add mod">
          <ac:chgData name="Anushree Vasisth" userId="e029b84c6719c73c" providerId="LiveId" clId="{DCC90627-536F-4F49-9D1C-FA120423A50E}" dt="2025-07-03T12:37:57.442" v="1778" actId="207"/>
          <ac:spMkLst>
            <pc:docMk/>
            <pc:sldMk cId="1205764567" sldId="281"/>
            <ac:spMk id="5" creationId="{90A87B87-18F2-5970-7D10-8A558EF95BC9}"/>
          </ac:spMkLst>
        </pc:spChg>
      </pc:sldChg>
      <pc:sldChg chg="modSp new del mod">
        <pc:chgData name="Anushree Vasisth" userId="e029b84c6719c73c" providerId="LiveId" clId="{DCC90627-536F-4F49-9D1C-FA120423A50E}" dt="2025-07-02T15:38:13.469" v="1277" actId="47"/>
        <pc:sldMkLst>
          <pc:docMk/>
          <pc:sldMk cId="3297919270" sldId="281"/>
        </pc:sldMkLst>
        <pc:spChg chg="mod">
          <ac:chgData name="Anushree Vasisth" userId="e029b84c6719c73c" providerId="LiveId" clId="{DCC90627-536F-4F49-9D1C-FA120423A50E}" dt="2025-07-02T15:38:10.037" v="1276" actId="5793"/>
          <ac:spMkLst>
            <pc:docMk/>
            <pc:sldMk cId="3297919270" sldId="281"/>
            <ac:spMk id="3" creationId="{CB1E8C5B-4955-2DA5-C25A-EFFA16E4BC45}"/>
          </ac:spMkLst>
        </pc:spChg>
      </pc:sldChg>
      <pc:sldChg chg="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1431650609" sldId="282"/>
        </pc:sldMkLst>
        <pc:spChg chg="mod">
          <ac:chgData name="Anushree Vasisth" userId="e029b84c6719c73c" providerId="LiveId" clId="{DCC90627-536F-4F49-9D1C-FA120423A50E}" dt="2025-07-03T05:49:22.779" v="1452" actId="255"/>
          <ac:spMkLst>
            <pc:docMk/>
            <pc:sldMk cId="1431650609" sldId="282"/>
            <ac:spMk id="2" creationId="{8AB7D155-83CE-534E-812E-8BFE033397BA}"/>
          </ac:spMkLst>
        </pc:spChg>
        <pc:spChg chg="mod">
          <ac:chgData name="Anushree Vasisth" userId="e029b84c6719c73c" providerId="LiveId" clId="{DCC90627-536F-4F49-9D1C-FA120423A50E}" dt="2025-07-03T05:49:38.197" v="1461" actId="403"/>
          <ac:spMkLst>
            <pc:docMk/>
            <pc:sldMk cId="1431650609" sldId="282"/>
            <ac:spMk id="3" creationId="{B935F25B-FDA9-CA1F-FE99-8D6447C57554}"/>
          </ac:spMkLst>
        </pc:spChg>
      </pc:sldChg>
      <pc:sldChg chg="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2912326451" sldId="283"/>
        </pc:sldMkLst>
        <pc:spChg chg="mod">
          <ac:chgData name="Anushree Vasisth" userId="e029b84c6719c73c" providerId="LiveId" clId="{DCC90627-536F-4F49-9D1C-FA120423A50E}" dt="2025-07-03T05:53:58.139" v="1630" actId="207"/>
          <ac:spMkLst>
            <pc:docMk/>
            <pc:sldMk cId="2912326451" sldId="283"/>
            <ac:spMk id="2" creationId="{A9FA9353-4F80-1E45-07A2-8EFEC1A69A80}"/>
          </ac:spMkLst>
        </pc:spChg>
        <pc:spChg chg="mod">
          <ac:chgData name="Anushree Vasisth" userId="e029b84c6719c73c" providerId="LiveId" clId="{DCC90627-536F-4F49-9D1C-FA120423A50E}" dt="2025-07-03T05:53:45.823" v="1629" actId="113"/>
          <ac:spMkLst>
            <pc:docMk/>
            <pc:sldMk cId="2912326451" sldId="283"/>
            <ac:spMk id="3" creationId="{E9F6FFEF-4A55-BC6F-35BB-50CE62A3424C}"/>
          </ac:spMkLst>
        </pc:spChg>
      </pc:sldChg>
      <pc:sldChg chg="addSp delSp 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2035266183" sldId="284"/>
        </pc:sldMkLst>
        <pc:spChg chg="del mod">
          <ac:chgData name="Anushree Vasisth" userId="e029b84c6719c73c" providerId="LiveId" clId="{DCC90627-536F-4F49-9D1C-FA120423A50E}" dt="2025-07-03T12:45:23.290" v="2240" actId="478"/>
          <ac:spMkLst>
            <pc:docMk/>
            <pc:sldMk cId="2035266183" sldId="284"/>
            <ac:spMk id="2" creationId="{56DFD3FE-5EF6-E88E-5D0D-8B59BA0985C0}"/>
          </ac:spMkLst>
        </pc:spChg>
        <pc:spChg chg="del">
          <ac:chgData name="Anushree Vasisth" userId="e029b84c6719c73c" providerId="LiveId" clId="{DCC90627-536F-4F49-9D1C-FA120423A50E}" dt="2025-07-03T12:44:24.575" v="2151" actId="931"/>
          <ac:spMkLst>
            <pc:docMk/>
            <pc:sldMk cId="2035266183" sldId="284"/>
            <ac:spMk id="3" creationId="{F637C4D3-A182-7870-276B-B386281BD5E3}"/>
          </ac:spMkLst>
        </pc:spChg>
        <pc:spChg chg="mod">
          <ac:chgData name="Anushree Vasisth" userId="e029b84c6719c73c" providerId="LiveId" clId="{DCC90627-536F-4F49-9D1C-FA120423A50E}" dt="2025-07-03T12:46:01.687" v="2262" actId="1076"/>
          <ac:spMkLst>
            <pc:docMk/>
            <pc:sldMk cId="2035266183" sldId="284"/>
            <ac:spMk id="4" creationId="{03238C97-5970-42E3-7B31-7FB97F44E7AB}"/>
          </ac:spMkLst>
        </pc:spChg>
        <pc:spChg chg="add del mod">
          <ac:chgData name="Anushree Vasisth" userId="e029b84c6719c73c" providerId="LiveId" clId="{DCC90627-536F-4F49-9D1C-FA120423A50E}" dt="2025-07-03T12:44:34.638" v="2213"/>
          <ac:spMkLst>
            <pc:docMk/>
            <pc:sldMk cId="2035266183" sldId="284"/>
            <ac:spMk id="7" creationId="{1F2F4C85-CA73-23A9-893D-4BB41EDDCFD4}"/>
          </ac:spMkLst>
        </pc:spChg>
        <pc:picChg chg="add mod">
          <ac:chgData name="Anushree Vasisth" userId="e029b84c6719c73c" providerId="LiveId" clId="{DCC90627-536F-4F49-9D1C-FA120423A50E}" dt="2025-07-03T12:46:13.603" v="2265" actId="14100"/>
          <ac:picMkLst>
            <pc:docMk/>
            <pc:sldMk cId="2035266183" sldId="284"/>
            <ac:picMk id="6" creationId="{6EAE2CF7-6FF3-CC8C-A9A4-B96631391BDA}"/>
          </ac:picMkLst>
        </pc:picChg>
      </pc:sldChg>
      <pc:sldChg chg="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1292176305" sldId="285"/>
        </pc:sldMkLst>
        <pc:spChg chg="mod">
          <ac:chgData name="Anushree Vasisth" userId="e029b84c6719c73c" providerId="LiveId" clId="{DCC90627-536F-4F49-9D1C-FA120423A50E}" dt="2025-07-03T12:42:55.361" v="2088" actId="115"/>
          <ac:spMkLst>
            <pc:docMk/>
            <pc:sldMk cId="1292176305" sldId="285"/>
            <ac:spMk id="2" creationId="{CF7E8A03-FE4E-3166-DB94-5E3201B9F17F}"/>
          </ac:spMkLst>
        </pc:spChg>
        <pc:spChg chg="mod">
          <ac:chgData name="Anushree Vasisth" userId="e029b84c6719c73c" providerId="LiveId" clId="{DCC90627-536F-4F49-9D1C-FA120423A50E}" dt="2025-07-03T12:43:37.682" v="2134" actId="113"/>
          <ac:spMkLst>
            <pc:docMk/>
            <pc:sldMk cId="1292176305" sldId="285"/>
            <ac:spMk id="3" creationId="{62E7B1C0-C1D0-0AC3-66FF-812163A78D0E}"/>
          </ac:spMkLst>
        </pc:spChg>
      </pc:sldChg>
      <pc:sldChg chg="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328396056" sldId="286"/>
        </pc:sldMkLst>
        <pc:spChg chg="mod">
          <ac:chgData name="Anushree Vasisth" userId="e029b84c6719c73c" providerId="LiveId" clId="{DCC90627-536F-4F49-9D1C-FA120423A50E}" dt="2025-07-03T12:52:12.323" v="2494" actId="20577"/>
          <ac:spMkLst>
            <pc:docMk/>
            <pc:sldMk cId="328396056" sldId="286"/>
            <ac:spMk id="2" creationId="{40B9D0C7-EC86-1FF2-F7E7-58526CD7E2E6}"/>
          </ac:spMkLst>
        </pc:spChg>
        <pc:spChg chg="mod">
          <ac:chgData name="Anushree Vasisth" userId="e029b84c6719c73c" providerId="LiveId" clId="{DCC90627-536F-4F49-9D1C-FA120423A50E}" dt="2025-07-03T12:51:05.553" v="2426" actId="207"/>
          <ac:spMkLst>
            <pc:docMk/>
            <pc:sldMk cId="328396056" sldId="286"/>
            <ac:spMk id="3" creationId="{7E829547-D29B-B227-7911-655117607872}"/>
          </ac:spMkLst>
        </pc:spChg>
      </pc:sldChg>
      <pc:sldChg chg="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2967950248" sldId="287"/>
        </pc:sldMkLst>
        <pc:spChg chg="mod">
          <ac:chgData name="Anushree Vasisth" userId="e029b84c6719c73c" providerId="LiveId" clId="{DCC90627-536F-4F49-9D1C-FA120423A50E}" dt="2025-07-03T12:54:59.172" v="2576" actId="2711"/>
          <ac:spMkLst>
            <pc:docMk/>
            <pc:sldMk cId="2967950248" sldId="287"/>
            <ac:spMk id="2" creationId="{12B2A174-2934-483E-9432-E5CE77E7AC81}"/>
          </ac:spMkLst>
        </pc:spChg>
        <pc:spChg chg="mod">
          <ac:chgData name="Anushree Vasisth" userId="e029b84c6719c73c" providerId="LiveId" clId="{DCC90627-536F-4F49-9D1C-FA120423A50E}" dt="2025-07-03T12:55:16.625" v="2580" actId="207"/>
          <ac:spMkLst>
            <pc:docMk/>
            <pc:sldMk cId="2967950248" sldId="287"/>
            <ac:spMk id="3" creationId="{00D7106C-55AB-CAA0-B10A-43D2813787CF}"/>
          </ac:spMkLst>
        </pc:spChg>
      </pc:sldChg>
      <pc:sldChg chg="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8139656" sldId="288"/>
        </pc:sldMkLst>
        <pc:spChg chg="mod">
          <ac:chgData name="Anushree Vasisth" userId="e029b84c6719c73c" providerId="LiveId" clId="{DCC90627-536F-4F49-9D1C-FA120423A50E}" dt="2025-07-03T13:04:13.516" v="2853" actId="115"/>
          <ac:spMkLst>
            <pc:docMk/>
            <pc:sldMk cId="8139656" sldId="288"/>
            <ac:spMk id="2" creationId="{CC87ACAA-67A4-CB1C-DCB3-C44586AAC698}"/>
          </ac:spMkLst>
        </pc:spChg>
        <pc:spChg chg="mod">
          <ac:chgData name="Anushree Vasisth" userId="e029b84c6719c73c" providerId="LiveId" clId="{DCC90627-536F-4F49-9D1C-FA120423A50E}" dt="2025-07-03T13:03:21.560" v="2844" actId="1076"/>
          <ac:spMkLst>
            <pc:docMk/>
            <pc:sldMk cId="8139656" sldId="288"/>
            <ac:spMk id="3" creationId="{25D0BDB8-E433-8CE4-357F-B332F387AD8C}"/>
          </ac:spMkLst>
        </pc:spChg>
      </pc:sldChg>
      <pc:sldChg chg="modSp new mod modTransition setBg">
        <pc:chgData name="Anushree Vasisth" userId="e029b84c6719c73c" providerId="LiveId" clId="{DCC90627-536F-4F49-9D1C-FA120423A50E}" dt="2025-07-03T14:04:40.824" v="4542"/>
        <pc:sldMkLst>
          <pc:docMk/>
          <pc:sldMk cId="320925206" sldId="289"/>
        </pc:sldMkLst>
        <pc:spChg chg="mod">
          <ac:chgData name="Anushree Vasisth" userId="e029b84c6719c73c" providerId="LiveId" clId="{DCC90627-536F-4F49-9D1C-FA120423A50E}" dt="2025-07-03T13:37:52.732" v="3347" actId="207"/>
          <ac:spMkLst>
            <pc:docMk/>
            <pc:sldMk cId="320925206" sldId="289"/>
            <ac:spMk id="2" creationId="{5AFBEF12-1E10-B5C6-2D1C-9824F5BE4B8F}"/>
          </ac:spMkLst>
        </pc:spChg>
        <pc:spChg chg="mod">
          <ac:chgData name="Anushree Vasisth" userId="e029b84c6719c73c" providerId="LiveId" clId="{DCC90627-536F-4F49-9D1C-FA120423A50E}" dt="2025-07-03T13:37:40.908" v="3345" actId="1076"/>
          <ac:spMkLst>
            <pc:docMk/>
            <pc:sldMk cId="320925206" sldId="289"/>
            <ac:spMk id="3" creationId="{88B6AA11-1E53-5B13-D233-36C30535555D}"/>
          </ac:spMkLst>
        </pc:spChg>
      </pc:sldChg>
      <pc:sldChg chg="modSp new mod modTransition">
        <pc:chgData name="Anushree Vasisth" userId="e029b84c6719c73c" providerId="LiveId" clId="{DCC90627-536F-4F49-9D1C-FA120423A50E}" dt="2025-07-03T14:04:40.824" v="4542"/>
        <pc:sldMkLst>
          <pc:docMk/>
          <pc:sldMk cId="332771998" sldId="290"/>
        </pc:sldMkLst>
        <pc:spChg chg="mod">
          <ac:chgData name="Anushree Vasisth" userId="e029b84c6719c73c" providerId="LiveId" clId="{DCC90627-536F-4F49-9D1C-FA120423A50E}" dt="2025-07-03T13:40:03.721" v="3405" actId="207"/>
          <ac:spMkLst>
            <pc:docMk/>
            <pc:sldMk cId="332771998" sldId="290"/>
            <ac:spMk id="2" creationId="{94B53108-5B77-5160-221B-2701CF645D09}"/>
          </ac:spMkLst>
        </pc:spChg>
        <pc:spChg chg="mod">
          <ac:chgData name="Anushree Vasisth" userId="e029b84c6719c73c" providerId="LiveId" clId="{DCC90627-536F-4F49-9D1C-FA120423A50E}" dt="2025-07-03T13:46:02.666" v="3794" actId="20577"/>
          <ac:spMkLst>
            <pc:docMk/>
            <pc:sldMk cId="332771998" sldId="290"/>
            <ac:spMk id="3" creationId="{ECE54E2A-E3D7-C962-E478-883F01E2CD79}"/>
          </ac:spMkLst>
        </pc:spChg>
      </pc:sldChg>
      <pc:sldChg chg="addSp modSp new mod modTransition setBg modNotesTx">
        <pc:chgData name="Anushree Vasisth" userId="e029b84c6719c73c" providerId="LiveId" clId="{DCC90627-536F-4F49-9D1C-FA120423A50E}" dt="2025-07-03T14:04:40.824" v="4542"/>
        <pc:sldMkLst>
          <pc:docMk/>
          <pc:sldMk cId="1819217368" sldId="291"/>
        </pc:sldMkLst>
        <pc:spChg chg="add mod">
          <ac:chgData name="Anushree Vasisth" userId="e029b84c6719c73c" providerId="LiveId" clId="{DCC90627-536F-4F49-9D1C-FA120423A50E}" dt="2025-07-03T13:55:49.507" v="4453" actId="113"/>
          <ac:spMkLst>
            <pc:docMk/>
            <pc:sldMk cId="1819217368" sldId="291"/>
            <ac:spMk id="3" creationId="{19C07546-94B0-5F0D-CCA3-09B51DEDD09A}"/>
          </ac:spMkLst>
        </pc:spChg>
      </pc:sldChg>
      <pc:sldChg chg="new del">
        <pc:chgData name="Anushree Vasisth" userId="e029b84c6719c73c" providerId="LiveId" clId="{DCC90627-536F-4F49-9D1C-FA120423A50E}" dt="2025-07-03T13:59:27.537" v="4485" actId="47"/>
        <pc:sldMkLst>
          <pc:docMk/>
          <pc:sldMk cId="1314604832" sldId="292"/>
        </pc:sldMkLst>
      </pc:sldChg>
      <pc:sldChg chg="new del">
        <pc:chgData name="Anushree Vasisth" userId="e029b84c6719c73c" providerId="LiveId" clId="{DCC90627-536F-4F49-9D1C-FA120423A50E}" dt="2025-07-03T13:59:24.054" v="4483" actId="47"/>
        <pc:sldMkLst>
          <pc:docMk/>
          <pc:sldMk cId="2839118097" sldId="292"/>
        </pc:sldMkLst>
      </pc:sldChg>
      <pc:sldMasterChg chg="modTransition modSldLayout">
        <pc:chgData name="Anushree Vasisth" userId="e029b84c6719c73c" providerId="LiveId" clId="{DCC90627-536F-4F49-9D1C-FA120423A50E}" dt="2025-07-03T14:04:40.824" v="4542"/>
        <pc:sldMasterMkLst>
          <pc:docMk/>
          <pc:sldMasterMk cId="1153991581" sldId="2147483684"/>
        </pc:sldMasterMkLst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2607583180" sldId="2147483685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2828948167" sldId="2147483686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3477490679" sldId="2147483687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4284433057" sldId="2147483688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54577172" sldId="2147483689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3128938867" sldId="2147483690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1722420468" sldId="2147483691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1415312868" sldId="2147483692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139962114" sldId="2147483693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664413302" sldId="2147483694"/>
          </pc:sldLayoutMkLst>
        </pc:sldLayoutChg>
        <pc:sldLayoutChg chg="modTransition">
          <pc:chgData name="Anushree Vasisth" userId="e029b84c6719c73c" providerId="LiveId" clId="{DCC90627-536F-4F49-9D1C-FA120423A50E}" dt="2025-07-03T14:04:40.824" v="4542"/>
          <pc:sldLayoutMkLst>
            <pc:docMk/>
            <pc:sldMasterMk cId="1153991581" sldId="2147483684"/>
            <pc:sldLayoutMk cId="2318539789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59A7F-9069-42CB-9C5C-1E2D8F3FDA9A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9450" y="1143000"/>
            <a:ext cx="549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8EB3-6793-4857-92BD-36C27D360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2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9450" y="1143000"/>
            <a:ext cx="5499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/>
              <a:t>Microsoft is a company / corporation in USA.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dirty="0"/>
              <a:t>Bill Gates is the owner of Microsoft company.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8EB3-6793-4857-92BD-36C27D3609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5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9450" y="1143000"/>
            <a:ext cx="5499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8EB3-6793-4857-92BD-36C27D3609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30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2003: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Introduced XML-based document formats for Word documents.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2007: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The fluent user interface ( also known as the Ribbon) was introduced with office 2007.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2010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Introduced the first 64-bit version of office and also provided free online versions of core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2013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Introduced a cleaner interface , new pricing models and integration with SKYDRIVE.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2013: Introduced a cleaner interface , new pricing model and integration with SKYDRIVE.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8EB3-6793-4857-92BD-36C27D3609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8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9450" y="1143000"/>
            <a:ext cx="5499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MS-OFFICE HAS FOUR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8EB3-6793-4857-92BD-36C27D3609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8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Average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Max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E8EB3-6793-4857-92BD-36C27D3609F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2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9505"/>
            <a:ext cx="914400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2866"/>
            <a:ext cx="914400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8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1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4195"/>
            <a:ext cx="2628900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4195"/>
            <a:ext cx="7734300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3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4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5385"/>
            <a:ext cx="10515600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77778"/>
            <a:ext cx="10515600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9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976"/>
            <a:ext cx="5181600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976"/>
            <a:ext cx="5181600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3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4196"/>
            <a:ext cx="10515600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76882"/>
            <a:ext cx="515778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98697"/>
            <a:ext cx="5157787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76882"/>
            <a:ext cx="518318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98697"/>
            <a:ext cx="518318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3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2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6036"/>
            <a:ext cx="393223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4911"/>
            <a:ext cx="6172200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2161"/>
            <a:ext cx="393223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1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6036"/>
            <a:ext cx="3932237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4911"/>
            <a:ext cx="6172200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2161"/>
            <a:ext cx="3932237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4196"/>
            <a:ext cx="10515600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976"/>
            <a:ext cx="10515600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40166"/>
            <a:ext cx="27432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7D20F-CACD-4669-80B0-81F04D2993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40166"/>
            <a:ext cx="41148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40166"/>
            <a:ext cx="2743200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5C78-83BF-4CCD-8504-AD86B28FE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9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oinfohistoria.blogspot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-computerapplicationsmgrs/chapter/new-presentatio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crabeinfo.net/tutoriels/telecharger-microsoft-office-gratuitemen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qu.m.wikipedia.org/wiki/Microsoft_Exce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Microsoft_Exce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wm-compapp/chapter/creating-a-new-workbook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ldemy.com/learn-excel/part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sparrow.blogspot.com/2018/01/microsoft-access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storylink.org/File/10421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k.pcmag.com/office-suites/2318/microsoft-powerpoint-2016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l.pinterest.com/pin/452119250109041402/" TargetMode="External"/><Relationship Id="rId5" Type="http://schemas.openxmlformats.org/officeDocument/2006/relationships/image" Target="../media/image4.jpg"/><Relationship Id="rId10" Type="http://schemas.openxmlformats.org/officeDocument/2006/relationships/hyperlink" Target="https://www.freepik.com/premium-vector/microsoft-access-logo-relational-database-management-system-microsoft-office-365-logotype-microsoft-corporation-software-editorial_176029092.htm" TargetMode="External"/><Relationship Id="rId4" Type="http://schemas.openxmlformats.org/officeDocument/2006/relationships/hyperlink" Target="https://www.geeky-gadgets.com/ms-excel-lookup-commands-explained/" TargetMode="External"/><Relationship Id="rId9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owledgeglow.com/microsoft-wor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39000"/>
                <a:lumOff val="61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0289-3A65-93CB-826C-D54B0C11A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b="1" dirty="0">
                <a:solidFill>
                  <a:schemeClr val="bg1"/>
                </a:solidFill>
              </a:rPr>
              <a:t>MS OFFICE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41831-E46B-7EC9-6ED2-0801F2B9B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994" y="5154025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By Anushree Vasisth.</a:t>
            </a:r>
          </a:p>
        </p:txBody>
      </p:sp>
    </p:spTree>
    <p:extLst>
      <p:ext uri="{BB962C8B-B14F-4D97-AF65-F5344CB8AC3E}">
        <p14:creationId xmlns:p14="http://schemas.microsoft.com/office/powerpoint/2010/main" val="274426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8007-B97D-1492-C50C-DFA9196F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96"/>
            <a:ext cx="10515600" cy="1322188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MICROSOFT WORD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37C2-0CE2-E974-8722-B9490883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7000" dirty="0">
                <a:latin typeface="Berlin Sans FB Demi" panose="020E0802020502020306" pitchFamily="34" charset="0"/>
              </a:rPr>
              <a:t>Text processor to create documents.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7000" dirty="0">
                <a:latin typeface="Berlin Sans FB Demi" panose="020E0802020502020306" pitchFamily="34" charset="0"/>
              </a:rPr>
              <a:t>Templates for different types of documents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7000" dirty="0">
                <a:latin typeface="Berlin Sans FB Demi" panose="020E0802020502020306" pitchFamily="34" charset="0"/>
              </a:rPr>
              <a:t>Web pages.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7000" dirty="0">
                <a:latin typeface="Bodoni MT Black" panose="02070A03080606020203" pitchFamily="18" charset="0"/>
              </a:rPr>
              <a:t>Microsoft word or MS WORD (often called word) is a graphical word processing program that users can type with. It is made by the computer company Microsoft . The purpose of the 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7000" dirty="0">
                <a:latin typeface="Bodoni MT Black" panose="02070A03080606020203" pitchFamily="18" charset="0"/>
              </a:rPr>
              <a:t>Word is to allow the users to type and save documents. Similar to other word processors, it has helpful tools to make documents.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7000" dirty="0">
              <a:latin typeface="Bodoni MT Black" panose="02070A03080606020203" pitchFamily="18" charset="0"/>
            </a:endParaRPr>
          </a:p>
          <a:p>
            <a:pPr marL="0" indent="0">
              <a:buNone/>
            </a:pPr>
            <a:r>
              <a:rPr lang="en-IN" sz="7000" u="sng" dirty="0">
                <a:latin typeface="Bodoni MT Black" panose="02070A03080606020203" pitchFamily="18" charset="0"/>
              </a:rPr>
              <a:t>SIMPLE FORMATTING</a:t>
            </a:r>
          </a:p>
          <a:p>
            <a:r>
              <a:rPr lang="en-IN" sz="7000" dirty="0">
                <a:latin typeface="Bodoni MT Black" panose="02070A03080606020203" pitchFamily="18" charset="0"/>
              </a:rPr>
              <a:t>Text : Font , size , colour, bold/italic/underline</a:t>
            </a:r>
          </a:p>
          <a:p>
            <a:r>
              <a:rPr lang="en-IN" sz="7000" dirty="0">
                <a:latin typeface="Bodoni MT Black" panose="02070A03080606020203" pitchFamily="18" charset="0"/>
              </a:rPr>
              <a:t>Layout : Bullets , numbering , alignment.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48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155-83CE-534E-812E-8BFE0333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>
                <a:latin typeface="Colonna MT" panose="04020805060202030203" pitchFamily="82" charset="0"/>
              </a:rPr>
              <a:t>FEATURES OF MICROSOFT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F25B-FDA9-CA1F-FE99-8D6447C5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5400" b="1" dirty="0">
                <a:solidFill>
                  <a:srgbClr val="FF0000"/>
                </a:solidFill>
              </a:rPr>
              <a:t>Creating Document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400" b="1" dirty="0">
                <a:solidFill>
                  <a:srgbClr val="FF0000"/>
                </a:solidFill>
              </a:rPr>
              <a:t>Editing document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400" b="1" dirty="0">
                <a:solidFill>
                  <a:srgbClr val="FF0000"/>
                </a:solidFill>
              </a:rPr>
              <a:t>Graphics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400" b="1" dirty="0">
                <a:solidFill>
                  <a:srgbClr val="FF0000"/>
                </a:solidFill>
              </a:rPr>
              <a:t>Word 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400" b="1" dirty="0">
                <a:solidFill>
                  <a:srgbClr val="FF0000"/>
                </a:solidFill>
              </a:rPr>
              <a:t>Printing Document</a:t>
            </a:r>
          </a:p>
        </p:txBody>
      </p:sp>
    </p:spTree>
    <p:extLst>
      <p:ext uri="{BB962C8B-B14F-4D97-AF65-F5344CB8AC3E}">
        <p14:creationId xmlns:p14="http://schemas.microsoft.com/office/powerpoint/2010/main" val="143165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9353-4F80-1E45-07A2-8EFEC1A6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u="sng" dirty="0">
                <a:solidFill>
                  <a:srgbClr val="C00000"/>
                </a:solidFill>
                <a:latin typeface="Stencil" panose="040409050D0802020404" pitchFamily="82" charset="0"/>
              </a:rPr>
              <a:t>PROOFING WORD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FFEF-4A55-BC6F-35BB-50CE62A3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6000" b="1" dirty="0">
                <a:solidFill>
                  <a:srgbClr val="7030A0"/>
                </a:solidFill>
                <a:latin typeface="Garamond" panose="02020404030301010803" pitchFamily="18" charset="0"/>
              </a:rPr>
              <a:t>Spelling Checker</a:t>
            </a:r>
          </a:p>
          <a:p>
            <a:r>
              <a:rPr lang="en-IN" sz="6000" b="1" dirty="0">
                <a:solidFill>
                  <a:srgbClr val="7030A0"/>
                </a:solidFill>
                <a:latin typeface="Garamond" panose="02020404030301010803" pitchFamily="18" charset="0"/>
              </a:rPr>
              <a:t>Grammer checker</a:t>
            </a:r>
          </a:p>
          <a:p>
            <a:r>
              <a:rPr lang="en-IN" sz="6000" b="1" dirty="0">
                <a:solidFill>
                  <a:srgbClr val="7030A0"/>
                </a:solidFill>
                <a:latin typeface="Garamond" panose="02020404030301010803" pitchFamily="18" charset="0"/>
              </a:rPr>
              <a:t>Thesaurus</a:t>
            </a:r>
          </a:p>
          <a:p>
            <a:r>
              <a:rPr lang="en-IN" sz="6000" b="1" dirty="0">
                <a:solidFill>
                  <a:srgbClr val="7030A0"/>
                </a:solidFill>
                <a:latin typeface="Garamond" panose="02020404030301010803" pitchFamily="18" charset="0"/>
              </a:rPr>
              <a:t>Auto correct</a:t>
            </a:r>
            <a:endParaRPr lang="en-IN" b="1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2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E9B1-8443-111D-F529-F150463C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86384"/>
          </a:xfrm>
        </p:spPr>
        <p:txBody>
          <a:bodyPr>
            <a:normAutofit/>
          </a:bodyPr>
          <a:lstStyle/>
          <a:p>
            <a:r>
              <a:rPr lang="en-IN" sz="4400" b="1" u="sng" dirty="0">
                <a:latin typeface="Cooper Black" panose="0208090404030B020404" pitchFamily="18" charset="0"/>
              </a:rPr>
              <a:t>USES OF MICROSOFT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B774-CFF2-3163-F0BC-0362A7C2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188720"/>
            <a:ext cx="10642600" cy="4606755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With this application , we can check for grammar and spelling error. We can also get visual edge through text modifications.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With the WordArt feature , we can choose a compelling design that can match the theme </a:t>
            </a: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.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Beside the WordArt feature , we can also modify the visual look of our text the way we want to.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Sending letters.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News Articles.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Scholarly Documents.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Envelopes.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Blog posts.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Homework and assignments.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Publishing of Books.</a:t>
            </a: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Berlin Sans FB Demi" panose="020E0802020502020306" pitchFamily="34" charset="0"/>
              </a:rPr>
              <a:t>Compelling Documents.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1651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D589-62FA-FF70-84A1-A8ED9D0D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MICROSOFT POWERPOINT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5AA0D-7848-9869-760F-FFCCE7C6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03437" y="1769024"/>
            <a:ext cx="3888000" cy="381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8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1EF4-72C6-8DAC-E236-A5E82455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Rounded MT Bold" panose="020F0704030504030204" pitchFamily="34" charset="0"/>
              </a:rPr>
              <a:t>MICROSOFT POWERPOINT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489D-8A59-ED7B-559B-43037FEE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16"/>
            <a:ext cx="10515600" cy="4340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Software to make presentations.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Templates and different designs.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rgbClr val="FFC000"/>
                </a:solidFill>
                <a:latin typeface="Bahnschrift Condensed" panose="020B0502040204020203" pitchFamily="34" charset="0"/>
              </a:rPr>
              <a:t>Same menus as Microsoft 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accent4"/>
                </a:solidFill>
                <a:latin typeface="Bahnschrift Condensed" panose="020B0502040204020203" pitchFamily="34" charset="0"/>
              </a:rPr>
              <a:t>Power point is a complete presentations graphics package . It gives you everything you need to produce a professional-looking presentations . PowerPoint offers word processing , outlining, drawing, graphing and presentation management tools– all designed to be easy to use and learn.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2280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2000"/>
                <a:lumOff val="28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94DD-05F9-B265-AB11-B47C2C9E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MICROSOFT POWERPOINT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C05E6-F26F-2837-B779-74932E05C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98320" y="1534161"/>
            <a:ext cx="8595360" cy="5130800"/>
          </a:xfrm>
        </p:spPr>
      </p:pic>
    </p:spTree>
    <p:extLst>
      <p:ext uri="{BB962C8B-B14F-4D97-AF65-F5344CB8AC3E}">
        <p14:creationId xmlns:p14="http://schemas.microsoft.com/office/powerpoint/2010/main" val="298792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2000"/>
                <a:lumOff val="48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8A03-FE4E-3166-DB94-5E3201B9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>
                <a:latin typeface="Arial Black" panose="020B0A04020102020204" pitchFamily="34" charset="0"/>
              </a:rPr>
              <a:t>FEATURES OF MS-POWERPOINT 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B1C0-C1D0-0AC3-66FF-812163A7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/>
            <a:r>
              <a:rPr lang="en-IN" sz="4400" b="1" dirty="0">
                <a:solidFill>
                  <a:srgbClr val="FF66CC"/>
                </a:solidFill>
              </a:rPr>
              <a:t>Power point is computer software created by Microsoft which allows the users to create slides with recordings, narrations, transitions and other features in order to present information . An example of POWERPOINT is presentation software made by Microsoft</a:t>
            </a:r>
            <a:r>
              <a:rPr lang="en-IN" b="1" dirty="0">
                <a:solidFill>
                  <a:srgbClr val="FF66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17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560C-0CFA-DE5E-AFFC-2FBD1550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Castellar" panose="020A0402060406010301" pitchFamily="18" charset="0"/>
              </a:rPr>
              <a:t>HOW TO MAKE A NICE PRESENTATION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55AE-5DF1-571B-8497-B66B7866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976"/>
            <a:ext cx="10515600" cy="4732224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Text.</a:t>
            </a:r>
          </a:p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Font should be easy to read.</a:t>
            </a:r>
          </a:p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Text colour with high contrast to the background.</a:t>
            </a:r>
          </a:p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Big font size.</a:t>
            </a:r>
          </a:p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Less text is better.</a:t>
            </a:r>
          </a:p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Use the same formatting throughout the presentation.</a:t>
            </a:r>
          </a:p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Pictures and figures.</a:t>
            </a:r>
          </a:p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Choose understandable figures.</a:t>
            </a:r>
          </a:p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Pictures with high quality.</a:t>
            </a:r>
          </a:p>
          <a:p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Pictures and figures should be relevant.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783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C7B2-A22A-A684-2739-24AE101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96"/>
            <a:ext cx="10515600" cy="1322188"/>
          </a:xfrm>
        </p:spPr>
        <p:txBody>
          <a:bodyPr>
            <a:normAutofit/>
          </a:bodyPr>
          <a:lstStyle/>
          <a:p>
            <a:r>
              <a:rPr lang="en-IN" b="1" u="sng" dirty="0">
                <a:latin typeface="Castellar" panose="020A0402060406010301" pitchFamily="18" charset="0"/>
              </a:rPr>
              <a:t>PRESENTATION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3673-46C0-C099-4A17-C76CA18A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solidFill>
                  <a:srgbClr val="FF66CC"/>
                </a:solidFill>
              </a:rPr>
              <a:t>Be careful with use of animations.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solidFill>
                  <a:srgbClr val="FF66CC"/>
                </a:solidFill>
              </a:rPr>
              <a:t>Know what you are presenting.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solidFill>
                  <a:srgbClr val="FF66CC"/>
                </a:solidFill>
              </a:rPr>
              <a:t>Don’t read from the slide.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solidFill>
                  <a:srgbClr val="FF66CC"/>
                </a:solidFill>
              </a:rPr>
              <a:t>Speak to the people.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solidFill>
                  <a:srgbClr val="FF66CC"/>
                </a:solidFill>
              </a:rPr>
              <a:t>Speak loudly.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solidFill>
                  <a:srgbClr val="FF66CC"/>
                </a:solidFill>
              </a:rPr>
              <a:t>Practice before presentation.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86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9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F4613-2980-0613-6577-9E3F29D32EBC}"/>
              </a:ext>
            </a:extLst>
          </p:cNvPr>
          <p:cNvSpPr txBox="1"/>
          <p:nvPr/>
        </p:nvSpPr>
        <p:spPr>
          <a:xfrm>
            <a:off x="3873912" y="435871"/>
            <a:ext cx="6449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solidFill>
                  <a:schemeClr val="accent2">
                    <a:lumMod val="75000"/>
                  </a:schemeClr>
                </a:solidFill>
                <a:latin typeface="Cooper Black" panose="0208090404030B020404" pitchFamily="18" charset="0"/>
              </a:rPr>
              <a:t>What is MS OFFICE </a:t>
            </a:r>
            <a: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ADFDF-F7A1-3F25-2573-091CCCE5F3A5}"/>
              </a:ext>
            </a:extLst>
          </p:cNvPr>
          <p:cNvSpPr txBox="1"/>
          <p:nvPr/>
        </p:nvSpPr>
        <p:spPr>
          <a:xfrm>
            <a:off x="1288026" y="2019888"/>
            <a:ext cx="1056967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4400" b="1" dirty="0">
                <a:solidFill>
                  <a:srgbClr val="0070C0"/>
                </a:solidFill>
              </a:rPr>
              <a:t>Bill Gates is the owner of Microsoft company.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4400" b="1" dirty="0">
                <a:solidFill>
                  <a:srgbClr val="0070C0"/>
                </a:solidFill>
              </a:rPr>
              <a:t>Microsoft is a company / corporation in USA.</a:t>
            </a:r>
          </a:p>
        </p:txBody>
      </p:sp>
    </p:spTree>
    <p:extLst>
      <p:ext uri="{BB962C8B-B14F-4D97-AF65-F5344CB8AC3E}">
        <p14:creationId xmlns:p14="http://schemas.microsoft.com/office/powerpoint/2010/main" val="59821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651A-A85E-D38E-ABD2-6D081D9E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Cooper Black" panose="0208090404030B020404" pitchFamily="18" charset="0"/>
              </a:rPr>
              <a:t>MICROSOFT EXCEL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0BEB1-48D2-CCF8-7E01-E1396F135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8235" y="2020701"/>
            <a:ext cx="4662730" cy="4340225"/>
          </a:xfrm>
        </p:spPr>
      </p:pic>
    </p:spTree>
    <p:extLst>
      <p:ext uri="{BB962C8B-B14F-4D97-AF65-F5344CB8AC3E}">
        <p14:creationId xmlns:p14="http://schemas.microsoft.com/office/powerpoint/2010/main" val="425764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F7DE-639C-3330-3AA5-16B710C6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u="sng" dirty="0">
                <a:latin typeface="Agency FB" panose="020B0503020202020204" pitchFamily="34" charset="0"/>
              </a:rPr>
              <a:t>MICROSOFT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D89B-4A78-02E0-0FDF-3377CD9F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C9900"/>
                </a:solidFill>
                <a:latin typeface="Agency FB" panose="020B0503020202020204" pitchFamily="34" charset="0"/>
              </a:rPr>
              <a:t>Microsoft Excel is a spreadsheet application developed by Microsoft for Microsoft windows, mac OS X , and IOS . It features calculation, graphing tools , pivot tables and a macro programming language called Visual Basic for applications 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CC9900"/>
                </a:solidFill>
                <a:latin typeface="Agency FB" panose="020B0503020202020204" pitchFamily="34" charset="0"/>
              </a:rPr>
              <a:t>ALSO KNOW AS &amp; FOR :</a:t>
            </a:r>
          </a:p>
          <a:p>
            <a:r>
              <a:rPr lang="en-IN" b="1" dirty="0">
                <a:solidFill>
                  <a:srgbClr val="CC9900"/>
                </a:solidFill>
                <a:latin typeface="Agency FB" panose="020B0503020202020204" pitchFamily="34" charset="0"/>
              </a:rPr>
              <a:t>Mathematical software </a:t>
            </a:r>
          </a:p>
          <a:p>
            <a:r>
              <a:rPr lang="en-IN" b="1" dirty="0">
                <a:solidFill>
                  <a:srgbClr val="CC9900"/>
                </a:solidFill>
                <a:latin typeface="Agency FB" panose="020B0503020202020204" pitchFamily="34" charset="0"/>
              </a:rPr>
              <a:t>Spreadsheets to make statistical calculations </a:t>
            </a:r>
          </a:p>
          <a:p>
            <a:r>
              <a:rPr lang="en-IN" b="1" dirty="0">
                <a:solidFill>
                  <a:srgbClr val="CC9900"/>
                </a:solidFill>
                <a:latin typeface="Agency FB" panose="020B0503020202020204" pitchFamily="34" charset="0"/>
              </a:rPr>
              <a:t>Formula for calculations of different results in a set of data.</a:t>
            </a:r>
          </a:p>
          <a:p>
            <a:r>
              <a:rPr lang="en-IN" b="1" dirty="0">
                <a:solidFill>
                  <a:srgbClr val="CC9900"/>
                </a:solidFill>
                <a:latin typeface="Agency FB" panose="020B0503020202020204" pitchFamily="34" charset="0"/>
              </a:rPr>
              <a:t>In &amp; out data </a:t>
            </a:r>
          </a:p>
          <a:p>
            <a:r>
              <a:rPr lang="en-IN" b="1" dirty="0">
                <a:solidFill>
                  <a:srgbClr val="CC9900"/>
                </a:solidFill>
                <a:latin typeface="Agency FB" panose="020B0503020202020204" pitchFamily="34" charset="0"/>
              </a:rPr>
              <a:t>Graphical view of statistics. </a:t>
            </a:r>
          </a:p>
        </p:txBody>
      </p:sp>
    </p:spTree>
    <p:extLst>
      <p:ext uri="{BB962C8B-B14F-4D97-AF65-F5344CB8AC3E}">
        <p14:creationId xmlns:p14="http://schemas.microsoft.com/office/powerpoint/2010/main" val="15028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" t="-8000" r="5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D9D3-C373-17D4-13EA-51C7AB6A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  <a:latin typeface="Arial Black" panose="020B0A04020102020204" pitchFamily="34" charset="0"/>
              </a:rPr>
              <a:t>USES OF MICROSOFT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541C-3430-157F-74D7-01EA978B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6"/>
                </a:solidFill>
                <a:latin typeface="Arial Black" panose="020B0A04020102020204" pitchFamily="34" charset="0"/>
              </a:rPr>
              <a:t>HELP IDENTIFY TRENDS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  <a:latin typeface="Arial Black" panose="020B0A04020102020204" pitchFamily="34" charset="0"/>
              </a:rPr>
              <a:t>Excel allows trends lines to be extended beyond the graph , to offer predictions of future activity – and such forecasts can help businesses develop their future strategy.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6"/>
                </a:solidFill>
                <a:latin typeface="Arial Black" panose="020B0A04020102020204" pitchFamily="34" charset="0"/>
              </a:rPr>
              <a:t>BRING DATA TOGETHER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  <a:latin typeface="Arial Black" panose="020B0A04020102020204" pitchFamily="34" charset="0"/>
              </a:rPr>
              <a:t>Excel can be used to bring information from various files and document together , so that it exists in a single location . As well as raw  data and information from other spreadsheet , it is possible to import text and images. Other objects can be added using the insert tab, or additional spreadsheet can be added to this file.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  <a:p>
            <a:pPr marL="571500" indent="-5715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90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B3D3-4C3B-3454-69C0-F1D9DC21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604" y="-117674"/>
            <a:ext cx="10495383" cy="1322188"/>
          </a:xfrm>
        </p:spPr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MICROSOFT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9EF85-A9B8-1738-83F4-4E9F81BC8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9166" y="1204514"/>
            <a:ext cx="10310327" cy="5636024"/>
          </a:xfrm>
        </p:spPr>
      </p:pic>
    </p:spTree>
    <p:extLst>
      <p:ext uri="{BB962C8B-B14F-4D97-AF65-F5344CB8AC3E}">
        <p14:creationId xmlns:p14="http://schemas.microsoft.com/office/powerpoint/2010/main" val="301518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8EC4-ADA9-28A3-8599-7CE545CD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956" y="475409"/>
            <a:ext cx="10515600" cy="1322188"/>
          </a:xfrm>
        </p:spPr>
        <p:txBody>
          <a:bodyPr>
            <a:normAutofit fontScale="90000"/>
          </a:bodyPr>
          <a:lstStyle/>
          <a:p>
            <a:r>
              <a:rPr lang="en-IN" sz="9600" b="1" u="sng" dirty="0">
                <a:latin typeface="Aparajita" panose="02020603050405020304" pitchFamily="18" charset="0"/>
                <a:cs typeface="Aparajita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1D7B-676A-E69C-9624-D27185C4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115" y="2408805"/>
            <a:ext cx="10515600" cy="434025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Getting started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The new interface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Excel basics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3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0FD1-9C51-A079-3BD0-93007273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4196"/>
            <a:ext cx="8610600" cy="1322188"/>
          </a:xfrm>
        </p:spPr>
        <p:txBody>
          <a:bodyPr/>
          <a:lstStyle/>
          <a:p>
            <a:r>
              <a:rPr lang="en-IN" b="1" u="sng" dirty="0">
                <a:latin typeface="Lucida Bright" panose="02040602050505020304" pitchFamily="18" charset="0"/>
              </a:rPr>
              <a:t>COMPONENTS OF EXCEL</a:t>
            </a:r>
            <a:r>
              <a:rPr lang="en-IN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042E8-49C3-FE38-3FA0-6A2709A7E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0036" y="1562150"/>
            <a:ext cx="9531927" cy="5029006"/>
          </a:xfrm>
        </p:spPr>
      </p:pic>
    </p:spTree>
    <p:extLst>
      <p:ext uri="{BB962C8B-B14F-4D97-AF65-F5344CB8AC3E}">
        <p14:creationId xmlns:p14="http://schemas.microsoft.com/office/powerpoint/2010/main" val="350809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269B-34DC-FBF6-552B-FE68B96B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  <a:latin typeface="Lucida Bright" panose="02040602050505020304" pitchFamily="18" charset="0"/>
              </a:rPr>
              <a:t>FEATURES OF MS EXCEL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628DD-17AD-E25B-68AC-582964F5B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Excel is an Microsoft Application that is mainly use for calculations and mathematical works.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IT is a spreadsheet application in which we can add sheets as per our requirements . In a single sheet , it consists of rows and columns and cells , where every cell has different address.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Sum , product , subtraction, division and many mathematical , logical functions are available within it.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Other features include tables, charts , clip art and more.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It is basically used for payroll, accounts , mathematical , and for other business purposes.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>
                <a:solidFill>
                  <a:schemeClr val="bg1"/>
                </a:solidFill>
              </a:rPr>
              <a:t>HYPERLINK : we can link one file to another file </a:t>
            </a:r>
            <a:r>
              <a:rPr lang="en-IN">
                <a:solidFill>
                  <a:schemeClr val="bg1"/>
                </a:solidFill>
              </a:rPr>
              <a:t>or page.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9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95902-2BEB-F3A7-6FC3-2D976FDF3E35}"/>
              </a:ext>
            </a:extLst>
          </p:cNvPr>
          <p:cNvSpPr txBox="1"/>
          <p:nvPr/>
        </p:nvSpPr>
        <p:spPr>
          <a:xfrm>
            <a:off x="2581460" y="207314"/>
            <a:ext cx="7029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6600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en-IN" sz="4000" b="1" u="sng" dirty="0">
                <a:solidFill>
                  <a:srgbClr val="FF6600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SOME FUNCTIONS OF MS-EXCEL</a:t>
            </a:r>
            <a:r>
              <a:rPr lang="en-IN" sz="2400" b="1" u="sng" dirty="0">
                <a:latin typeface="Vijaya" panose="02020604020202020204" pitchFamily="18" charset="0"/>
                <a:cs typeface="Vijaya" panose="020206040202020202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7B87-18F2-5970-7D10-8A558EF95BC9}"/>
              </a:ext>
            </a:extLst>
          </p:cNvPr>
          <p:cNvSpPr txBox="1"/>
          <p:nvPr/>
        </p:nvSpPr>
        <p:spPr>
          <a:xfrm>
            <a:off x="4511040" y="1778000"/>
            <a:ext cx="119176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Average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Sum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Max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6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1000"/>
                <a:lumOff val="5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AE2CF7-6FF3-CC8C-A9A4-B9663139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23440" y="1831691"/>
            <a:ext cx="7061200" cy="46573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38C97-5970-42E3-7B31-7FB97F44E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7869" y="324961"/>
            <a:ext cx="3932237" cy="3801883"/>
          </a:xfrm>
        </p:spPr>
        <p:txBody>
          <a:bodyPr>
            <a:normAutofit/>
          </a:bodyPr>
          <a:lstStyle/>
          <a:p>
            <a:r>
              <a:rPr lang="en-IN" sz="5400" b="1" u="sng" dirty="0">
                <a:latin typeface="Colonna MT" panose="04020805060202030203" pitchFamily="82" charset="0"/>
              </a:rPr>
              <a:t>MICROSOFT ACCESS.</a:t>
            </a:r>
          </a:p>
        </p:txBody>
      </p:sp>
    </p:spTree>
    <p:extLst>
      <p:ext uri="{BB962C8B-B14F-4D97-AF65-F5344CB8AC3E}">
        <p14:creationId xmlns:p14="http://schemas.microsoft.com/office/powerpoint/2010/main" val="203526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41000"/>
                <a:lumOff val="59000"/>
                <a:alpha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D0C7-EC86-1FF2-F7E7-58526CD7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0" y="364196"/>
            <a:ext cx="8356600" cy="1322188"/>
          </a:xfrm>
        </p:spPr>
        <p:txBody>
          <a:bodyPr>
            <a:normAutofit/>
          </a:bodyPr>
          <a:lstStyle/>
          <a:p>
            <a:r>
              <a:rPr lang="en-IN" sz="5400" b="1" u="sng" dirty="0">
                <a:solidFill>
                  <a:srgbClr val="7030A0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What is MS-ACCESS?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9547-D29B-B227-7911-65511760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7030A0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MS-ACCESS is a tool which used for create database and it is also a application software.</a:t>
            </a:r>
          </a:p>
        </p:txBody>
      </p:sp>
    </p:spTree>
    <p:extLst>
      <p:ext uri="{BB962C8B-B14F-4D97-AF65-F5344CB8AC3E}">
        <p14:creationId xmlns:p14="http://schemas.microsoft.com/office/powerpoint/2010/main" val="32839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5334-2C24-67E5-18A2-14DEB02FC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" y="859632"/>
            <a:ext cx="9144000" cy="2387600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3600" b="1" dirty="0">
                <a:latin typeface="Cooper Black" panose="0208090404030B020404" pitchFamily="18" charset="0"/>
              </a:rPr>
              <a:t>Microsoft office is used for special purpose office work such as:</a:t>
            </a:r>
            <a:br>
              <a:rPr lang="en-IN" sz="3600" b="1" dirty="0">
                <a:latin typeface="Cooper Black" panose="0208090404030B020404" pitchFamily="18" charset="0"/>
              </a:rPr>
            </a:b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3F9A0-646D-2C34-4A9B-4B83804016A4}"/>
              </a:ext>
            </a:extLst>
          </p:cNvPr>
          <p:cNvSpPr txBox="1"/>
          <p:nvPr/>
        </p:nvSpPr>
        <p:spPr>
          <a:xfrm>
            <a:off x="3018506" y="313671"/>
            <a:ext cx="6538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What is Microsoft office?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846FB-5ABC-F4E8-FBEA-8DFDA4875F60}"/>
              </a:ext>
            </a:extLst>
          </p:cNvPr>
          <p:cNvSpPr txBox="1"/>
          <p:nvPr/>
        </p:nvSpPr>
        <p:spPr>
          <a:xfrm>
            <a:off x="191729" y="3085308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1" dirty="0"/>
              <a:t>Documentation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1" dirty="0"/>
              <a:t>Work sheet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1" dirty="0"/>
              <a:t>Presentation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1" dirty="0"/>
              <a:t>Data base.</a:t>
            </a:r>
            <a:br>
              <a:rPr lang="en-IN" sz="3200" b="1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7785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75000"/>
                <a:lumOff val="25000"/>
                <a:alpha val="81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A174-2934-483E-9432-E5CE77E7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880" y="89876"/>
            <a:ext cx="10515600" cy="1322188"/>
          </a:xfrm>
        </p:spPr>
        <p:txBody>
          <a:bodyPr/>
          <a:lstStyle/>
          <a:p>
            <a:r>
              <a:rPr lang="en-IN" b="1" u="sng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FEATURES OF MS-ACCESS.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106C-55AB-CAA0-B10A-43D28137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240" y="1544320"/>
            <a:ext cx="7747000" cy="44441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chemeClr val="bg1"/>
                </a:solidFill>
              </a:rPr>
              <a:t>Primary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chemeClr val="bg1"/>
                </a:solidFill>
              </a:rPr>
              <a:t>Record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chemeClr val="bg1"/>
                </a:solidFill>
              </a:rPr>
              <a:t>Field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chemeClr val="bg1"/>
                </a:solidFill>
              </a:rPr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chemeClr val="bg1"/>
                </a:solidFill>
              </a:rPr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chemeClr val="bg1"/>
                </a:solidFill>
              </a:rPr>
              <a:t>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chemeClr val="bg1"/>
                </a:solidFill>
              </a:rPr>
              <a:t>Primary key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5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75000"/>
                <a:lumOff val="25000"/>
                <a:alpha val="81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EF12-1E10-B5C6-2D1C-9824F5BE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3876"/>
            <a:ext cx="10515600" cy="1322188"/>
          </a:xfrm>
        </p:spPr>
        <p:txBody>
          <a:bodyPr/>
          <a:lstStyle/>
          <a:p>
            <a:r>
              <a:rPr lang="en-IN" u="sng" dirty="0">
                <a:solidFill>
                  <a:srgbClr val="CC9900"/>
                </a:solidFill>
                <a:latin typeface="Arial Black" panose="020B0A04020102020204" pitchFamily="34" charset="0"/>
              </a:rPr>
              <a:t>USES OF MICROSOFT ACCESS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AA11-1E53-5B13-D233-36C30535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736"/>
            <a:ext cx="10515600" cy="43402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4400" b="1" i="1" dirty="0">
                <a:solidFill>
                  <a:schemeClr val="accent4">
                    <a:lumMod val="75000"/>
                  </a:schemeClr>
                </a:solidFill>
                <a:latin typeface="Colonna MT" panose="04020805060202030203" pitchFamily="82" charset="0"/>
              </a:rPr>
              <a:t>DATA STORAGE AND ORGANIZATIONS.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400" b="1" i="1" dirty="0">
                <a:solidFill>
                  <a:schemeClr val="accent4">
                    <a:lumMod val="75000"/>
                  </a:schemeClr>
                </a:solidFill>
                <a:latin typeface="Colonna MT" panose="04020805060202030203" pitchFamily="82" charset="0"/>
              </a:rPr>
              <a:t>DATA ANALYSIS AND REPORTING.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400" b="1" i="1" dirty="0">
                <a:solidFill>
                  <a:schemeClr val="accent4">
                    <a:lumMod val="75000"/>
                  </a:schemeClr>
                </a:solidFill>
                <a:latin typeface="Colonna MT" panose="04020805060202030203" pitchFamily="82" charset="0"/>
              </a:rPr>
              <a:t>AUTOMATION AND CUSTOMIZATION.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400" b="1" i="1" dirty="0">
                <a:solidFill>
                  <a:schemeClr val="accent4">
                    <a:lumMod val="75000"/>
                  </a:schemeClr>
                </a:solidFill>
                <a:latin typeface="Colonna MT" panose="04020805060202030203" pitchFamily="82" charset="0"/>
              </a:rPr>
              <a:t>LINKING TO EXTERNAL DATA.</a:t>
            </a:r>
          </a:p>
          <a:p>
            <a:pPr marL="514350" indent="-514350">
              <a:buFont typeface="+mj-lt"/>
              <a:buAutoNum type="arabicPeriod"/>
            </a:pPr>
            <a:endParaRPr lang="en-IN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2092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75000"/>
                <a:lumOff val="25000"/>
                <a:alpha val="81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ACAA-67A4-CB1C-DCB3-C44586AA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u="sng" dirty="0">
                <a:latin typeface="Goudy Stout" panose="0202090407030B020401" pitchFamily="18" charset="0"/>
              </a:rPr>
              <a:t>CONCLUSION</a:t>
            </a:r>
            <a:endParaRPr lang="en-IN" b="1" u="sng" dirty="0">
              <a:latin typeface="Goudy Stout" panose="0202090407030B020401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BDB8-E433-8CE4-357F-B332F387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" y="1686384"/>
            <a:ext cx="10515600" cy="4340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latin typeface="Poor Richard" panose="02080502050505020702" pitchFamily="18" charset="0"/>
              </a:rPr>
              <a:t>Simply.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latin typeface="Poor Richard" panose="02080502050505020702" pitchFamily="18" charset="0"/>
              </a:rPr>
              <a:t>MS WORD used for to write documents.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latin typeface="Poor Richard" panose="02080502050505020702" pitchFamily="18" charset="0"/>
              </a:rPr>
              <a:t>MS EXCEL used for to make spreadsheet.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latin typeface="Poor Richard" panose="02080502050505020702" pitchFamily="18" charset="0"/>
              </a:rPr>
              <a:t>MS PowerPoint for presentations.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4000" b="1" dirty="0">
                <a:latin typeface="Poor Richard" panose="02080502050505020702" pitchFamily="18" charset="0"/>
              </a:rPr>
              <a:t>MS access for data base management purpose.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1000"/>
                <a:lumOff val="3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4184-E745-63FB-A366-078D2169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-265724"/>
            <a:ext cx="10515600" cy="1322188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lgerian" panose="04020705040A02060702" pitchFamily="82" charset="0"/>
              </a:rPr>
              <a:t>A LITTLE HISTORY </a:t>
            </a:r>
            <a:r>
              <a:rPr lang="en-IN" b="1" dirty="0">
                <a:solidFill>
                  <a:schemeClr val="bg1"/>
                </a:solidFill>
              </a:rPr>
              <a:t>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D00A-0D51-9502-D5D1-F3F0463B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901491"/>
            <a:ext cx="10515600" cy="434025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40 years ago , on April  1975 , Bill Gates and Paul Allen, friends from Lakeside school in Seattle, formed a little partnership . Gates was 19 and Allen 22 . That partnership was called MICROSOFT.</a:t>
            </a:r>
          </a:p>
          <a:p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The 40 years long journey saw Microsoft evolving into one of the world’s largest technology companies and is marked with numerous milestones.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9E91C4-DB2E-9E8C-C75F-BEFCC5B70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81440" y="3766787"/>
            <a:ext cx="2822942" cy="281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614530-E4FC-8DC1-D451-DD598F09D8B9}"/>
              </a:ext>
            </a:extLst>
          </p:cNvPr>
          <p:cNvSpPr txBox="1"/>
          <p:nvPr/>
        </p:nvSpPr>
        <p:spPr>
          <a:xfrm>
            <a:off x="9176382" y="10762298"/>
            <a:ext cx="262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historylink.org/File/10421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61233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3108-5B77-5160-221B-2701CF64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6"/>
                </a:solidFill>
                <a:latin typeface="Algerian" panose="04020705040A02060702" pitchFamily="82" charset="0"/>
              </a:rPr>
              <a:t>KEY MILESTONES IN THE HISTORY OF MICROSOFT OFFICE.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4E2A-E3D7-C962-E478-883F01E2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1988:</a:t>
            </a:r>
          </a:p>
          <a:p>
            <a:pPr marL="0" indent="0">
              <a:buNone/>
            </a:pPr>
            <a:r>
              <a:rPr lang="en-IN" dirty="0"/>
              <a:t>Microsoft office was announced by Bill Gates at COMDEX in Las Vegas , bundling Word , Excel and PowerPoint for the first time.</a:t>
            </a:r>
          </a:p>
          <a:p>
            <a:r>
              <a:rPr lang="en-IN" dirty="0"/>
              <a:t>1990:</a:t>
            </a:r>
          </a:p>
          <a:p>
            <a:pPr marL="0" indent="0">
              <a:buNone/>
            </a:pPr>
            <a:r>
              <a:rPr lang="en-IN" dirty="0"/>
              <a:t>The version of Microsoft office for windows was released , containing Word 1.1 , Excel 2.0 and PowerPoint 2.0.</a:t>
            </a:r>
          </a:p>
          <a:p>
            <a:r>
              <a:rPr lang="en-IN" dirty="0"/>
              <a:t>1990s :</a:t>
            </a:r>
          </a:p>
          <a:p>
            <a:pPr marL="0" indent="0">
              <a:buNone/>
            </a:pPr>
            <a:r>
              <a:rPr lang="en-IN" dirty="0"/>
              <a:t>Microsoft office expanded its offering with the introduction of outlook, Access and other applications.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7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75000"/>
                <a:lumOff val="25000"/>
                <a:alpha val="81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07546-94B0-5F0D-CCA3-09B51DEDD09A}"/>
              </a:ext>
            </a:extLst>
          </p:cNvPr>
          <p:cNvSpPr txBox="1"/>
          <p:nvPr/>
        </p:nvSpPr>
        <p:spPr>
          <a:xfrm>
            <a:off x="756920" y="965200"/>
            <a:ext cx="1067816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b="1" u="sng" dirty="0"/>
              <a:t>2003: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b="1" dirty="0"/>
              <a:t>Introduced XML-based document formats for Word documents.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b="1" u="sng" dirty="0"/>
              <a:t>2007: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b="1" dirty="0"/>
              <a:t>The fluent user interface ( also known as the Ribbon) was introduced with office 2007.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b="1" u="sng" dirty="0"/>
              <a:t>2010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b="1" dirty="0"/>
              <a:t>Introduced the first 64-bit version of office and also provided free online versions of core apps.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800" b="1" u="sng" dirty="0"/>
              <a:t>2013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800" b="1" dirty="0"/>
              <a:t>Introduced a cleaner interface , new pricing models and integration with SKYDRIVE.</a:t>
            </a:r>
          </a:p>
          <a:p>
            <a:endParaRPr lang="en-IN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1921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3679-20EB-5833-14D8-FAD40A2E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MICROSOFT 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1A3B-4A6A-B57C-1C0E-C129E0F1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FF00"/>
                </a:solidFill>
                <a:latin typeface="Bahnschrift Condensed" panose="020B0502040204020203" pitchFamily="34" charset="0"/>
              </a:rPr>
              <a:t>A package of software or a suite of products developed by Microsoft Corporation that includes .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              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WORD – text editor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EXCEL   -  spreadsheet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00"/>
                </a:solidFill>
                <a:latin typeface="Bahnschrift Condensed" panose="020B0502040204020203" pitchFamily="34" charset="0"/>
              </a:rPr>
              <a:t>POWERPOINT – presentations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00"/>
                </a:solidFill>
                <a:latin typeface="Bahnschrift Condensed" panose="020B0502040204020203" pitchFamily="34" charset="0"/>
              </a:rPr>
              <a:t>OUTLOOK – email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00"/>
                </a:solidFill>
                <a:latin typeface="Bahnschrift Condensed" panose="020B0502040204020203" pitchFamily="34" charset="0"/>
              </a:rPr>
              <a:t>ACCESS – database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FFFF00"/>
                </a:solidFill>
                <a:latin typeface="Bahnschrift Condensed" panose="020B0502040204020203" pitchFamily="34" charset="0"/>
              </a:rPr>
              <a:t>Publisher – brochures, calendars , postcards etc.</a:t>
            </a:r>
          </a:p>
          <a:p>
            <a:r>
              <a:rPr lang="en-IN" dirty="0">
                <a:solidFill>
                  <a:srgbClr val="FFFF00"/>
                </a:solidFill>
                <a:latin typeface="Bahnschrift Condensed" panose="020B0502040204020203" pitchFamily="34" charset="0"/>
              </a:rPr>
              <a:t>The current version is Microsoft office 2019 which was released on September 24,2018. Succeeding office 2016 &amp; office 365.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  <a:latin typeface="Bahnschrift Condensed" panose="020B0502040204020203" pitchFamily="34" charset="0"/>
              </a:rPr>
              <a:t>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61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tx1">
              <a:lumMod val="65000"/>
              <a:lumOff val="3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8B3C4-3213-6155-4ADF-F30959FDE883}"/>
              </a:ext>
            </a:extLst>
          </p:cNvPr>
          <p:cNvSpPr txBox="1"/>
          <p:nvPr/>
        </p:nvSpPr>
        <p:spPr>
          <a:xfrm>
            <a:off x="2397760" y="512723"/>
            <a:ext cx="7609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Britannic Bold" panose="020B0903060703020204" pitchFamily="34" charset="0"/>
              </a:rPr>
              <a:t>MS-OFFICE HAS FOUR PACKAGE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90E945-90A8-34EC-27F9-E02E01D22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4570" y="1519474"/>
            <a:ext cx="3659591" cy="2044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F54662-5EFA-A6F0-FE3F-5276C0BB5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26082" y="1474827"/>
            <a:ext cx="2428158" cy="2133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D41FA4-FB44-2FE2-A559-571033947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40323" y="1279307"/>
            <a:ext cx="4137111" cy="23290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9A1143-70F0-4658-DD06-E8D45D433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76899" y="4039930"/>
            <a:ext cx="2651562" cy="26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6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0"/>
                <a:lumOff val="3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34A5-02AA-3008-C4A0-C061C9D3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280" y="0"/>
            <a:ext cx="10515600" cy="1322188"/>
          </a:xfrm>
        </p:spPr>
        <p:txBody>
          <a:bodyPr/>
          <a:lstStyle/>
          <a:p>
            <a:r>
              <a:rPr lang="en-IN" b="1" u="sng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MICROSOFT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IN" b="1" u="sng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</a:rPr>
              <a:t>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E6FEC-2B22-0538-1CE2-87DC8DF6F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800" y="1168400"/>
            <a:ext cx="9581357" cy="5425440"/>
          </a:xfrm>
        </p:spPr>
      </p:pic>
    </p:spTree>
    <p:extLst>
      <p:ext uri="{BB962C8B-B14F-4D97-AF65-F5344CB8AC3E}">
        <p14:creationId xmlns:p14="http://schemas.microsoft.com/office/powerpoint/2010/main" val="58911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1662</TotalTime>
  <Words>1294</Words>
  <Application>Microsoft Office PowerPoint</Application>
  <PresentationFormat>Custom</PresentationFormat>
  <Paragraphs>185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56" baseType="lpstr">
      <vt:lpstr>Agency FB</vt:lpstr>
      <vt:lpstr>Algerian</vt:lpstr>
      <vt:lpstr>Aparajita</vt:lpstr>
      <vt:lpstr>Arial</vt:lpstr>
      <vt:lpstr>Arial Black</vt:lpstr>
      <vt:lpstr>Arial Rounded MT Bold</vt:lpstr>
      <vt:lpstr>Bahnschrift Condensed</vt:lpstr>
      <vt:lpstr>Berlin Sans FB Demi</vt:lpstr>
      <vt:lpstr>Bodoni MT Black</vt:lpstr>
      <vt:lpstr>Britannic Bold</vt:lpstr>
      <vt:lpstr>Calibri</vt:lpstr>
      <vt:lpstr>Calibri Light</vt:lpstr>
      <vt:lpstr>Castellar</vt:lpstr>
      <vt:lpstr>Colonna MT</vt:lpstr>
      <vt:lpstr>Cooper Black</vt:lpstr>
      <vt:lpstr>Courier New</vt:lpstr>
      <vt:lpstr>Garamond</vt:lpstr>
      <vt:lpstr>Goudy Stout</vt:lpstr>
      <vt:lpstr>Lucida Bright</vt:lpstr>
      <vt:lpstr>Poor Richard</vt:lpstr>
      <vt:lpstr>Stencil</vt:lpstr>
      <vt:lpstr>Vijaya</vt:lpstr>
      <vt:lpstr>Wingdings</vt:lpstr>
      <vt:lpstr>Office Theme</vt:lpstr>
      <vt:lpstr>MS OFFICE</vt:lpstr>
      <vt:lpstr>PowerPoint Presentation</vt:lpstr>
      <vt:lpstr>Microsoft office is used for special purpose office work such as: </vt:lpstr>
      <vt:lpstr>A LITTLE HISTORY …..</vt:lpstr>
      <vt:lpstr>KEY MILESTONES IN THE HISTORY OF MICROSOFT OFFICE.</vt:lpstr>
      <vt:lpstr>PowerPoint Presentation</vt:lpstr>
      <vt:lpstr>MICROSOFT OFFICE</vt:lpstr>
      <vt:lpstr>PowerPoint Presentation</vt:lpstr>
      <vt:lpstr>MICROSOFT WORD</vt:lpstr>
      <vt:lpstr>MICROSOFT WORD </vt:lpstr>
      <vt:lpstr>FEATURES OF MICROSOFT WORD</vt:lpstr>
      <vt:lpstr>PROOFING WORD DOCUMENT</vt:lpstr>
      <vt:lpstr>USES OF MICROSOFT WORD</vt:lpstr>
      <vt:lpstr>MICROSOFT POWERPOINT </vt:lpstr>
      <vt:lpstr>MICROSOFT POWERPOINT </vt:lpstr>
      <vt:lpstr>MICROSOFT POWERPOINT </vt:lpstr>
      <vt:lpstr>FEATURES OF MS-POWERPOINT ?</vt:lpstr>
      <vt:lpstr>HOW TO MAKE A NICE PRESENTATION.</vt:lpstr>
      <vt:lpstr>PRESENTATION TIPS </vt:lpstr>
      <vt:lpstr>MICROSOFT EXCEL </vt:lpstr>
      <vt:lpstr>MICROSOFT EXCEL</vt:lpstr>
      <vt:lpstr>USES OF MICROSOFT EXCEL</vt:lpstr>
      <vt:lpstr>MICROSOFT EXCEL</vt:lpstr>
      <vt:lpstr>Table of contents</vt:lpstr>
      <vt:lpstr>COMPONENTS OF EXCEL.</vt:lpstr>
      <vt:lpstr>FEATURES OF MS EXCEL.</vt:lpstr>
      <vt:lpstr>PowerPoint Presentation</vt:lpstr>
      <vt:lpstr>PowerPoint Presentation</vt:lpstr>
      <vt:lpstr>What is MS-ACCESS?</vt:lpstr>
      <vt:lpstr>FEATURES OF MS-ACCESS.</vt:lpstr>
      <vt:lpstr>USES OF MICROSOFT ACCESS.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Anushree Vasisth</dc:creator>
  <cp:lastModifiedBy>Anushree Vasisth</cp:lastModifiedBy>
  <cp:revision>1</cp:revision>
  <dcterms:created xsi:type="dcterms:W3CDTF">2025-07-01T15:29:38Z</dcterms:created>
  <dcterms:modified xsi:type="dcterms:W3CDTF">2025-07-03T14:04:48Z</dcterms:modified>
</cp:coreProperties>
</file>