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8" r:id="rId4"/>
    <p:sldId id="273" r:id="rId5"/>
    <p:sldId id="274" r:id="rId6"/>
    <p:sldId id="275" r:id="rId7"/>
    <p:sldId id="278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4292-A80E-4E07-A70F-3E8F736263E2}" type="datetimeFigureOut">
              <a:rPr lang="en-IN" smtClean="0"/>
              <a:t>14-01-2019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86F8-5C1D-486C-B04A-B595C61271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10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4292-A80E-4E07-A70F-3E8F736263E2}" type="datetimeFigureOut">
              <a:rPr lang="en-IN" smtClean="0"/>
              <a:t>14-01-2019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86F8-5C1D-486C-B04A-B595C61271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6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4292-A80E-4E07-A70F-3E8F736263E2}" type="datetimeFigureOut">
              <a:rPr lang="en-IN" smtClean="0"/>
              <a:t>14-01-2019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86F8-5C1D-486C-B04A-B595C61271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22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4292-A80E-4E07-A70F-3E8F736263E2}" type="datetimeFigureOut">
              <a:rPr lang="en-IN" smtClean="0"/>
              <a:t>14-01-2019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86F8-5C1D-486C-B04A-B595C61271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94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4292-A80E-4E07-A70F-3E8F736263E2}" type="datetimeFigureOut">
              <a:rPr lang="en-IN" smtClean="0"/>
              <a:t>14-01-2019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86F8-5C1D-486C-B04A-B595C61271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88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4292-A80E-4E07-A70F-3E8F736263E2}" type="datetimeFigureOut">
              <a:rPr lang="en-IN" smtClean="0"/>
              <a:t>14-01-2019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86F8-5C1D-486C-B04A-B595C61271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1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4292-A80E-4E07-A70F-3E8F736263E2}" type="datetimeFigureOut">
              <a:rPr lang="en-IN" smtClean="0"/>
              <a:t>14-01-2019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86F8-5C1D-486C-B04A-B595C61271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586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4292-A80E-4E07-A70F-3E8F736263E2}" type="datetimeFigureOut">
              <a:rPr lang="en-IN" smtClean="0"/>
              <a:t>14-01-2019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86F8-5C1D-486C-B04A-B595C61271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64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4292-A80E-4E07-A70F-3E8F736263E2}" type="datetimeFigureOut">
              <a:rPr lang="en-IN" smtClean="0"/>
              <a:t>14-01-2019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86F8-5C1D-486C-B04A-B595C61271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52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4292-A80E-4E07-A70F-3E8F736263E2}" type="datetimeFigureOut">
              <a:rPr lang="en-IN" smtClean="0"/>
              <a:t>14-01-2019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86F8-5C1D-486C-B04A-B595C61271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25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4292-A80E-4E07-A70F-3E8F736263E2}" type="datetimeFigureOut">
              <a:rPr lang="en-IN" smtClean="0"/>
              <a:t>14-01-2019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86F8-5C1D-486C-B04A-B595C61271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394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B4292-A80E-4E07-A70F-3E8F736263E2}" type="datetimeFigureOut">
              <a:rPr lang="en-IN" smtClean="0"/>
              <a:t>14-01-2019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686F8-5C1D-486C-B04A-B595C61271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8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60648"/>
            <a:ext cx="7772400" cy="1470025"/>
          </a:xfrm>
        </p:spPr>
        <p:txBody>
          <a:bodyPr/>
          <a:lstStyle/>
          <a:p>
            <a:r>
              <a:rPr lang="en-US" dirty="0" smtClean="0"/>
              <a:t>Static testing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1484784"/>
            <a:ext cx="6400800" cy="220980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Code walkthrough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Desk Check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058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0649"/>
            <a:ext cx="7772400" cy="1080119"/>
          </a:xfrm>
        </p:spPr>
        <p:txBody>
          <a:bodyPr/>
          <a:lstStyle/>
          <a:p>
            <a:r>
              <a:rPr lang="en-US" dirty="0" smtClean="0"/>
              <a:t>STATIC </a:t>
            </a:r>
            <a:r>
              <a:rPr lang="en-US" dirty="0"/>
              <a:t>T</a:t>
            </a:r>
            <a:r>
              <a:rPr lang="en-US" dirty="0" smtClean="0"/>
              <a:t>ESTING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12776"/>
            <a:ext cx="6400800" cy="4248472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Verification Process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Review and Evaluation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No Execution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001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08920"/>
            <a:ext cx="7772400" cy="2262460"/>
          </a:xfrm>
        </p:spPr>
        <p:txBody>
          <a:bodyPr>
            <a:normAutofit/>
          </a:bodyPr>
          <a:lstStyle/>
          <a:p>
            <a:r>
              <a:rPr lang="en-US" sz="2800" b="0" dirty="0" smtClean="0"/>
              <a:t>	1. Self Review</a:t>
            </a:r>
            <a:br>
              <a:rPr lang="en-US" sz="2800" b="0" dirty="0" smtClean="0"/>
            </a:br>
            <a:r>
              <a:rPr lang="en-US" sz="2800" b="0" dirty="0" smtClean="0"/>
              <a:t>	2. Code inspection</a:t>
            </a:r>
            <a:br>
              <a:rPr lang="en-US" sz="2800" b="0" dirty="0" smtClean="0"/>
            </a:br>
            <a:r>
              <a:rPr lang="en-US" sz="2800" b="0" dirty="0" smtClean="0"/>
              <a:t>	3. code walkthrough</a:t>
            </a:r>
            <a:br>
              <a:rPr lang="en-US" sz="2800" b="0" dirty="0" smtClean="0"/>
            </a:br>
            <a:r>
              <a:rPr lang="en-US" sz="2800" b="0" dirty="0" smtClean="0"/>
              <a:t>	4. desk check</a:t>
            </a:r>
            <a:endParaRPr lang="en-IN" sz="2800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76" y="332656"/>
            <a:ext cx="7772400" cy="1068139"/>
          </a:xfrm>
        </p:spPr>
        <p:txBody>
          <a:bodyPr>
            <a:normAutofit/>
          </a:bodyPr>
          <a:lstStyle/>
          <a:p>
            <a:r>
              <a:rPr lang="en-US" sz="5400" dirty="0" smtClean="0"/>
              <a:t>Methods Of Static Testing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69813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88640"/>
            <a:ext cx="7772400" cy="1470025"/>
          </a:xfrm>
        </p:spPr>
        <p:txBody>
          <a:bodyPr/>
          <a:lstStyle/>
          <a:p>
            <a:r>
              <a:rPr lang="en-US" dirty="0" smtClean="0"/>
              <a:t>Code Walkthrough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72816"/>
            <a:ext cx="7448872" cy="4968552"/>
          </a:xfrm>
        </p:spPr>
        <p:txBody>
          <a:bodyPr>
            <a:normAutofit fontScale="325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6200" dirty="0" smtClean="0"/>
              <a:t>Peer </a:t>
            </a:r>
            <a:r>
              <a:rPr lang="en-IN" sz="6200" dirty="0"/>
              <a:t>review </a:t>
            </a:r>
            <a:endParaRPr lang="en-IN" sz="62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6200" dirty="0" smtClean="0"/>
              <a:t>Led by Programmer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6200" dirty="0" smtClean="0"/>
              <a:t>Participants :</a:t>
            </a:r>
          </a:p>
          <a:p>
            <a:pPr algn="l"/>
            <a:r>
              <a:rPr lang="en-US" sz="6200" dirty="0"/>
              <a:t>	</a:t>
            </a:r>
            <a:r>
              <a:rPr lang="en-US" sz="6200" dirty="0" smtClean="0"/>
              <a:t> Author, Scribe, Reviewer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6200" dirty="0" smtClean="0"/>
              <a:t>Process</a:t>
            </a:r>
          </a:p>
          <a:p>
            <a:pPr algn="l"/>
            <a:r>
              <a:rPr lang="en-US" sz="6200" dirty="0" smtClean="0"/>
              <a:t>	Step By Step Explanation Of Code</a:t>
            </a:r>
          </a:p>
          <a:p>
            <a:pPr algn="l"/>
            <a:r>
              <a:rPr lang="en-US" sz="6200" dirty="0" smtClean="0"/>
              <a:t>	Queries And Suggestions</a:t>
            </a:r>
          </a:p>
          <a:p>
            <a:pPr algn="l"/>
            <a:r>
              <a:rPr lang="en-US" sz="6200" dirty="0" smtClean="0"/>
              <a:t>	Minutes Of Meeting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6200" dirty="0" smtClean="0"/>
              <a:t>Purpose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6200" dirty="0" smtClean="0"/>
              <a:t>Outcomes</a:t>
            </a:r>
          </a:p>
          <a:p>
            <a:pPr algn="l"/>
            <a:r>
              <a:rPr lang="en-US" sz="6200" dirty="0" smtClean="0"/>
              <a:t>	Successful</a:t>
            </a:r>
          </a:p>
          <a:p>
            <a:pPr algn="l"/>
            <a:r>
              <a:rPr lang="en-US" sz="6200" dirty="0" smtClean="0"/>
              <a:t>	Corrective </a:t>
            </a:r>
            <a:r>
              <a:rPr lang="en-US" sz="6200" dirty="0"/>
              <a:t>Action Needed, No Further Review </a:t>
            </a:r>
            <a:r>
              <a:rPr lang="en-US" sz="6200" dirty="0" smtClean="0"/>
              <a:t>Needed</a:t>
            </a:r>
          </a:p>
          <a:p>
            <a:pPr algn="l"/>
            <a:r>
              <a:rPr lang="en-US" sz="6200" dirty="0" smtClean="0"/>
              <a:t>	Corrective </a:t>
            </a:r>
            <a:r>
              <a:rPr lang="en-US" sz="6200" dirty="0"/>
              <a:t>Action Needed, </a:t>
            </a:r>
            <a:r>
              <a:rPr lang="en-US" sz="6200" dirty="0" smtClean="0"/>
              <a:t>Review </a:t>
            </a:r>
            <a:r>
              <a:rPr lang="en-US" sz="6200" dirty="0"/>
              <a:t>Needed</a:t>
            </a:r>
            <a:endParaRPr lang="en-US" sz="62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6200" dirty="0" smtClean="0"/>
              <a:t>Example</a:t>
            </a:r>
            <a:endParaRPr lang="en-US" sz="6200" dirty="0" smtClean="0"/>
          </a:p>
          <a:p>
            <a:pPr algn="l"/>
            <a:endParaRPr lang="en-US" dirty="0" smtClean="0"/>
          </a:p>
          <a:p>
            <a:pPr algn="l"/>
            <a:r>
              <a:rPr lang="en-US" dirty="0"/>
              <a:t>	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436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"/>
            <a:ext cx="7772400" cy="764703"/>
          </a:xfrm>
        </p:spPr>
        <p:txBody>
          <a:bodyPr/>
          <a:lstStyle/>
          <a:p>
            <a:r>
              <a:rPr lang="en-US" dirty="0" smtClean="0"/>
              <a:t>Desk Check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124744"/>
            <a:ext cx="7776864" cy="5616624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400" dirty="0" smtClean="0"/>
              <a:t>Verify </a:t>
            </a:r>
            <a:r>
              <a:rPr lang="en-IN" sz="2400" dirty="0"/>
              <a:t>the portions of the </a:t>
            </a:r>
            <a:r>
              <a:rPr lang="en-IN" sz="2400" dirty="0" smtClean="0"/>
              <a:t>code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Done manually </a:t>
            </a:r>
            <a:r>
              <a:rPr lang="en-IN" sz="2400" dirty="0"/>
              <a:t>before compiling and executing the code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400" dirty="0" smtClean="0"/>
              <a:t>No </a:t>
            </a:r>
            <a:r>
              <a:rPr lang="en-IN" sz="2400" dirty="0"/>
              <a:t>process </a:t>
            </a:r>
            <a:r>
              <a:rPr lang="en-IN" sz="2400" dirty="0" smtClean="0"/>
              <a:t>for </a:t>
            </a:r>
            <a:r>
              <a:rPr lang="en-IN" sz="2400" dirty="0"/>
              <a:t>effectiveness of </a:t>
            </a:r>
            <a:r>
              <a:rPr lang="en-IN" sz="2400" dirty="0" smtClean="0"/>
              <a:t>checking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400" dirty="0" smtClean="0"/>
              <a:t>Effective </a:t>
            </a:r>
            <a:r>
              <a:rPr lang="en-IN" sz="2400" dirty="0"/>
              <a:t>for correcting “obvious” coding </a:t>
            </a:r>
            <a:r>
              <a:rPr lang="en-IN" sz="2400" dirty="0" smtClean="0"/>
              <a:t>errors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400" dirty="0" smtClean="0"/>
              <a:t>Cannot detect </a:t>
            </a:r>
            <a:r>
              <a:rPr lang="en-IN" sz="2400" dirty="0"/>
              <a:t>errors </a:t>
            </a:r>
            <a:r>
              <a:rPr lang="en-IN" sz="2400" dirty="0" smtClean="0"/>
              <a:t>due </a:t>
            </a:r>
            <a:r>
              <a:rPr lang="en-IN" sz="2400" dirty="0"/>
              <a:t>to incorrect understanding of requirements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84415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340767"/>
          </a:xfrm>
        </p:spPr>
        <p:txBody>
          <a:bodyPr/>
          <a:lstStyle/>
          <a:p>
            <a:r>
              <a:rPr lang="en-US" dirty="0" smtClean="0"/>
              <a:t>Process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84784"/>
            <a:ext cx="6400800" cy="4154016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b="1" dirty="0"/>
              <a:t>Understand the given </a:t>
            </a:r>
            <a:r>
              <a:rPr lang="en-IN" b="1" dirty="0" smtClean="0"/>
              <a:t>problem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b="1" dirty="0"/>
              <a:t>Specify a high level </a:t>
            </a:r>
            <a:r>
              <a:rPr lang="en-IN" b="1" dirty="0" smtClean="0"/>
              <a:t>solution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b="1" dirty="0"/>
              <a:t>Develop the </a:t>
            </a:r>
            <a:r>
              <a:rPr lang="en-IN" b="1" dirty="0" smtClean="0"/>
              <a:t>outline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b="1" dirty="0"/>
              <a:t>Develop the </a:t>
            </a:r>
            <a:r>
              <a:rPr lang="en-IN" b="1" dirty="0" smtClean="0"/>
              <a:t>algorithm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b="1" dirty="0"/>
              <a:t>Test the 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5538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26881"/>
              </p:ext>
            </p:extLst>
          </p:nvPr>
        </p:nvGraphicFramePr>
        <p:xfrm>
          <a:off x="827584" y="4941168"/>
          <a:ext cx="7686675" cy="7462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62225"/>
                <a:gridCol w="2562225"/>
                <a:gridCol w="256222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lang="en-IN" sz="1100" dirty="0">
                          <a:effectLst/>
                        </a:rPr>
                        <a:t>Input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lang="en-IN" sz="1100" dirty="0">
                          <a:effectLst/>
                        </a:rPr>
                        <a:t>Processing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lang="en-IN" sz="1100">
                          <a:effectLst/>
                        </a:rPr>
                        <a:t>Output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lang="en-IN" sz="1100">
                          <a:effectLst/>
                        </a:rPr>
                        <a:t>item_price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lang="en-IN" sz="1100" dirty="0">
                          <a:effectLst/>
                        </a:rPr>
                        <a:t>Calculating </a:t>
                      </a:r>
                      <a:br>
                        <a:rPr lang="en-IN" sz="1100" dirty="0">
                          <a:effectLst/>
                        </a:rPr>
                      </a:br>
                      <a:r>
                        <a:rPr lang="en-IN" sz="1100" dirty="0">
                          <a:effectLst/>
                        </a:rPr>
                        <a:t>the discount rate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lang="en-IN" sz="1100" dirty="0">
                          <a:effectLst/>
                        </a:rPr>
                        <a:t>Actual </a:t>
                      </a:r>
                      <a:br>
                        <a:rPr lang="en-IN" sz="1100" dirty="0">
                          <a:effectLst/>
                        </a:rPr>
                      </a:br>
                      <a:r>
                        <a:rPr lang="en-IN" sz="1100" dirty="0">
                          <a:effectLst/>
                        </a:rPr>
                        <a:t>discount value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1560" y="620688"/>
            <a:ext cx="8307833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914400" algn="l"/>
              </a:tabLst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Calibri" pitchFamily="34" charset="0"/>
                <a:cs typeface="Times New Roman" pitchFamily="18" charset="0"/>
              </a:rPr>
              <a:t>Problem :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Calculate the discounted price of an item purchased by a consumer.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914400" algn="l"/>
              </a:tabLst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Calibri" pitchFamily="34" charset="0"/>
                <a:cs typeface="Times New Roman" pitchFamily="18" charset="0"/>
              </a:rPr>
              <a:t>Solution :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The problem requires calculation of price of an item. So the variables used will be -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input_price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discount_percent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, discount,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discount_price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914400" algn="l"/>
              </a:tabLst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Calibri" pitchFamily="34" charset="0"/>
                <a:cs typeface="Times New Roman" pitchFamily="18" charset="0"/>
              </a:rPr>
              <a:t>Prepare Outline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914400" algn="l"/>
              </a:tabLst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Calibri" pitchFamily="34" charset="0"/>
                <a:cs typeface="Times New Roman" pitchFamily="18" charset="0"/>
              </a:rPr>
              <a:t>Algorithm :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>
                <a:tab pos="914400" algn="l"/>
              </a:tabLst>
            </a:pP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  <a:cs typeface="Times New Roman" pitchFamily="18" charset="0"/>
              </a:rPr>
              <a:t>calculate_discountPrice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  <a:cs typeface="Times New Roman" pitchFamily="18" charset="0"/>
              </a:rPr>
              <a:t>()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>
                <a:tab pos="914400" algn="l"/>
              </a:tabLst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  <a:cs typeface="Times New Roman" pitchFamily="18" charset="0"/>
              </a:rPr>
              <a:t>declare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  <a:cs typeface="Times New Roman" pitchFamily="18" charset="0"/>
              </a:rPr>
              <a:t>input_price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  <a:cs typeface="Times New Roman" pitchFamily="18" charset="0"/>
              </a:rPr>
              <a:t>discount_percent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>
                <a:tab pos="914400" algn="l"/>
              </a:tabLst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  <a:cs typeface="Times New Roman" pitchFamily="18" charset="0"/>
              </a:rPr>
              <a:t>discount =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  <a:cs typeface="Times New Roman" pitchFamily="18" charset="0"/>
              </a:rPr>
              <a:t>input_price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  <a:cs typeface="Times New Roman" pitchFamily="18" charset="0"/>
              </a:rPr>
              <a:t> *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  <a:cs typeface="Times New Roman" pitchFamily="18" charset="0"/>
              </a:rPr>
              <a:t>discount_percent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  <a:cs typeface="Times New Roman" pitchFamily="18" charset="0"/>
              </a:rPr>
              <a:t>/100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>
                <a:tab pos="914400" algn="l"/>
              </a:tabLst>
            </a:pP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  <a:cs typeface="Times New Roman" pitchFamily="18" charset="0"/>
              </a:rPr>
              <a:t>discount_price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  <a:cs typeface="Times New Roman" pitchFamily="18" charset="0"/>
              </a:rPr>
              <a:t> =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  <a:cs typeface="Times New Roman" pitchFamily="18" charset="0"/>
              </a:rPr>
              <a:t>input_price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  <a:cs typeface="Times New Roman" pitchFamily="18" charset="0"/>
              </a:rPr>
              <a:t> - discount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>
                <a:tab pos="914400" algn="l"/>
              </a:tabLst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  <a:cs typeface="Times New Roman" pitchFamily="18" charset="0"/>
              </a:rPr>
              <a:t>Display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  <a:cs typeface="Times New Roman" pitchFamily="18" charset="0"/>
              </a:rPr>
              <a:t>discount_price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"/>
              <a:tabLst>
                <a:tab pos="914400" algn="l"/>
              </a:tabLst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  <a:cs typeface="Times New Roman" pitchFamily="18" charset="0"/>
              </a:rPr>
              <a:t>stop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914400" algn="l"/>
              </a:tabLst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Calibri" pitchFamily="34" charset="0"/>
                <a:cs typeface="Times New Roman" pitchFamily="18" charset="0"/>
              </a:rPr>
              <a:t>Test Data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This step is to check the output of the actual code.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  <a:cs typeface="Times New Roman" pitchFamily="18" charset="0"/>
              </a:rPr>
              <a:t>Inputs : </a:t>
            </a:r>
            <a:r>
              <a:rPr kumimoji="0" lang="en-US" altLang="en-US" sz="1300" b="0" i="1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  <a:cs typeface="Times New Roman" pitchFamily="18" charset="0"/>
              </a:rPr>
              <a:t>input_price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altLang="en-US" sz="1300" b="0" i="1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  <a:cs typeface="Times New Roman" pitchFamily="18" charset="0"/>
              </a:rPr>
              <a:t>discount_percent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altLang="en-US" sz="13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  <a:cs typeface="Times New Roman" pitchFamily="18" charset="0"/>
              </a:rPr>
              <a:t>output : </a:t>
            </a:r>
            <a:r>
              <a:rPr kumimoji="0" lang="en-US" altLang="en-US" sz="1300" b="0" i="1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orgia" pitchFamily="18" charset="0"/>
                <a:ea typeface="Times New Roman" pitchFamily="18" charset="0"/>
                <a:cs typeface="Times New Roman" pitchFamily="18" charset="0"/>
              </a:rPr>
              <a:t>discount_price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41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2016164"/>
            <a:ext cx="8115300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3568" y="31102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Consider the part of code</a:t>
            </a:r>
          </a:p>
          <a:p>
            <a:endParaRPr lang="en-US" dirty="0"/>
          </a:p>
          <a:p>
            <a:r>
              <a:rPr lang="en-US" dirty="0" smtClean="0"/>
              <a:t>For(x=1; x&lt;3; x++)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Print(“hello”)</a:t>
            </a:r>
          </a:p>
          <a:p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138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192</Words>
  <Application>Microsoft Office PowerPoint</Application>
  <PresentationFormat>On-screen Show (4:3)</PresentationFormat>
  <Paragraphs>66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Static testing </vt:lpstr>
      <vt:lpstr>STATIC TESTING</vt:lpstr>
      <vt:lpstr> 1. Self Review  2. Code inspection  3. code walkthrough  4. desk check</vt:lpstr>
      <vt:lpstr>Code Walkthrough</vt:lpstr>
      <vt:lpstr>Desk Check</vt:lpstr>
      <vt:lpstr>Process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testing</dc:title>
  <dc:creator>J, ANUSHRI</dc:creator>
  <cp:lastModifiedBy>J, ANUSHRI</cp:lastModifiedBy>
  <cp:revision>12</cp:revision>
  <dcterms:created xsi:type="dcterms:W3CDTF">2019-01-14T09:54:30Z</dcterms:created>
  <dcterms:modified xsi:type="dcterms:W3CDTF">2019-01-14T12:33:16Z</dcterms:modified>
</cp:coreProperties>
</file>