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400CFC9-59A4-4B8A-87FE-BF5FCBED02C6}">
          <p14:sldIdLst/>
        </p14:section>
        <p14:section name="Untitled Section" id="{EDE8B8CC-A7E7-4061-9EDB-9CAF3B310E41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2" autoAdjust="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E408-66C2-4AE0-99EB-8B50EF33D399}" type="datetimeFigureOut">
              <a:rPr lang="en-IN" smtClean="0"/>
              <a:t>17-10-2016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B1E62-A52C-41BA-9B7F-7FA79B8F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8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287214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8094" y="6558082"/>
            <a:ext cx="592315" cy="299918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8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860992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78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496" y="1702552"/>
            <a:ext cx="5354320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923745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9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878921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9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798239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28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9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5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61774"/>
          </a:xfrm>
        </p:spPr>
        <p:txBody>
          <a:bodyPr/>
          <a:lstStyle/>
          <a:p>
            <a:r>
              <a:rPr lang="en-IN" sz="2800" dirty="0"/>
              <a:t>Performance Evaluation of Queue Scheduling Algorithms</a:t>
            </a:r>
            <a:br>
              <a:rPr lang="en-IN" sz="2800" dirty="0"/>
            </a:br>
            <a:r>
              <a:rPr lang="en-IN" sz="2800" dirty="0"/>
              <a:t>(RR, WRR, DRR, Delay-EDD)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015663"/>
          </a:xfrm>
        </p:spPr>
        <p:txBody>
          <a:bodyPr/>
          <a:lstStyle/>
          <a:p>
            <a:r>
              <a:rPr lang="en-IN" dirty="0">
                <a:latin typeface="+mn-lt"/>
              </a:rPr>
              <a:t>Anukriti Shrimal</a:t>
            </a:r>
          </a:p>
          <a:p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October 17,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184666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</a:t>
            </a:r>
            <a:r>
              <a:rPr kumimoji="0" lang="en-IN" sz="1200" b="0" i="0" u="none" strike="noStrike" kern="1200" cap="none" spc="-45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1200" b="0" i="0" u="none" strike="noStrike" kern="1200" cap="none" spc="-4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/>
              <a:t>Contents</a:t>
            </a:r>
            <a:endParaRPr lang="en-IN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706961" y="2062263"/>
            <a:ext cx="9643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Experiment</a:t>
            </a:r>
            <a:r>
              <a:rPr lang="en-IN" dirty="0"/>
              <a:t> </a:t>
            </a:r>
            <a:r>
              <a:rPr lang="en-IN" sz="2200" dirty="0">
                <a:solidFill>
                  <a:srgbClr val="333333"/>
                </a:solidFill>
                <a:cs typeface="Arial"/>
              </a:rPr>
              <a:t>testbed</a:t>
            </a:r>
          </a:p>
          <a:p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Scenarios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Metrics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333333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333333"/>
                </a:solidFill>
                <a:cs typeface="Arial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3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961" y="1780160"/>
            <a:ext cx="96432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cs typeface="Arial" panose="020B0604020202020204" pitchFamily="34" charset="0"/>
              </a:rPr>
              <a:t>Performance evaluation of different queue scheduling algorithms:</a:t>
            </a:r>
            <a:br>
              <a:rPr lang="en-IN" sz="2200" dirty="0">
                <a:cs typeface="Arial" panose="020B0604020202020204" pitchFamily="34" charset="0"/>
              </a:rPr>
            </a:br>
            <a:r>
              <a:rPr lang="en-IN" sz="2200" dirty="0"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Round Robin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Weighted Round Robin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Deficit Round Robin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Weighted Fair Queuing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Delay EDD (Earliest Due Date) (Maybe)</a:t>
            </a:r>
          </a:p>
          <a:p>
            <a:pPr marL="742950" lvl="1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Experiment design (Proposed)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9" y="1756410"/>
            <a:ext cx="9947394" cy="45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Scenarios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961" y="1721794"/>
            <a:ext cx="96432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cs typeface="Arial" panose="020B0604020202020204" pitchFamily="34" charset="0"/>
              </a:rPr>
              <a:t>Different traffic profiles would be used to emulate network traffic.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VOIP traffic.</a:t>
            </a: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Video Streaming</a:t>
            </a: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Internet browsing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r>
              <a:rPr lang="en-IN" sz="2200" dirty="0">
                <a:cs typeface="Arial" panose="020B0604020202020204" pitchFamily="34" charset="0"/>
              </a:rPr>
              <a:t>Other parameters to be varied to test performance: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Queue Size: Min to Max to be defined in router queues.</a:t>
            </a: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Packet Sizes: Min to max to be defined in traffic generators.</a:t>
            </a:r>
          </a:p>
        </p:txBody>
      </p:sp>
    </p:spTree>
    <p:extLst>
      <p:ext uri="{BB962C8B-B14F-4D97-AF65-F5344CB8AC3E}">
        <p14:creationId xmlns:p14="http://schemas.microsoft.com/office/powerpoint/2010/main" val="32916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948" y="1605062"/>
            <a:ext cx="102561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cs typeface="Arial" panose="020B0604020202020204" pitchFamily="34" charset="0"/>
              </a:rPr>
              <a:t>The performance of the schedulers would be measured using following parameter: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Queueing delay: Elapsed time between enqueue and dequeue of packet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End-to-end delay: Elapsed time between transmission of first packet and reception of last packet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End-to-end Delay jitter: Variation/jitter observed between end-to-end delays.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Packet drop rate: Effect on drop rate of each scheduling algorithm. 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9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948" y="1605062"/>
            <a:ext cx="10256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>
              <a:cs typeface="Arial" panose="020B0604020202020204" pitchFamily="34" charset="0"/>
            </a:endParaRPr>
          </a:p>
          <a:p>
            <a:r>
              <a:rPr lang="en-IN" sz="2200" dirty="0">
                <a:cs typeface="Arial" panose="020B0604020202020204" pitchFamily="34" charset="0"/>
              </a:rPr>
              <a:t>Another factor influencing the performance is the drop policy.</a:t>
            </a:r>
          </a:p>
          <a:p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By default, drop-tail policy is to be used.</a:t>
            </a:r>
          </a:p>
          <a:p>
            <a:pPr marL="342900" indent="-34290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200" dirty="0">
                <a:cs typeface="Arial" panose="020B0604020202020204" pitchFamily="34" charset="0"/>
              </a:rPr>
              <a:t>If time permits, impact of RED(Random Early Detection) policies on the queue performance would be tested. </a:t>
            </a:r>
          </a:p>
          <a:p>
            <a:pPr marL="742950" lvl="1" indent="-285750">
              <a:buFontTx/>
              <a:buChar char="-"/>
            </a:pPr>
            <a:endParaRPr lang="en-I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Queue Scheduling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6973" y="660134"/>
            <a:ext cx="107780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 dirty="0"/>
              <a:t>What’s 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135" y="1536967"/>
            <a:ext cx="97752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Refine testbed.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Implement the aforementioned schedulers.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Define and take measurement of the specified metrics.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Analyse and interpret simulation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If possible, use ‘Throughput meter’.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Maybe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/>
              <a:t> Implement an EDD scheduler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/>
              <a:t>Test impact of RED on the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21917364"/>
      </p:ext>
    </p:extLst>
  </p:cSld>
  <p:clrMapOvr>
    <a:masterClrMapping/>
  </p:clrMapOvr>
</p:sld>
</file>

<file path=ppt/theme/theme1.xml><?xml version="1.0" encoding="utf-8"?>
<a:theme xmlns:a="http://schemas.openxmlformats.org/drawingml/2006/main" name="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277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Unibe_theme</vt:lpstr>
      <vt:lpstr>1_Unibe_theme</vt:lpstr>
      <vt:lpstr>Performance Evaluation of Queue Scheduling Algorithms (RR, WRR, DRR, Delay-EDD)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26</cp:revision>
  <dcterms:created xsi:type="dcterms:W3CDTF">2016-10-14T08:34:58Z</dcterms:created>
  <dcterms:modified xsi:type="dcterms:W3CDTF">2016-10-17T07:09:36Z</dcterms:modified>
</cp:coreProperties>
</file>