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9/16/2025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6813470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287932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552162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346022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020088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370034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17538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522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229981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142691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107157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97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579095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658514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23538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4825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2667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103469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2390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453065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217881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522535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583724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725950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35380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954134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8649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12621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9/16/2025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909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jpeg"/><Relationship Id="rId2" Type="http://schemas.openxmlformats.org/officeDocument/2006/relationships/image" Target="../media/11.jpeg"/><Relationship Id="rId3" Type="http://schemas.openxmlformats.org/officeDocument/2006/relationships/image" Target="../media/12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26250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Y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ID: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/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6740A456A4BA023867E4A2718191DA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SCIENCE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Y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TY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196062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矩形"/>
          <p:cNvSpPr>
            <a:spLocks/>
          </p:cNvSpPr>
          <p:nvPr/>
        </p:nvSpPr>
        <p:spPr>
          <a:xfrm rot="0">
            <a:off x="752474" y="6486037"/>
            <a:ext cx="1773555" cy="32384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3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388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5" name="矩形"/>
          <p:cNvSpPr>
            <a:spLocks/>
          </p:cNvSpPr>
          <p:nvPr/>
        </p:nvSpPr>
        <p:spPr>
          <a:xfrm rot="0">
            <a:off x="2743200" y="2354703"/>
            <a:ext cx="8534019" cy="9541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5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614295" y="1293748"/>
            <a:ext cx="4043909" cy="5624207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57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 rot="21583828">
            <a:off x="7868494" y="1237270"/>
            <a:ext cx="4325192" cy="536732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081782307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521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3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4" name="上凸弯带形"/>
          <p:cNvSpPr>
            <a:spLocks/>
          </p:cNvSpPr>
          <p:nvPr/>
        </p:nvSpPr>
        <p:spPr>
          <a:xfrm rot="21586076">
            <a:off x="847644" y="2007983"/>
            <a:ext cx="8624244" cy="3757241"/>
          </a:xfrm>
          <a:prstGeom prst="ellipseRibbon2">
            <a:avLst>
              <a:gd name="adj1" fmla="val 25000"/>
              <a:gd name="adj2" fmla="val 50000"/>
              <a:gd name="adj3" fmla="val 12500"/>
            </a:avLst>
          </a:prstGeom>
          <a:solidFill>
            <a:srgbClr val="FFFFFF"/>
          </a:solidFill>
          <a:ln w="25400" cmpd="sng" cap="flat">
            <a:solidFill>
              <a:srgbClr val="3893E0"/>
            </a:solidFill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"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you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for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exploring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y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portfolio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!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I'm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excited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collaborate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innovative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and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bring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new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ideas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life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free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reach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out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discuss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otential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j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ects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opportunities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'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eate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something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amazing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together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!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"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294504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六边形"/>
          <p:cNvSpPr>
            <a:spLocks/>
          </p:cNvSpPr>
          <p:nvPr/>
        </p:nvSpPr>
        <p:spPr>
          <a:xfrm rot="0">
            <a:off x="1309772" y="2116836"/>
            <a:ext cx="7909899" cy="3978600"/>
          </a:xfrm>
          <a:prstGeom prst="hexagon">
            <a:avLst>
              <a:gd name="adj" fmla="val 49702"/>
              <a:gd name="vf" fmla="val 115470"/>
            </a:avLst>
          </a:prstGeom>
          <a:solidFill>
            <a:srgbClr val="FFFFFF"/>
          </a:solidFill>
          <a:ln w="25400" cmpd="sng" cap="flat">
            <a:solidFill>
              <a:srgbClr val="666666"/>
            </a:solidFill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nal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y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experience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j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496728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19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80241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矩形标注"/>
          <p:cNvSpPr>
            <a:spLocks/>
          </p:cNvSpPr>
          <p:nvPr/>
        </p:nvSpPr>
        <p:spPr>
          <a:xfrm rot="21570834">
            <a:off x="1236435" y="2387809"/>
            <a:ext cx="6322985" cy="3460480"/>
          </a:xfrm>
          <a:prstGeom prst="wedgeRectCallout">
            <a:avLst>
              <a:gd name="adj1" fmla="val -43750"/>
              <a:gd name="adj2" fmla="val 70000"/>
            </a:avLst>
          </a:prstGeom>
          <a:solidFill>
            <a:srgbClr val="FFFFFF"/>
          </a:solidFill>
          <a:ln w="25400" cmpd="sng" cap="flat">
            <a:solidFill>
              <a:srgbClr val="666666"/>
            </a:solidFill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portfolio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y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experience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j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x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14942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3" name="矩形"/>
          <p:cNvSpPr>
            <a:spLocks/>
          </p:cNvSpPr>
          <p:nvPr/>
        </p:nvSpPr>
        <p:spPr>
          <a:xfrm rot="0">
            <a:off x="4096000" y="3219450"/>
            <a:ext cx="5266519" cy="5105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4" name="圆角矩形"/>
          <p:cNvSpPr>
            <a:spLocks/>
          </p:cNvSpPr>
          <p:nvPr/>
        </p:nvSpPr>
        <p:spPr>
          <a:xfrm rot="0">
            <a:off x="406904" y="1905000"/>
            <a:ext cx="7213096" cy="4447918"/>
          </a:xfrm>
          <a:prstGeom prst="roundRect">
            <a:avLst>
              <a:gd name="adj" fmla="val 16666"/>
            </a:avLst>
          </a:prstGeom>
          <a:solidFill>
            <a:srgbClr val="FFFFFF"/>
          </a:solidFill>
          <a:ln w="25400" cmpd="sng" cap="flat">
            <a:solidFill>
              <a:srgbClr val="3893E0"/>
            </a:solidFill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duction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x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erience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j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ction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j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x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x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tise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mation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ress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y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044233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8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4991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1" name="燕尾形"/>
          <p:cNvSpPr>
            <a:spLocks/>
          </p:cNvSpPr>
          <p:nvPr/>
        </p:nvSpPr>
        <p:spPr>
          <a:xfrm rot="0">
            <a:off x="367967" y="1905000"/>
            <a:ext cx="9394896" cy="4470203"/>
          </a:xfrm>
          <a:prstGeom prst="chevron">
            <a:avLst>
              <a:gd name="adj" fmla="val 52542"/>
            </a:avLst>
          </a:prstGeom>
          <a:solidFill>
            <a:srgbClr val="FFFFFF"/>
          </a:solidFill>
          <a:ln w="25400" cmpd="sng" cap="flat">
            <a:solidFill>
              <a:srgbClr val="3893E0"/>
            </a:solidFill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y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holders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elopment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/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stry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nts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sses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duals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lopment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/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vices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ted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370456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4673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LOGIES 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9" name="平行四边形"/>
          <p:cNvSpPr>
            <a:spLocks/>
          </p:cNvSpPr>
          <p:nvPr/>
        </p:nvSpPr>
        <p:spPr>
          <a:xfrm rot="0">
            <a:off x="3546397" y="2209800"/>
            <a:ext cx="6061429" cy="4058175"/>
          </a:xfrm>
          <a:prstGeom prst="parallelogram">
            <a:avLst>
              <a:gd name="adj" fmla="val 37340"/>
            </a:avLst>
          </a:prstGeom>
          <a:solidFill>
            <a:srgbClr val="FFFFFF"/>
          </a:solidFill>
          <a:ln w="25400" cmpd="sng" cap="flat">
            <a:solidFill>
              <a:srgbClr val="666666"/>
            </a:solidFill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J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RIPT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648504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2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矩形"/>
          <p:cNvSpPr>
            <a:spLocks/>
          </p:cNvSpPr>
          <p:nvPr/>
        </p:nvSpPr>
        <p:spPr>
          <a:xfrm rot="0">
            <a:off x="739774" y="291147"/>
            <a:ext cx="8794750" cy="62901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4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5" name="矩形"/>
          <p:cNvSpPr>
            <a:spLocks/>
          </p:cNvSpPr>
          <p:nvPr/>
        </p:nvSpPr>
        <p:spPr>
          <a:xfrm rot="23648">
            <a:off x="137032" y="1097177"/>
            <a:ext cx="11168326" cy="5783878"/>
          </a:xfrm>
          <a:prstGeom prst="rect"/>
          <a:solidFill>
            <a:srgbClr val="FFFFFF"/>
          </a:solidFill>
          <a:ln w="25400" cmpd="sng" cap="flat">
            <a:solidFill>
              <a:srgbClr val="3893E0"/>
            </a:solidFill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ean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and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mple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esign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roach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y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ur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rk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out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ons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tent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y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phy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tly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out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tte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ects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y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sonal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nd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istently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mple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Space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y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nd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rove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ility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y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q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y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nd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phics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wcase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y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ur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work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that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y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folio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eat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top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tablet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and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ile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ices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tion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ation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kes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y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sitors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y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'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king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Y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y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nd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Simple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y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out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j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ects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y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y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y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out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that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showcases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projects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grid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format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ith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y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ng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ghts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and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y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out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layout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that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showcases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ent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ingle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page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003017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2390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7" name="圆角矩形"/>
          <p:cNvSpPr>
            <a:spLocks/>
          </p:cNvSpPr>
          <p:nvPr/>
        </p:nvSpPr>
        <p:spPr>
          <a:xfrm rot="21585716">
            <a:off x="289630" y="1217947"/>
            <a:ext cx="10787936" cy="5437359"/>
          </a:xfrm>
          <a:prstGeom prst="roundRect">
            <a:avLst>
              <a:gd name="adj" fmla="val 16666"/>
            </a:avLst>
          </a:prstGeom>
          <a:solidFill>
            <a:srgbClr val="FFFFFF"/>
          </a:solidFill>
          <a:ln w="25400" cmpd="sng" cap="flat">
            <a:solidFill>
              <a:srgbClr val="3893E0"/>
            </a:solidFill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j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case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ted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selection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of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j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ects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ges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descriptions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and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ef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io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duction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background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skills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and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experience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sitors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nd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ages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nquiries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ation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Links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al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media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file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ign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erent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z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ces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ity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y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igation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and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itive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y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nt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ess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ing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ze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q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ck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ding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ous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vices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nts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ons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transition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ures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timization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)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ized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for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bility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ar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y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date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j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ects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x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erience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55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0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0</cp:revision>
  <dcterms:created xsi:type="dcterms:W3CDTF">2024-03-26T10:07:22Z</dcterms:created>
  <dcterms:modified xsi:type="dcterms:W3CDTF">2025-09-16T06:09:36Z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0ec6e46608014ae3b01419a15fd5a167</vt:lpwstr>
  </property>
</Properties>
</file>