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317" r:id="rId6"/>
    <p:sldId id="313" r:id="rId7"/>
    <p:sldId id="319" r:id="rId8"/>
    <p:sldId id="318" r:id="rId9"/>
    <p:sldId id="320" r:id="rId10"/>
    <p:sldId id="321" r:id="rId11"/>
    <p:sldId id="322" r:id="rId12"/>
    <p:sldId id="323" r:id="rId13"/>
  </p:sldIdLst>
  <p:sldSz cx="9144000" cy="5143500"/>
  <p:notesSz cx="6858000" cy="9144000"/>
  <p:embeddedFontLst>
    <p:embeddedFont>
      <p:font typeface="Merriweather" panose="00000500000000000000"/>
      <p:regular r:id="rId17"/>
    </p:embeddedFont>
    <p:embeddedFont>
      <p:font typeface="Spectral" panose="02020502060000000000"/>
      <p:regular r:id="rId18"/>
    </p:embeddedFont>
    <p:embeddedFont>
      <p:font typeface="Calibri"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720" userDrawn="1">
          <p15:clr>
            <a:srgbClr val="9AA0A6"/>
          </p15:clr>
        </p15:guide>
        <p15:guide id="2" pos="2886"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720"/>
        <p:guide pos="288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5" name="Shape 2075"/>
        <p:cNvGrpSpPr/>
        <p:nvPr/>
      </p:nvGrpSpPr>
      <p:grpSpPr>
        <a:xfrm>
          <a:off x="0" y="0"/>
          <a:ext cx="0" cy="0"/>
          <a:chOff x="0" y="0"/>
          <a:chExt cx="0" cy="0"/>
        </a:xfrm>
      </p:grpSpPr>
      <p:sp>
        <p:nvSpPr>
          <p:cNvPr id="2076" name="Google Shape;2076;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3" name="Shape 2143"/>
        <p:cNvGrpSpPr/>
        <p:nvPr/>
      </p:nvGrpSpPr>
      <p:grpSpPr>
        <a:xfrm>
          <a:off x="0" y="0"/>
          <a:ext cx="0" cy="0"/>
          <a:chOff x="0" y="0"/>
          <a:chExt cx="0" cy="0"/>
        </a:xfrm>
      </p:grpSpPr>
      <p:sp>
        <p:nvSpPr>
          <p:cNvPr id="2144" name="Google Shape;2144;g131cd8db3ce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5" name="Google Shape;2145;g131cd8db3ce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grpSp>
        <p:nvGrpSpPr>
          <p:cNvPr id="9" name="Google Shape;9;p2"/>
          <p:cNvGrpSpPr/>
          <p:nvPr/>
        </p:nvGrpSpPr>
        <p:grpSpPr>
          <a:xfrm>
            <a:off x="-35275" y="-31835"/>
            <a:ext cx="9214549" cy="5207170"/>
            <a:chOff x="-35275" y="-31835"/>
            <a:chExt cx="9214549" cy="5207170"/>
          </a:xfrm>
        </p:grpSpPr>
        <p:grpSp>
          <p:nvGrpSpPr>
            <p:cNvPr id="10" name="Google Shape;10;p2"/>
            <p:cNvGrpSpPr/>
            <p:nvPr/>
          </p:nvGrpSpPr>
          <p:grpSpPr>
            <a:xfrm>
              <a:off x="-35275" y="-31835"/>
              <a:ext cx="4607271" cy="2603603"/>
              <a:chOff x="987999" y="461925"/>
              <a:chExt cx="1514404" cy="1507151"/>
            </a:xfrm>
          </p:grpSpPr>
          <p:grpSp>
            <p:nvGrpSpPr>
              <p:cNvPr id="11" name="Google Shape;11;p2"/>
              <p:cNvGrpSpPr/>
              <p:nvPr/>
            </p:nvGrpSpPr>
            <p:grpSpPr>
              <a:xfrm>
                <a:off x="987999" y="461925"/>
                <a:ext cx="1514401" cy="1506302"/>
                <a:chOff x="987999" y="461925"/>
                <a:chExt cx="1514401" cy="1506302"/>
              </a:xfrm>
            </p:grpSpPr>
            <p:cxnSp>
              <p:nvCxnSpPr>
                <p:cNvPr id="12" name="Google Shape;1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1" name="Google Shape;21;p2"/>
              <p:cNvGrpSpPr/>
              <p:nvPr/>
            </p:nvGrpSpPr>
            <p:grpSpPr>
              <a:xfrm>
                <a:off x="987999" y="461927"/>
                <a:ext cx="1514404" cy="1507149"/>
                <a:chOff x="987999" y="461927"/>
                <a:chExt cx="1514404" cy="1507149"/>
              </a:xfrm>
            </p:grpSpPr>
            <p:cxnSp>
              <p:nvCxnSpPr>
                <p:cNvPr id="22" name="Google Shape;2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 name="Google Shape;2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0" name="Google Shape;30;p2"/>
            <p:cNvGrpSpPr/>
            <p:nvPr/>
          </p:nvGrpSpPr>
          <p:grpSpPr>
            <a:xfrm>
              <a:off x="4572003" y="-31835"/>
              <a:ext cx="4607271" cy="2603603"/>
              <a:chOff x="987999" y="461925"/>
              <a:chExt cx="1514404" cy="1507151"/>
            </a:xfrm>
          </p:grpSpPr>
          <p:grpSp>
            <p:nvGrpSpPr>
              <p:cNvPr id="31" name="Google Shape;31;p2"/>
              <p:cNvGrpSpPr/>
              <p:nvPr/>
            </p:nvGrpSpPr>
            <p:grpSpPr>
              <a:xfrm>
                <a:off x="987999" y="461925"/>
                <a:ext cx="1514401" cy="1506302"/>
                <a:chOff x="987999" y="461925"/>
                <a:chExt cx="1514401" cy="1506302"/>
              </a:xfrm>
            </p:grpSpPr>
            <p:cxnSp>
              <p:nvCxnSpPr>
                <p:cNvPr id="32" name="Google Shape;3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 name="Google Shape;3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 name="Google Shape;3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 name="Google Shape;4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1" name="Google Shape;41;p2"/>
              <p:cNvGrpSpPr/>
              <p:nvPr/>
            </p:nvGrpSpPr>
            <p:grpSpPr>
              <a:xfrm>
                <a:off x="987999" y="461927"/>
                <a:ext cx="1514404" cy="1507149"/>
                <a:chOff x="987999" y="461927"/>
                <a:chExt cx="1514404" cy="1507149"/>
              </a:xfrm>
            </p:grpSpPr>
            <p:cxnSp>
              <p:nvCxnSpPr>
                <p:cNvPr id="42" name="Google Shape;4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 name="Google Shape;4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 name="Google Shape;4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 name="Google Shape;4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 name="Google Shape;4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4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8" name="Google Shape;4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 name="Google Shape;4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 name="Google Shape;50;p2"/>
            <p:cNvGrpSpPr/>
            <p:nvPr/>
          </p:nvGrpSpPr>
          <p:grpSpPr>
            <a:xfrm>
              <a:off x="-35275" y="2571732"/>
              <a:ext cx="4607271" cy="2603603"/>
              <a:chOff x="987999" y="461925"/>
              <a:chExt cx="1514404" cy="1507151"/>
            </a:xfrm>
          </p:grpSpPr>
          <p:grpSp>
            <p:nvGrpSpPr>
              <p:cNvPr id="51" name="Google Shape;51;p2"/>
              <p:cNvGrpSpPr/>
              <p:nvPr/>
            </p:nvGrpSpPr>
            <p:grpSpPr>
              <a:xfrm>
                <a:off x="987999" y="461925"/>
                <a:ext cx="1514401" cy="1506302"/>
                <a:chOff x="987999" y="461925"/>
                <a:chExt cx="1514401" cy="1506302"/>
              </a:xfrm>
            </p:grpSpPr>
            <p:cxnSp>
              <p:nvCxnSpPr>
                <p:cNvPr id="52" name="Google Shape;5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 name="Google Shape;5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 name="Google Shape;5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 name="Google Shape;5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7" name="Google Shape;5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8" name="Google Shape;5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9" name="Google Shape;5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0" name="Google Shape;6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1" name="Google Shape;61;p2"/>
              <p:cNvGrpSpPr/>
              <p:nvPr/>
            </p:nvGrpSpPr>
            <p:grpSpPr>
              <a:xfrm>
                <a:off x="987999" y="461927"/>
                <a:ext cx="1514404" cy="1507149"/>
                <a:chOff x="987999" y="461927"/>
                <a:chExt cx="1514404" cy="1507149"/>
              </a:xfrm>
            </p:grpSpPr>
            <p:cxnSp>
              <p:nvCxnSpPr>
                <p:cNvPr id="62" name="Google Shape;6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 name="Google Shape;6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 name="Google Shape;6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 name="Google Shape;6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 name="Google Shape;6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 name="Google Shape;6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 name="Google Shape;6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 name="Google Shape;6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0" name="Google Shape;70;p2"/>
            <p:cNvGrpSpPr/>
            <p:nvPr/>
          </p:nvGrpSpPr>
          <p:grpSpPr>
            <a:xfrm>
              <a:off x="4572003" y="2571732"/>
              <a:ext cx="4607271" cy="2603603"/>
              <a:chOff x="987999" y="461925"/>
              <a:chExt cx="1514404" cy="1507151"/>
            </a:xfrm>
          </p:grpSpPr>
          <p:grpSp>
            <p:nvGrpSpPr>
              <p:cNvPr id="71" name="Google Shape;71;p2"/>
              <p:cNvGrpSpPr/>
              <p:nvPr/>
            </p:nvGrpSpPr>
            <p:grpSpPr>
              <a:xfrm>
                <a:off x="987999" y="461925"/>
                <a:ext cx="1514401" cy="1506302"/>
                <a:chOff x="987999" y="461925"/>
                <a:chExt cx="1514401" cy="1506302"/>
              </a:xfrm>
            </p:grpSpPr>
            <p:cxnSp>
              <p:nvCxnSpPr>
                <p:cNvPr id="72" name="Google Shape;72;p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3" name="Google Shape;73;p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 name="Google Shape;74;p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5" name="Google Shape;75;p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 name="Google Shape;76;p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7" name="Google Shape;77;p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 name="Google Shape;78;p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79;p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0" name="Google Shape;80;p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1" name="Google Shape;81;p2"/>
              <p:cNvGrpSpPr/>
              <p:nvPr/>
            </p:nvGrpSpPr>
            <p:grpSpPr>
              <a:xfrm>
                <a:off x="987999" y="461927"/>
                <a:ext cx="1514404" cy="1507149"/>
                <a:chOff x="987999" y="461927"/>
                <a:chExt cx="1514404" cy="1507149"/>
              </a:xfrm>
            </p:grpSpPr>
            <p:cxnSp>
              <p:nvCxnSpPr>
                <p:cNvPr id="82" name="Google Shape;82;p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83;p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 name="Google Shape;84;p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85;p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 name="Google Shape;86;p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7" name="Google Shape;87;p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 name="Google Shape;88;p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90" name="Google Shape;90;p2"/>
          <p:cNvSpPr txBox="1"/>
          <p:nvPr>
            <p:ph type="ctrTitle"/>
          </p:nvPr>
        </p:nvSpPr>
        <p:spPr>
          <a:xfrm>
            <a:off x="1340625" y="1354950"/>
            <a:ext cx="6462600" cy="8385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5200"/>
              <a:buNone/>
              <a:defRPr sz="5500">
                <a:latin typeface="Merriweather" panose="00000500000000000000"/>
                <a:ea typeface="Merriweather" panose="00000500000000000000"/>
                <a:cs typeface="Merriweather" panose="00000500000000000000"/>
                <a:sym typeface="Merriweather" panose="0000050000000000000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1" name="Google Shape;91;p2"/>
          <p:cNvSpPr txBox="1"/>
          <p:nvPr>
            <p:ph type="subTitle" idx="1"/>
          </p:nvPr>
        </p:nvSpPr>
        <p:spPr>
          <a:xfrm>
            <a:off x="2269900" y="3689800"/>
            <a:ext cx="4605900" cy="367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2" name="Google Shape;92;p2"/>
          <p:cNvSpPr/>
          <p:nvPr/>
        </p:nvSpPr>
        <p:spPr>
          <a:xfrm>
            <a:off x="950250" y="4644614"/>
            <a:ext cx="337500" cy="329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428133" y="4321796"/>
            <a:ext cx="224700" cy="2190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592" name="Shape 592"/>
        <p:cNvGrpSpPr/>
        <p:nvPr/>
      </p:nvGrpSpPr>
      <p:grpSpPr>
        <a:xfrm>
          <a:off x="0" y="0"/>
          <a:ext cx="0" cy="0"/>
          <a:chOff x="0" y="0"/>
          <a:chExt cx="0" cy="0"/>
        </a:xfrm>
      </p:grpSpPr>
      <p:grpSp>
        <p:nvGrpSpPr>
          <p:cNvPr id="593" name="Google Shape;593;p11"/>
          <p:cNvGrpSpPr/>
          <p:nvPr/>
        </p:nvGrpSpPr>
        <p:grpSpPr>
          <a:xfrm>
            <a:off x="-151025" y="-87459"/>
            <a:ext cx="9443950" cy="5336943"/>
            <a:chOff x="1366600" y="892542"/>
            <a:chExt cx="757200" cy="649200"/>
          </a:xfrm>
        </p:grpSpPr>
        <p:grpSp>
          <p:nvGrpSpPr>
            <p:cNvPr id="594" name="Google Shape;594;p11"/>
            <p:cNvGrpSpPr/>
            <p:nvPr/>
          </p:nvGrpSpPr>
          <p:grpSpPr>
            <a:xfrm>
              <a:off x="1366600" y="892542"/>
              <a:ext cx="757199" cy="649200"/>
              <a:chOff x="1366600" y="892542"/>
              <a:chExt cx="757199" cy="649200"/>
            </a:xfrm>
          </p:grpSpPr>
          <p:cxnSp>
            <p:nvCxnSpPr>
              <p:cNvPr id="595" name="Google Shape;595;p11"/>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6" name="Google Shape;596;p11"/>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7" name="Google Shape;597;p11"/>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11"/>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11"/>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600" name="Google Shape;600;p11"/>
            <p:cNvGrpSpPr/>
            <p:nvPr/>
          </p:nvGrpSpPr>
          <p:grpSpPr>
            <a:xfrm>
              <a:off x="1366600" y="892542"/>
              <a:ext cx="757200" cy="645919"/>
              <a:chOff x="1366600" y="892542"/>
              <a:chExt cx="757200" cy="645919"/>
            </a:xfrm>
          </p:grpSpPr>
          <p:cxnSp>
            <p:nvCxnSpPr>
              <p:cNvPr id="601" name="Google Shape;601;p11"/>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11"/>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11"/>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11"/>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sp>
        <p:nvSpPr>
          <p:cNvPr id="605" name="Google Shape;605;p11"/>
          <p:cNvSpPr txBox="1"/>
          <p:nvPr>
            <p:ph type="title" hasCustomPrompt="1"/>
          </p:nvPr>
        </p:nvSpPr>
        <p:spPr>
          <a:xfrm>
            <a:off x="2205450" y="1686475"/>
            <a:ext cx="4733100" cy="17676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12000"/>
              <a:buNone/>
              <a:defRPr sz="9000">
                <a:solidFill>
                  <a:schemeClr val="l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06" name="Google Shape;606;p11"/>
          <p:cNvSpPr txBox="1"/>
          <p:nvPr>
            <p:ph type="subTitle" idx="1"/>
          </p:nvPr>
        </p:nvSpPr>
        <p:spPr>
          <a:xfrm>
            <a:off x="2203075" y="3454025"/>
            <a:ext cx="2368800" cy="731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7" name="Google Shape;607;p11"/>
          <p:cNvSpPr/>
          <p:nvPr/>
        </p:nvSpPr>
        <p:spPr>
          <a:xfrm rot="-5400000" flipH="1">
            <a:off x="2042430" y="163026"/>
            <a:ext cx="336000" cy="327300"/>
          </a:xfrm>
          <a:prstGeom prst="star4">
            <a:avLst>
              <a:gd name="adj" fmla="val 125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8" name="Google Shape;608;p11"/>
          <p:cNvGrpSpPr/>
          <p:nvPr/>
        </p:nvGrpSpPr>
        <p:grpSpPr>
          <a:xfrm rot="10800000" flipH="1">
            <a:off x="8173442" y="3289864"/>
            <a:ext cx="600467" cy="327300"/>
            <a:chOff x="1945415" y="1740893"/>
            <a:chExt cx="600467" cy="327300"/>
          </a:xfrm>
        </p:grpSpPr>
        <p:sp>
          <p:nvSpPr>
            <p:cNvPr id="609" name="Google Shape;609;p11"/>
            <p:cNvSpPr/>
            <p:nvPr/>
          </p:nvSpPr>
          <p:spPr>
            <a:xfrm rot="10800000" flipH="1">
              <a:off x="1945415" y="1740893"/>
              <a:ext cx="336000" cy="327300"/>
            </a:xfrm>
            <a:prstGeom prst="star4">
              <a:avLst>
                <a:gd name="adj" fmla="val 12500"/>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1"/>
            <p:cNvSpPr/>
            <p:nvPr/>
          </p:nvSpPr>
          <p:spPr>
            <a:xfrm rot="10800000" flipH="1">
              <a:off x="2298982" y="1784393"/>
              <a:ext cx="246900" cy="240300"/>
            </a:xfrm>
            <a:prstGeom prst="star4">
              <a:avLst>
                <a:gd name="adj" fmla="val 12500"/>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611" name="Shape 61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612" name="Shape 612"/>
        <p:cNvGrpSpPr/>
        <p:nvPr/>
      </p:nvGrpSpPr>
      <p:grpSpPr>
        <a:xfrm>
          <a:off x="0" y="0"/>
          <a:ext cx="0" cy="0"/>
          <a:chOff x="0" y="0"/>
          <a:chExt cx="0" cy="0"/>
        </a:xfrm>
      </p:grpSpPr>
      <p:grpSp>
        <p:nvGrpSpPr>
          <p:cNvPr id="613" name="Google Shape;613;p13"/>
          <p:cNvGrpSpPr/>
          <p:nvPr/>
        </p:nvGrpSpPr>
        <p:grpSpPr>
          <a:xfrm>
            <a:off x="-35275" y="-31835"/>
            <a:ext cx="9214549" cy="5207170"/>
            <a:chOff x="-35275" y="-31835"/>
            <a:chExt cx="9214549" cy="5207170"/>
          </a:xfrm>
        </p:grpSpPr>
        <p:grpSp>
          <p:nvGrpSpPr>
            <p:cNvPr id="614" name="Google Shape;614;p13"/>
            <p:cNvGrpSpPr/>
            <p:nvPr/>
          </p:nvGrpSpPr>
          <p:grpSpPr>
            <a:xfrm>
              <a:off x="-35275" y="-31835"/>
              <a:ext cx="4607271" cy="2603603"/>
              <a:chOff x="987999" y="461925"/>
              <a:chExt cx="1514404" cy="1507151"/>
            </a:xfrm>
          </p:grpSpPr>
          <p:grpSp>
            <p:nvGrpSpPr>
              <p:cNvPr id="615" name="Google Shape;615;p13"/>
              <p:cNvGrpSpPr/>
              <p:nvPr/>
            </p:nvGrpSpPr>
            <p:grpSpPr>
              <a:xfrm>
                <a:off x="987999" y="461925"/>
                <a:ext cx="1514401" cy="1506302"/>
                <a:chOff x="987999" y="461925"/>
                <a:chExt cx="1514401" cy="1506302"/>
              </a:xfrm>
            </p:grpSpPr>
            <p:cxnSp>
              <p:nvCxnSpPr>
                <p:cNvPr id="616" name="Google Shape;61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19" name="Google Shape;61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0" name="Google Shape;62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1" name="Google Shape;62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2" name="Google Shape;62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3" name="Google Shape;62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24" name="Google Shape;62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25" name="Google Shape;625;p13"/>
              <p:cNvGrpSpPr/>
              <p:nvPr/>
            </p:nvGrpSpPr>
            <p:grpSpPr>
              <a:xfrm>
                <a:off x="987999" y="461927"/>
                <a:ext cx="1514404" cy="1507149"/>
                <a:chOff x="987999" y="461927"/>
                <a:chExt cx="1514404" cy="1507149"/>
              </a:xfrm>
            </p:grpSpPr>
            <p:cxnSp>
              <p:nvCxnSpPr>
                <p:cNvPr id="626" name="Google Shape;62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28" name="Google Shape;62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29" name="Google Shape;62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0" name="Google Shape;63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1" name="Google Shape;63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2" name="Google Shape;63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33" name="Google Shape;63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34" name="Google Shape;634;p13"/>
            <p:cNvGrpSpPr/>
            <p:nvPr/>
          </p:nvGrpSpPr>
          <p:grpSpPr>
            <a:xfrm>
              <a:off x="4572003" y="-31835"/>
              <a:ext cx="4607271" cy="2603603"/>
              <a:chOff x="987999" y="461925"/>
              <a:chExt cx="1514404" cy="1507151"/>
            </a:xfrm>
          </p:grpSpPr>
          <p:grpSp>
            <p:nvGrpSpPr>
              <p:cNvPr id="635" name="Google Shape;635;p13"/>
              <p:cNvGrpSpPr/>
              <p:nvPr/>
            </p:nvGrpSpPr>
            <p:grpSpPr>
              <a:xfrm>
                <a:off x="987999" y="461925"/>
                <a:ext cx="1514401" cy="1506302"/>
                <a:chOff x="987999" y="461925"/>
                <a:chExt cx="1514401" cy="1506302"/>
              </a:xfrm>
            </p:grpSpPr>
            <p:cxnSp>
              <p:nvCxnSpPr>
                <p:cNvPr id="636" name="Google Shape;63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37" name="Google Shape;63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38" name="Google Shape;63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39" name="Google Shape;63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0" name="Google Shape;64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1" name="Google Shape;64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2" name="Google Shape;64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3" name="Google Shape;64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44" name="Google Shape;64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45" name="Google Shape;645;p13"/>
              <p:cNvGrpSpPr/>
              <p:nvPr/>
            </p:nvGrpSpPr>
            <p:grpSpPr>
              <a:xfrm>
                <a:off x="987999" y="461927"/>
                <a:ext cx="1514404" cy="1507149"/>
                <a:chOff x="987999" y="461927"/>
                <a:chExt cx="1514404" cy="1507149"/>
              </a:xfrm>
            </p:grpSpPr>
            <p:cxnSp>
              <p:nvCxnSpPr>
                <p:cNvPr id="646" name="Google Shape;64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7" name="Google Shape;64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8" name="Google Shape;64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0" name="Google Shape;65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1" name="Google Shape;65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2" name="Google Shape;65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53" name="Google Shape;65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54" name="Google Shape;654;p13"/>
            <p:cNvGrpSpPr/>
            <p:nvPr/>
          </p:nvGrpSpPr>
          <p:grpSpPr>
            <a:xfrm>
              <a:off x="-35275" y="2571732"/>
              <a:ext cx="4607271" cy="2603603"/>
              <a:chOff x="987999" y="461925"/>
              <a:chExt cx="1514404" cy="1507151"/>
            </a:xfrm>
          </p:grpSpPr>
          <p:grpSp>
            <p:nvGrpSpPr>
              <p:cNvPr id="655" name="Google Shape;655;p13"/>
              <p:cNvGrpSpPr/>
              <p:nvPr/>
            </p:nvGrpSpPr>
            <p:grpSpPr>
              <a:xfrm>
                <a:off x="987999" y="461925"/>
                <a:ext cx="1514401" cy="1506302"/>
                <a:chOff x="987999" y="461925"/>
                <a:chExt cx="1514401" cy="1506302"/>
              </a:xfrm>
            </p:grpSpPr>
            <p:cxnSp>
              <p:nvCxnSpPr>
                <p:cNvPr id="656" name="Google Shape;65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57" name="Google Shape;65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58" name="Google Shape;65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59" name="Google Shape;65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1" name="Google Shape;66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2" name="Google Shape;66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3" name="Google Shape;66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64" name="Google Shape;66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65" name="Google Shape;665;p13"/>
              <p:cNvGrpSpPr/>
              <p:nvPr/>
            </p:nvGrpSpPr>
            <p:grpSpPr>
              <a:xfrm>
                <a:off x="987999" y="461927"/>
                <a:ext cx="1514404" cy="1507149"/>
                <a:chOff x="987999" y="461927"/>
                <a:chExt cx="1514404" cy="1507149"/>
              </a:xfrm>
            </p:grpSpPr>
            <p:cxnSp>
              <p:nvCxnSpPr>
                <p:cNvPr id="666" name="Google Shape;66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8" name="Google Shape;66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69" name="Google Shape;66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2" name="Google Shape;67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674" name="Google Shape;674;p13"/>
            <p:cNvGrpSpPr/>
            <p:nvPr/>
          </p:nvGrpSpPr>
          <p:grpSpPr>
            <a:xfrm>
              <a:off x="4572003" y="2571732"/>
              <a:ext cx="4607271" cy="2603603"/>
              <a:chOff x="987999" y="461925"/>
              <a:chExt cx="1514404" cy="1507151"/>
            </a:xfrm>
          </p:grpSpPr>
          <p:grpSp>
            <p:nvGrpSpPr>
              <p:cNvPr id="675" name="Google Shape;675;p13"/>
              <p:cNvGrpSpPr/>
              <p:nvPr/>
            </p:nvGrpSpPr>
            <p:grpSpPr>
              <a:xfrm>
                <a:off x="987999" y="461925"/>
                <a:ext cx="1514401" cy="1506302"/>
                <a:chOff x="987999" y="461925"/>
                <a:chExt cx="1514401" cy="1506302"/>
              </a:xfrm>
            </p:grpSpPr>
            <p:cxnSp>
              <p:nvCxnSpPr>
                <p:cNvPr id="676" name="Google Shape;676;p1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77" name="Google Shape;677;p1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78" name="Google Shape;678;p1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79" name="Google Shape;679;p1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0" name="Google Shape;680;p1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1" name="Google Shape;681;p1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2" name="Google Shape;682;p1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3" name="Google Shape;683;p1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1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685" name="Google Shape;685;p13"/>
              <p:cNvGrpSpPr/>
              <p:nvPr/>
            </p:nvGrpSpPr>
            <p:grpSpPr>
              <a:xfrm>
                <a:off x="987999" y="461927"/>
                <a:ext cx="1514404" cy="1507149"/>
                <a:chOff x="987999" y="461927"/>
                <a:chExt cx="1514404" cy="1507149"/>
              </a:xfrm>
            </p:grpSpPr>
            <p:cxnSp>
              <p:nvCxnSpPr>
                <p:cNvPr id="686" name="Google Shape;686;p1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7" name="Google Shape;687;p1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8" name="Google Shape;688;p1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89" name="Google Shape;689;p1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0" name="Google Shape;690;p1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1" name="Google Shape;691;p1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2" name="Google Shape;692;p1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693" name="Google Shape;693;p1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694" name="Google Shape;694;p13"/>
          <p:cNvSpPr/>
          <p:nvPr/>
        </p:nvSpPr>
        <p:spPr>
          <a:xfrm>
            <a:off x="540475" y="1455200"/>
            <a:ext cx="8063700" cy="33492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5" name="Google Shape;695;p13"/>
          <p:cNvSpPr txBox="1"/>
          <p:nvPr>
            <p:ph type="title"/>
          </p:nvPr>
        </p:nvSpPr>
        <p:spPr>
          <a:xfrm>
            <a:off x="540475" y="342800"/>
            <a:ext cx="8062200" cy="741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2pPr>
            <a:lvl3pPr lvl="2"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3pPr>
            <a:lvl4pPr lvl="3"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4pPr>
            <a:lvl5pPr lvl="4"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5pPr>
            <a:lvl6pPr lvl="5"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6pPr>
            <a:lvl7pPr lvl="6"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7pPr>
            <a:lvl8pPr lvl="7"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8pPr>
            <a:lvl9pPr lvl="8"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9pPr>
          </a:lstStyle>
          <a:p/>
        </p:txBody>
      </p:sp>
      <p:sp>
        <p:nvSpPr>
          <p:cNvPr id="696" name="Google Shape;696;p13"/>
          <p:cNvSpPr txBox="1"/>
          <p:nvPr>
            <p:ph type="subTitle" idx="1"/>
          </p:nvPr>
        </p:nvSpPr>
        <p:spPr>
          <a:xfrm>
            <a:off x="1560930" y="1560781"/>
            <a:ext cx="2834700" cy="365700"/>
          </a:xfrm>
          <a:prstGeom prst="rect">
            <a:avLst/>
          </a:prstGeom>
        </p:spPr>
        <p:txBody>
          <a:bodyPr spcFirstLastPara="1" wrap="square" lIns="91425" tIns="91425" rIns="91425" bIns="91425" anchor="ctr" anchorCtr="0">
            <a:noAutofit/>
          </a:bodyPr>
          <a:lstStyle>
            <a:lvl1pPr lv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697" name="Google Shape;697;p13"/>
          <p:cNvSpPr txBox="1"/>
          <p:nvPr>
            <p:ph type="subTitle" idx="2"/>
          </p:nvPr>
        </p:nvSpPr>
        <p:spPr>
          <a:xfrm>
            <a:off x="1560930" y="1926486"/>
            <a:ext cx="2215200" cy="594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8" name="Google Shape;698;p13"/>
          <p:cNvSpPr txBox="1"/>
          <p:nvPr>
            <p:ph type="subTitle" idx="3"/>
          </p:nvPr>
        </p:nvSpPr>
        <p:spPr>
          <a:xfrm>
            <a:off x="1560930" y="2600306"/>
            <a:ext cx="28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699" name="Google Shape;699;p13"/>
          <p:cNvSpPr txBox="1"/>
          <p:nvPr>
            <p:ph type="subTitle" idx="4"/>
          </p:nvPr>
        </p:nvSpPr>
        <p:spPr>
          <a:xfrm>
            <a:off x="1560930" y="2966011"/>
            <a:ext cx="2215200" cy="594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0" name="Google Shape;700;p13"/>
          <p:cNvSpPr txBox="1"/>
          <p:nvPr>
            <p:ph type="subTitle" idx="5"/>
          </p:nvPr>
        </p:nvSpPr>
        <p:spPr>
          <a:xfrm>
            <a:off x="1560930" y="3639831"/>
            <a:ext cx="28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701" name="Google Shape;701;p13"/>
          <p:cNvSpPr txBox="1"/>
          <p:nvPr>
            <p:ph type="subTitle" idx="6"/>
          </p:nvPr>
        </p:nvSpPr>
        <p:spPr>
          <a:xfrm>
            <a:off x="1560930" y="4005536"/>
            <a:ext cx="2215200" cy="594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13"/>
          <p:cNvSpPr txBox="1"/>
          <p:nvPr>
            <p:ph type="subTitle" idx="7"/>
          </p:nvPr>
        </p:nvSpPr>
        <p:spPr>
          <a:xfrm flipH="1">
            <a:off x="4745922" y="1560781"/>
            <a:ext cx="28347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703" name="Google Shape;703;p13"/>
          <p:cNvSpPr txBox="1"/>
          <p:nvPr>
            <p:ph type="subTitle" idx="8"/>
          </p:nvPr>
        </p:nvSpPr>
        <p:spPr>
          <a:xfrm flipH="1">
            <a:off x="5365422" y="1926486"/>
            <a:ext cx="2215200" cy="59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704" name="Google Shape;704;p13"/>
          <p:cNvSpPr txBox="1"/>
          <p:nvPr>
            <p:ph type="subTitle" idx="9"/>
          </p:nvPr>
        </p:nvSpPr>
        <p:spPr>
          <a:xfrm flipH="1">
            <a:off x="4745922" y="2600306"/>
            <a:ext cx="28347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705" name="Google Shape;705;p13"/>
          <p:cNvSpPr txBox="1"/>
          <p:nvPr>
            <p:ph type="subTitle" idx="13"/>
          </p:nvPr>
        </p:nvSpPr>
        <p:spPr>
          <a:xfrm flipH="1">
            <a:off x="5365422" y="2966011"/>
            <a:ext cx="2215200" cy="59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706" name="Google Shape;706;p13"/>
          <p:cNvSpPr txBox="1"/>
          <p:nvPr>
            <p:ph type="subTitle" idx="14"/>
          </p:nvPr>
        </p:nvSpPr>
        <p:spPr>
          <a:xfrm flipH="1">
            <a:off x="4745922" y="3639831"/>
            <a:ext cx="2834700" cy="36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707" name="Google Shape;707;p13"/>
          <p:cNvSpPr txBox="1"/>
          <p:nvPr>
            <p:ph type="subTitle" idx="15"/>
          </p:nvPr>
        </p:nvSpPr>
        <p:spPr>
          <a:xfrm flipH="1">
            <a:off x="5365422" y="4005536"/>
            <a:ext cx="2215200" cy="594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p:txBody>
      </p:sp>
      <p:sp>
        <p:nvSpPr>
          <p:cNvPr id="708" name="Google Shape;708;p13"/>
          <p:cNvSpPr txBox="1"/>
          <p:nvPr>
            <p:ph type="title" idx="16" hasCustomPrompt="1"/>
          </p:nvPr>
        </p:nvSpPr>
        <p:spPr>
          <a:xfrm>
            <a:off x="682899" y="1816685"/>
            <a:ext cx="849300" cy="494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09" name="Google Shape;709;p13"/>
          <p:cNvSpPr txBox="1"/>
          <p:nvPr>
            <p:ph type="title" idx="17" hasCustomPrompt="1"/>
          </p:nvPr>
        </p:nvSpPr>
        <p:spPr>
          <a:xfrm>
            <a:off x="682882" y="2860363"/>
            <a:ext cx="849300" cy="48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0" name="Google Shape;710;p13"/>
          <p:cNvSpPr txBox="1"/>
          <p:nvPr>
            <p:ph type="title" idx="18" hasCustomPrompt="1"/>
          </p:nvPr>
        </p:nvSpPr>
        <p:spPr>
          <a:xfrm>
            <a:off x="682882" y="3893540"/>
            <a:ext cx="849300" cy="493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1" name="Google Shape;711;p13"/>
          <p:cNvSpPr txBox="1"/>
          <p:nvPr>
            <p:ph type="title" idx="19" hasCustomPrompt="1"/>
          </p:nvPr>
        </p:nvSpPr>
        <p:spPr>
          <a:xfrm>
            <a:off x="7611818" y="1816685"/>
            <a:ext cx="849300" cy="494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2" name="Google Shape;712;p13"/>
          <p:cNvSpPr txBox="1"/>
          <p:nvPr>
            <p:ph type="title" idx="20" hasCustomPrompt="1"/>
          </p:nvPr>
        </p:nvSpPr>
        <p:spPr>
          <a:xfrm>
            <a:off x="7611818" y="2860363"/>
            <a:ext cx="849300" cy="48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713" name="Google Shape;713;p13"/>
          <p:cNvSpPr txBox="1"/>
          <p:nvPr>
            <p:ph type="title" idx="21" hasCustomPrompt="1"/>
          </p:nvPr>
        </p:nvSpPr>
        <p:spPr>
          <a:xfrm>
            <a:off x="7611818" y="3893540"/>
            <a:ext cx="849300" cy="493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bg>
      <p:bgPr>
        <a:solidFill>
          <a:schemeClr val="dk1"/>
        </a:solidFill>
        <a:effectLst/>
      </p:bgPr>
    </p:bg>
    <p:spTree>
      <p:nvGrpSpPr>
        <p:cNvPr id="714" name="Shape 714"/>
        <p:cNvGrpSpPr/>
        <p:nvPr/>
      </p:nvGrpSpPr>
      <p:grpSpPr>
        <a:xfrm>
          <a:off x="0" y="0"/>
          <a:ext cx="0" cy="0"/>
          <a:chOff x="0" y="0"/>
          <a:chExt cx="0" cy="0"/>
        </a:xfrm>
      </p:grpSpPr>
      <p:grpSp>
        <p:nvGrpSpPr>
          <p:cNvPr id="715" name="Google Shape;715;p14"/>
          <p:cNvGrpSpPr/>
          <p:nvPr/>
        </p:nvGrpSpPr>
        <p:grpSpPr>
          <a:xfrm>
            <a:off x="-35275" y="-31835"/>
            <a:ext cx="9214549" cy="5207170"/>
            <a:chOff x="-35275" y="-31835"/>
            <a:chExt cx="9214549" cy="5207170"/>
          </a:xfrm>
        </p:grpSpPr>
        <p:grpSp>
          <p:nvGrpSpPr>
            <p:cNvPr id="716" name="Google Shape;716;p14"/>
            <p:cNvGrpSpPr/>
            <p:nvPr/>
          </p:nvGrpSpPr>
          <p:grpSpPr>
            <a:xfrm>
              <a:off x="-35275" y="-31835"/>
              <a:ext cx="4607271" cy="2603603"/>
              <a:chOff x="987999" y="461925"/>
              <a:chExt cx="1514404" cy="1507151"/>
            </a:xfrm>
          </p:grpSpPr>
          <p:grpSp>
            <p:nvGrpSpPr>
              <p:cNvPr id="717" name="Google Shape;717;p14"/>
              <p:cNvGrpSpPr/>
              <p:nvPr/>
            </p:nvGrpSpPr>
            <p:grpSpPr>
              <a:xfrm>
                <a:off x="987999" y="461925"/>
                <a:ext cx="1514401" cy="1506302"/>
                <a:chOff x="987999" y="461925"/>
                <a:chExt cx="1514401" cy="1506302"/>
              </a:xfrm>
            </p:grpSpPr>
            <p:cxnSp>
              <p:nvCxnSpPr>
                <p:cNvPr id="718" name="Google Shape;71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19" name="Google Shape;71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0" name="Google Shape;72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1" name="Google Shape;72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2" name="Google Shape;72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3" name="Google Shape;72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4" name="Google Shape;72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5" name="Google Shape;72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27" name="Google Shape;727;p14"/>
              <p:cNvGrpSpPr/>
              <p:nvPr/>
            </p:nvGrpSpPr>
            <p:grpSpPr>
              <a:xfrm>
                <a:off x="987999" y="461927"/>
                <a:ext cx="1514404" cy="1507149"/>
                <a:chOff x="987999" y="461927"/>
                <a:chExt cx="1514404" cy="1507149"/>
              </a:xfrm>
            </p:grpSpPr>
            <p:cxnSp>
              <p:nvCxnSpPr>
                <p:cNvPr id="728" name="Google Shape;72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29" name="Google Shape;72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0" name="Google Shape;73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1" name="Google Shape;73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2" name="Google Shape;73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3" name="Google Shape;73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4" name="Google Shape;73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35" name="Google Shape;73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36" name="Google Shape;736;p14"/>
            <p:cNvGrpSpPr/>
            <p:nvPr/>
          </p:nvGrpSpPr>
          <p:grpSpPr>
            <a:xfrm>
              <a:off x="4572003" y="-31835"/>
              <a:ext cx="4607271" cy="2603603"/>
              <a:chOff x="987999" y="461925"/>
              <a:chExt cx="1514404" cy="1507151"/>
            </a:xfrm>
          </p:grpSpPr>
          <p:grpSp>
            <p:nvGrpSpPr>
              <p:cNvPr id="737" name="Google Shape;737;p14"/>
              <p:cNvGrpSpPr/>
              <p:nvPr/>
            </p:nvGrpSpPr>
            <p:grpSpPr>
              <a:xfrm>
                <a:off x="987999" y="461925"/>
                <a:ext cx="1514401" cy="1506302"/>
                <a:chOff x="987999" y="461925"/>
                <a:chExt cx="1514401" cy="1506302"/>
              </a:xfrm>
            </p:grpSpPr>
            <p:cxnSp>
              <p:nvCxnSpPr>
                <p:cNvPr id="738" name="Google Shape;73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39" name="Google Shape;73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0" name="Google Shape;74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1" name="Google Shape;74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2" name="Google Shape;74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3" name="Google Shape;74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4" name="Google Shape;74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5" name="Google Shape;74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46" name="Google Shape;74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47" name="Google Shape;747;p14"/>
              <p:cNvGrpSpPr/>
              <p:nvPr/>
            </p:nvGrpSpPr>
            <p:grpSpPr>
              <a:xfrm>
                <a:off x="987999" y="461927"/>
                <a:ext cx="1514404" cy="1507149"/>
                <a:chOff x="987999" y="461927"/>
                <a:chExt cx="1514404" cy="1507149"/>
              </a:xfrm>
            </p:grpSpPr>
            <p:cxnSp>
              <p:nvCxnSpPr>
                <p:cNvPr id="748" name="Google Shape;74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49" name="Google Shape;74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0" name="Google Shape;75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1" name="Google Shape;75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2" name="Google Shape;75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3" name="Google Shape;75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4" name="Google Shape;75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55" name="Google Shape;75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56" name="Google Shape;756;p14"/>
            <p:cNvGrpSpPr/>
            <p:nvPr/>
          </p:nvGrpSpPr>
          <p:grpSpPr>
            <a:xfrm>
              <a:off x="-35275" y="2571732"/>
              <a:ext cx="4607271" cy="2603603"/>
              <a:chOff x="987999" y="461925"/>
              <a:chExt cx="1514404" cy="1507151"/>
            </a:xfrm>
          </p:grpSpPr>
          <p:grpSp>
            <p:nvGrpSpPr>
              <p:cNvPr id="757" name="Google Shape;757;p14"/>
              <p:cNvGrpSpPr/>
              <p:nvPr/>
            </p:nvGrpSpPr>
            <p:grpSpPr>
              <a:xfrm>
                <a:off x="987999" y="461925"/>
                <a:ext cx="1514401" cy="1506302"/>
                <a:chOff x="987999" y="461925"/>
                <a:chExt cx="1514401" cy="1506302"/>
              </a:xfrm>
            </p:grpSpPr>
            <p:cxnSp>
              <p:nvCxnSpPr>
                <p:cNvPr id="758" name="Google Shape;75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59" name="Google Shape;75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0" name="Google Shape;76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1" name="Google Shape;76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2" name="Google Shape;76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3" name="Google Shape;76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4" name="Google Shape;76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5" name="Google Shape;76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66" name="Google Shape;76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67" name="Google Shape;767;p14"/>
              <p:cNvGrpSpPr/>
              <p:nvPr/>
            </p:nvGrpSpPr>
            <p:grpSpPr>
              <a:xfrm>
                <a:off x="987999" y="461927"/>
                <a:ext cx="1514404" cy="1507149"/>
                <a:chOff x="987999" y="461927"/>
                <a:chExt cx="1514404" cy="1507149"/>
              </a:xfrm>
            </p:grpSpPr>
            <p:cxnSp>
              <p:nvCxnSpPr>
                <p:cNvPr id="768" name="Google Shape;76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69" name="Google Shape;76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0" name="Google Shape;77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1" name="Google Shape;77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2" name="Google Shape;77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3" name="Google Shape;77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4" name="Google Shape;77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75" name="Google Shape;77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776" name="Google Shape;776;p14"/>
            <p:cNvGrpSpPr/>
            <p:nvPr/>
          </p:nvGrpSpPr>
          <p:grpSpPr>
            <a:xfrm>
              <a:off x="4572003" y="2571732"/>
              <a:ext cx="4607271" cy="2603603"/>
              <a:chOff x="987999" y="461925"/>
              <a:chExt cx="1514404" cy="1507151"/>
            </a:xfrm>
          </p:grpSpPr>
          <p:grpSp>
            <p:nvGrpSpPr>
              <p:cNvPr id="777" name="Google Shape;777;p14"/>
              <p:cNvGrpSpPr/>
              <p:nvPr/>
            </p:nvGrpSpPr>
            <p:grpSpPr>
              <a:xfrm>
                <a:off x="987999" y="461925"/>
                <a:ext cx="1514401" cy="1506302"/>
                <a:chOff x="987999" y="461925"/>
                <a:chExt cx="1514401" cy="1506302"/>
              </a:xfrm>
            </p:grpSpPr>
            <p:cxnSp>
              <p:nvCxnSpPr>
                <p:cNvPr id="778" name="Google Shape;778;p1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79" name="Google Shape;779;p1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0" name="Google Shape;780;p1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1" name="Google Shape;781;p1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1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3" name="Google Shape;783;p1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4" name="Google Shape;784;p1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5" name="Google Shape;785;p1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786" name="Google Shape;786;p1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787" name="Google Shape;787;p14"/>
              <p:cNvGrpSpPr/>
              <p:nvPr/>
            </p:nvGrpSpPr>
            <p:grpSpPr>
              <a:xfrm>
                <a:off x="987999" y="461927"/>
                <a:ext cx="1514404" cy="1507149"/>
                <a:chOff x="987999" y="461927"/>
                <a:chExt cx="1514404" cy="1507149"/>
              </a:xfrm>
            </p:grpSpPr>
            <p:cxnSp>
              <p:nvCxnSpPr>
                <p:cNvPr id="788" name="Google Shape;788;p1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89" name="Google Shape;789;p1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0" name="Google Shape;790;p1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1" name="Google Shape;791;p1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2" name="Google Shape;792;p1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3" name="Google Shape;793;p1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1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1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796" name="Google Shape;796;p14"/>
          <p:cNvSpPr txBox="1"/>
          <p:nvPr>
            <p:ph type="subTitle" idx="1"/>
          </p:nvPr>
        </p:nvSpPr>
        <p:spPr>
          <a:xfrm>
            <a:off x="2250750" y="1815039"/>
            <a:ext cx="4642500" cy="1039200"/>
          </a:xfrm>
          <a:prstGeom prst="rect">
            <a:avLst/>
          </a:prstGeom>
        </p:spPr>
        <p:txBody>
          <a:bodyPr spcFirstLastPara="1" wrap="square" lIns="91425" tIns="91425" rIns="91425" bIns="91425" anchor="b" anchorCtr="0">
            <a:noAutofit/>
          </a:bodyPr>
          <a:lstStyle>
            <a:lvl1pPr lvl="0" algn="ctr">
              <a:spcBef>
                <a:spcPts val="0"/>
              </a:spcBef>
              <a:spcAft>
                <a:spcPts val="0"/>
              </a:spcAft>
              <a:buSzPts val="1900"/>
              <a:buNone/>
              <a:defRPr sz="19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7" name="Google Shape;797;p14"/>
          <p:cNvSpPr txBox="1"/>
          <p:nvPr>
            <p:ph type="subTitle" idx="2"/>
          </p:nvPr>
        </p:nvSpPr>
        <p:spPr>
          <a:xfrm>
            <a:off x="3184650" y="2855392"/>
            <a:ext cx="2774700" cy="468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Font typeface="Merriweather" panose="00000500000000000000"/>
              <a:buNone/>
              <a:defRPr sz="2000">
                <a:solidFill>
                  <a:schemeClr val="lt1"/>
                </a:solidFill>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1400"/>
              <a:buFont typeface="Merriweather" panose="00000500000000000000"/>
              <a:buNone/>
              <a:defRPr>
                <a:latin typeface="Merriweather" panose="00000500000000000000"/>
                <a:ea typeface="Merriweather" panose="00000500000000000000"/>
                <a:cs typeface="Merriweather" panose="00000500000000000000"/>
                <a:sym typeface="Merriweather" panose="00000500000000000000"/>
              </a:defRPr>
            </a:lvl9pPr>
          </a:lstStyle>
          <a:p/>
        </p:txBody>
      </p:sp>
      <p:grpSp>
        <p:nvGrpSpPr>
          <p:cNvPr id="798" name="Google Shape;798;p14"/>
          <p:cNvGrpSpPr/>
          <p:nvPr/>
        </p:nvGrpSpPr>
        <p:grpSpPr>
          <a:xfrm>
            <a:off x="545820" y="331138"/>
            <a:ext cx="1150968" cy="602929"/>
            <a:chOff x="7055900" y="279450"/>
            <a:chExt cx="1820576" cy="953700"/>
          </a:xfrm>
        </p:grpSpPr>
        <p:sp>
          <p:nvSpPr>
            <p:cNvPr id="799" name="Google Shape;799;p14"/>
            <p:cNvSpPr/>
            <p:nvPr/>
          </p:nvSpPr>
          <p:spPr>
            <a:xfrm>
              <a:off x="7055900"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14"/>
            <p:cNvSpPr/>
            <p:nvPr/>
          </p:nvSpPr>
          <p:spPr>
            <a:xfrm>
              <a:off x="7272619"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14"/>
            <p:cNvSpPr/>
            <p:nvPr/>
          </p:nvSpPr>
          <p:spPr>
            <a:xfrm>
              <a:off x="7489338"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14"/>
            <p:cNvSpPr/>
            <p:nvPr/>
          </p:nvSpPr>
          <p:spPr>
            <a:xfrm>
              <a:off x="7706057"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14"/>
            <p:cNvSpPr/>
            <p:nvPr/>
          </p:nvSpPr>
          <p:spPr>
            <a:xfrm>
              <a:off x="7922776"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4" name="Google Shape;804;p14"/>
          <p:cNvSpPr/>
          <p:nvPr/>
        </p:nvSpPr>
        <p:spPr>
          <a:xfrm>
            <a:off x="7275514" y="166388"/>
            <a:ext cx="337500" cy="329100"/>
          </a:xfrm>
          <a:prstGeom prst="star4">
            <a:avLst>
              <a:gd name="adj" fmla="val 125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4">
    <p:spTree>
      <p:nvGrpSpPr>
        <p:cNvPr id="805" name="Shape 805"/>
        <p:cNvGrpSpPr/>
        <p:nvPr/>
      </p:nvGrpSpPr>
      <p:grpSpPr>
        <a:xfrm>
          <a:off x="0" y="0"/>
          <a:ext cx="0" cy="0"/>
          <a:chOff x="0" y="0"/>
          <a:chExt cx="0" cy="0"/>
        </a:xfrm>
      </p:grpSpPr>
      <p:grpSp>
        <p:nvGrpSpPr>
          <p:cNvPr id="806" name="Google Shape;806;p15"/>
          <p:cNvGrpSpPr/>
          <p:nvPr/>
        </p:nvGrpSpPr>
        <p:grpSpPr>
          <a:xfrm>
            <a:off x="-35275" y="-31835"/>
            <a:ext cx="9214549" cy="5207170"/>
            <a:chOff x="-35275" y="-31835"/>
            <a:chExt cx="9214549" cy="5207170"/>
          </a:xfrm>
        </p:grpSpPr>
        <p:grpSp>
          <p:nvGrpSpPr>
            <p:cNvPr id="807" name="Google Shape;807;p15"/>
            <p:cNvGrpSpPr/>
            <p:nvPr/>
          </p:nvGrpSpPr>
          <p:grpSpPr>
            <a:xfrm>
              <a:off x="-35275" y="-31835"/>
              <a:ext cx="4607271" cy="2603603"/>
              <a:chOff x="987999" y="461925"/>
              <a:chExt cx="1514404" cy="1507151"/>
            </a:xfrm>
          </p:grpSpPr>
          <p:grpSp>
            <p:nvGrpSpPr>
              <p:cNvPr id="808" name="Google Shape;808;p15"/>
              <p:cNvGrpSpPr/>
              <p:nvPr/>
            </p:nvGrpSpPr>
            <p:grpSpPr>
              <a:xfrm>
                <a:off x="987999" y="461925"/>
                <a:ext cx="1514401" cy="1506302"/>
                <a:chOff x="987999" y="461925"/>
                <a:chExt cx="1514401" cy="1506302"/>
              </a:xfrm>
            </p:grpSpPr>
            <p:cxnSp>
              <p:nvCxnSpPr>
                <p:cNvPr id="809" name="Google Shape;80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0" name="Google Shape;81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1" name="Google Shape;81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2" name="Google Shape;81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3" name="Google Shape;81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4" name="Google Shape;81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5" name="Google Shape;81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6" name="Google Shape;81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17" name="Google Shape;81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18" name="Google Shape;818;p15"/>
              <p:cNvGrpSpPr/>
              <p:nvPr/>
            </p:nvGrpSpPr>
            <p:grpSpPr>
              <a:xfrm>
                <a:off x="987999" y="461927"/>
                <a:ext cx="1514404" cy="1507149"/>
                <a:chOff x="987999" y="461927"/>
                <a:chExt cx="1514404" cy="1507149"/>
              </a:xfrm>
            </p:grpSpPr>
            <p:cxnSp>
              <p:nvCxnSpPr>
                <p:cNvPr id="819" name="Google Shape;81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0" name="Google Shape;82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1" name="Google Shape;82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2" name="Google Shape;82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3" name="Google Shape;82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4" name="Google Shape;82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5" name="Google Shape;82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26" name="Google Shape;82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27" name="Google Shape;827;p15"/>
            <p:cNvGrpSpPr/>
            <p:nvPr/>
          </p:nvGrpSpPr>
          <p:grpSpPr>
            <a:xfrm>
              <a:off x="4572003" y="-31835"/>
              <a:ext cx="4607271" cy="2603603"/>
              <a:chOff x="987999" y="461925"/>
              <a:chExt cx="1514404" cy="1507151"/>
            </a:xfrm>
          </p:grpSpPr>
          <p:grpSp>
            <p:nvGrpSpPr>
              <p:cNvPr id="828" name="Google Shape;828;p15"/>
              <p:cNvGrpSpPr/>
              <p:nvPr/>
            </p:nvGrpSpPr>
            <p:grpSpPr>
              <a:xfrm>
                <a:off x="987999" y="461925"/>
                <a:ext cx="1514401" cy="1506302"/>
                <a:chOff x="987999" y="461925"/>
                <a:chExt cx="1514401" cy="1506302"/>
              </a:xfrm>
            </p:grpSpPr>
            <p:cxnSp>
              <p:nvCxnSpPr>
                <p:cNvPr id="829" name="Google Shape;82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0" name="Google Shape;83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1" name="Google Shape;83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2" name="Google Shape;83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3" name="Google Shape;83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4" name="Google Shape;83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5" name="Google Shape;83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6" name="Google Shape;83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37" name="Google Shape;83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38" name="Google Shape;838;p15"/>
              <p:cNvGrpSpPr/>
              <p:nvPr/>
            </p:nvGrpSpPr>
            <p:grpSpPr>
              <a:xfrm>
                <a:off x="987999" y="461927"/>
                <a:ext cx="1514404" cy="1507149"/>
                <a:chOff x="987999" y="461927"/>
                <a:chExt cx="1514404" cy="1507149"/>
              </a:xfrm>
            </p:grpSpPr>
            <p:cxnSp>
              <p:nvCxnSpPr>
                <p:cNvPr id="839" name="Google Shape;83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0" name="Google Shape;84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1" name="Google Shape;84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2" name="Google Shape;84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3" name="Google Shape;84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4" name="Google Shape;84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5" name="Google Shape;84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46" name="Google Shape;84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47" name="Google Shape;847;p15"/>
            <p:cNvGrpSpPr/>
            <p:nvPr/>
          </p:nvGrpSpPr>
          <p:grpSpPr>
            <a:xfrm>
              <a:off x="-35275" y="2571732"/>
              <a:ext cx="4607271" cy="2603603"/>
              <a:chOff x="987999" y="461925"/>
              <a:chExt cx="1514404" cy="1507151"/>
            </a:xfrm>
          </p:grpSpPr>
          <p:grpSp>
            <p:nvGrpSpPr>
              <p:cNvPr id="848" name="Google Shape;848;p15"/>
              <p:cNvGrpSpPr/>
              <p:nvPr/>
            </p:nvGrpSpPr>
            <p:grpSpPr>
              <a:xfrm>
                <a:off x="987999" y="461925"/>
                <a:ext cx="1514401" cy="1506302"/>
                <a:chOff x="987999" y="461925"/>
                <a:chExt cx="1514401" cy="1506302"/>
              </a:xfrm>
            </p:grpSpPr>
            <p:cxnSp>
              <p:nvCxnSpPr>
                <p:cNvPr id="849" name="Google Shape;84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0" name="Google Shape;85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1" name="Google Shape;85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3" name="Google Shape;85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4" name="Google Shape;85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5" name="Google Shape;85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6" name="Google Shape;85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57" name="Google Shape;85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58" name="Google Shape;858;p15"/>
              <p:cNvGrpSpPr/>
              <p:nvPr/>
            </p:nvGrpSpPr>
            <p:grpSpPr>
              <a:xfrm>
                <a:off x="987999" y="461927"/>
                <a:ext cx="1514404" cy="1507149"/>
                <a:chOff x="987999" y="461927"/>
                <a:chExt cx="1514404" cy="1507149"/>
              </a:xfrm>
            </p:grpSpPr>
            <p:cxnSp>
              <p:nvCxnSpPr>
                <p:cNvPr id="859" name="Google Shape;85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66" name="Google Shape;86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867" name="Google Shape;867;p15"/>
            <p:cNvGrpSpPr/>
            <p:nvPr/>
          </p:nvGrpSpPr>
          <p:grpSpPr>
            <a:xfrm>
              <a:off x="4572003" y="2571732"/>
              <a:ext cx="4607271" cy="2603603"/>
              <a:chOff x="987999" y="461925"/>
              <a:chExt cx="1514404" cy="1507151"/>
            </a:xfrm>
          </p:grpSpPr>
          <p:grpSp>
            <p:nvGrpSpPr>
              <p:cNvPr id="868" name="Google Shape;868;p15"/>
              <p:cNvGrpSpPr/>
              <p:nvPr/>
            </p:nvGrpSpPr>
            <p:grpSpPr>
              <a:xfrm>
                <a:off x="987999" y="461925"/>
                <a:ext cx="1514401" cy="1506302"/>
                <a:chOff x="987999" y="461925"/>
                <a:chExt cx="1514401" cy="1506302"/>
              </a:xfrm>
            </p:grpSpPr>
            <p:cxnSp>
              <p:nvCxnSpPr>
                <p:cNvPr id="869" name="Google Shape;869;p1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0" name="Google Shape;870;p1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1" name="Google Shape;871;p1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2" name="Google Shape;872;p1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3" name="Google Shape;873;p1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1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5" name="Google Shape;875;p1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6" name="Google Shape;876;p1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877" name="Google Shape;877;p1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878" name="Google Shape;878;p15"/>
              <p:cNvGrpSpPr/>
              <p:nvPr/>
            </p:nvGrpSpPr>
            <p:grpSpPr>
              <a:xfrm>
                <a:off x="987999" y="461927"/>
                <a:ext cx="1514404" cy="1507149"/>
                <a:chOff x="987999" y="461927"/>
                <a:chExt cx="1514404" cy="1507149"/>
              </a:xfrm>
            </p:grpSpPr>
            <p:cxnSp>
              <p:nvCxnSpPr>
                <p:cNvPr id="879" name="Google Shape;879;p1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3" name="Google Shape;883;p1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4" name="Google Shape;884;p1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5" name="Google Shape;885;p1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886" name="Google Shape;886;p1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887" name="Google Shape;887;p15"/>
          <p:cNvSpPr txBox="1"/>
          <p:nvPr>
            <p:ph type="title"/>
          </p:nvPr>
        </p:nvSpPr>
        <p:spPr>
          <a:xfrm>
            <a:off x="537400" y="339325"/>
            <a:ext cx="8064900" cy="740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2pPr>
            <a:lvl3pPr lvl="2">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3pPr>
            <a:lvl4pPr lvl="3">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4pPr>
            <a:lvl5pPr lvl="4">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5pPr>
            <a:lvl6pPr lvl="5">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6pPr>
            <a:lvl7pPr lvl="6">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7pPr>
            <a:lvl8pPr lvl="7">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8pPr>
            <a:lvl9pPr lvl="8">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9pPr>
          </a:lstStyle>
          <a:p/>
        </p:txBody>
      </p:sp>
      <p:sp>
        <p:nvSpPr>
          <p:cNvPr id="888" name="Google Shape;888;p15"/>
          <p:cNvSpPr txBox="1"/>
          <p:nvPr>
            <p:ph type="subTitle" idx="1"/>
          </p:nvPr>
        </p:nvSpPr>
        <p:spPr>
          <a:xfrm>
            <a:off x="737800" y="3449950"/>
            <a:ext cx="1920300" cy="4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889" name="Google Shape;889;p15"/>
          <p:cNvSpPr txBox="1"/>
          <p:nvPr>
            <p:ph type="subTitle" idx="2"/>
          </p:nvPr>
        </p:nvSpPr>
        <p:spPr>
          <a:xfrm>
            <a:off x="737804" y="3781516"/>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0" name="Google Shape;890;p15"/>
          <p:cNvSpPr txBox="1"/>
          <p:nvPr>
            <p:ph type="subTitle" idx="3"/>
          </p:nvPr>
        </p:nvSpPr>
        <p:spPr>
          <a:xfrm>
            <a:off x="6493600" y="3449950"/>
            <a:ext cx="1920300" cy="4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891" name="Google Shape;891;p15"/>
          <p:cNvSpPr txBox="1"/>
          <p:nvPr>
            <p:ph type="subTitle" idx="4"/>
          </p:nvPr>
        </p:nvSpPr>
        <p:spPr>
          <a:xfrm>
            <a:off x="6493605" y="3781514"/>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2" name="Google Shape;892;p15"/>
          <p:cNvSpPr txBox="1"/>
          <p:nvPr>
            <p:ph type="subTitle" idx="5"/>
          </p:nvPr>
        </p:nvSpPr>
        <p:spPr>
          <a:xfrm>
            <a:off x="3616474" y="3449950"/>
            <a:ext cx="1920300" cy="42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893" name="Google Shape;893;p15"/>
          <p:cNvSpPr txBox="1"/>
          <p:nvPr>
            <p:ph type="subTitle" idx="6"/>
          </p:nvPr>
        </p:nvSpPr>
        <p:spPr>
          <a:xfrm>
            <a:off x="3615704" y="3781514"/>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94" name="Google Shape;894;p15"/>
          <p:cNvSpPr txBox="1"/>
          <p:nvPr>
            <p:ph type="title" idx="7" hasCustomPrompt="1"/>
          </p:nvPr>
        </p:nvSpPr>
        <p:spPr>
          <a:xfrm>
            <a:off x="737950" y="2883600"/>
            <a:ext cx="1920300" cy="494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95" name="Google Shape;895;p15"/>
          <p:cNvSpPr txBox="1"/>
          <p:nvPr>
            <p:ph type="title" idx="8" hasCustomPrompt="1"/>
          </p:nvPr>
        </p:nvSpPr>
        <p:spPr>
          <a:xfrm>
            <a:off x="3615700" y="2883625"/>
            <a:ext cx="1920300" cy="494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96" name="Google Shape;896;p15"/>
          <p:cNvSpPr txBox="1"/>
          <p:nvPr>
            <p:ph type="title" idx="9" hasCustomPrompt="1"/>
          </p:nvPr>
        </p:nvSpPr>
        <p:spPr>
          <a:xfrm>
            <a:off x="6493600" y="2883625"/>
            <a:ext cx="1920300" cy="494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3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897" name="Shape 897"/>
        <p:cNvGrpSpPr/>
        <p:nvPr/>
      </p:nvGrpSpPr>
      <p:grpSpPr>
        <a:xfrm>
          <a:off x="0" y="0"/>
          <a:ext cx="0" cy="0"/>
          <a:chOff x="0" y="0"/>
          <a:chExt cx="0" cy="0"/>
        </a:xfrm>
      </p:grpSpPr>
      <p:grpSp>
        <p:nvGrpSpPr>
          <p:cNvPr id="898" name="Google Shape;898;p16"/>
          <p:cNvGrpSpPr/>
          <p:nvPr/>
        </p:nvGrpSpPr>
        <p:grpSpPr>
          <a:xfrm>
            <a:off x="-35275" y="-31835"/>
            <a:ext cx="9214549" cy="5207170"/>
            <a:chOff x="-35275" y="-31835"/>
            <a:chExt cx="9214549" cy="5207170"/>
          </a:xfrm>
        </p:grpSpPr>
        <p:grpSp>
          <p:nvGrpSpPr>
            <p:cNvPr id="899" name="Google Shape;899;p16"/>
            <p:cNvGrpSpPr/>
            <p:nvPr/>
          </p:nvGrpSpPr>
          <p:grpSpPr>
            <a:xfrm>
              <a:off x="-35275" y="-31835"/>
              <a:ext cx="4607271" cy="2603603"/>
              <a:chOff x="987999" y="461925"/>
              <a:chExt cx="1514404" cy="1507151"/>
            </a:xfrm>
          </p:grpSpPr>
          <p:grpSp>
            <p:nvGrpSpPr>
              <p:cNvPr id="900" name="Google Shape;900;p16"/>
              <p:cNvGrpSpPr/>
              <p:nvPr/>
            </p:nvGrpSpPr>
            <p:grpSpPr>
              <a:xfrm>
                <a:off x="987999" y="461925"/>
                <a:ext cx="1514401" cy="1506302"/>
                <a:chOff x="987999" y="461925"/>
                <a:chExt cx="1514401" cy="1506302"/>
              </a:xfrm>
            </p:grpSpPr>
            <p:cxnSp>
              <p:nvCxnSpPr>
                <p:cNvPr id="901" name="Google Shape;90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2" name="Google Shape;90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3" name="Google Shape;90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4" name="Google Shape;90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5" name="Google Shape;90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6" name="Google Shape;90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7" name="Google Shape;90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8" name="Google Shape;90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09" name="Google Shape;90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10" name="Google Shape;910;p16"/>
              <p:cNvGrpSpPr/>
              <p:nvPr/>
            </p:nvGrpSpPr>
            <p:grpSpPr>
              <a:xfrm>
                <a:off x="987999" y="461927"/>
                <a:ext cx="1514404" cy="1507149"/>
                <a:chOff x="987999" y="461927"/>
                <a:chExt cx="1514404" cy="1507149"/>
              </a:xfrm>
            </p:grpSpPr>
            <p:cxnSp>
              <p:nvCxnSpPr>
                <p:cNvPr id="911" name="Google Shape;91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2" name="Google Shape;91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3" name="Google Shape;91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4" name="Google Shape;91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5" name="Google Shape;91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19" name="Google Shape;919;p16"/>
            <p:cNvGrpSpPr/>
            <p:nvPr/>
          </p:nvGrpSpPr>
          <p:grpSpPr>
            <a:xfrm>
              <a:off x="4572003" y="-31835"/>
              <a:ext cx="4607271" cy="2603603"/>
              <a:chOff x="987999" y="461925"/>
              <a:chExt cx="1514404" cy="1507151"/>
            </a:xfrm>
          </p:grpSpPr>
          <p:grpSp>
            <p:nvGrpSpPr>
              <p:cNvPr id="920" name="Google Shape;920;p16"/>
              <p:cNvGrpSpPr/>
              <p:nvPr/>
            </p:nvGrpSpPr>
            <p:grpSpPr>
              <a:xfrm>
                <a:off x="987999" y="461925"/>
                <a:ext cx="1514401" cy="1506302"/>
                <a:chOff x="987999" y="461925"/>
                <a:chExt cx="1514401" cy="1506302"/>
              </a:xfrm>
            </p:grpSpPr>
            <p:cxnSp>
              <p:nvCxnSpPr>
                <p:cNvPr id="921" name="Google Shape;92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2" name="Google Shape;92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3" name="Google Shape;92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4" name="Google Shape;92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5" name="Google Shape;92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6" name="Google Shape;92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7" name="Google Shape;92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8" name="Google Shape;92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29" name="Google Shape;92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30" name="Google Shape;930;p16"/>
              <p:cNvGrpSpPr/>
              <p:nvPr/>
            </p:nvGrpSpPr>
            <p:grpSpPr>
              <a:xfrm>
                <a:off x="987999" y="461927"/>
                <a:ext cx="1514404" cy="1507149"/>
                <a:chOff x="987999" y="461927"/>
                <a:chExt cx="1514404" cy="1507149"/>
              </a:xfrm>
            </p:grpSpPr>
            <p:cxnSp>
              <p:nvCxnSpPr>
                <p:cNvPr id="931" name="Google Shape;93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2" name="Google Shape;93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3" name="Google Shape;93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4" name="Google Shape;93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5" name="Google Shape;93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6" name="Google Shape;93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7" name="Google Shape;93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38" name="Google Shape;93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39" name="Google Shape;939;p16"/>
            <p:cNvGrpSpPr/>
            <p:nvPr/>
          </p:nvGrpSpPr>
          <p:grpSpPr>
            <a:xfrm>
              <a:off x="-35275" y="2571732"/>
              <a:ext cx="4607271" cy="2603603"/>
              <a:chOff x="987999" y="461925"/>
              <a:chExt cx="1514404" cy="1507151"/>
            </a:xfrm>
          </p:grpSpPr>
          <p:grpSp>
            <p:nvGrpSpPr>
              <p:cNvPr id="940" name="Google Shape;940;p16"/>
              <p:cNvGrpSpPr/>
              <p:nvPr/>
            </p:nvGrpSpPr>
            <p:grpSpPr>
              <a:xfrm>
                <a:off x="987999" y="461925"/>
                <a:ext cx="1514401" cy="1506302"/>
                <a:chOff x="987999" y="461925"/>
                <a:chExt cx="1514401" cy="1506302"/>
              </a:xfrm>
            </p:grpSpPr>
            <p:cxnSp>
              <p:nvCxnSpPr>
                <p:cNvPr id="941" name="Google Shape;94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2" name="Google Shape;94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3" name="Google Shape;94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4" name="Google Shape;94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5" name="Google Shape;94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6" name="Google Shape;94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50" name="Google Shape;950;p16"/>
              <p:cNvGrpSpPr/>
              <p:nvPr/>
            </p:nvGrpSpPr>
            <p:grpSpPr>
              <a:xfrm>
                <a:off x="987999" y="461927"/>
                <a:ext cx="1514404" cy="1507149"/>
                <a:chOff x="987999" y="461927"/>
                <a:chExt cx="1514404" cy="1507149"/>
              </a:xfrm>
            </p:grpSpPr>
            <p:cxnSp>
              <p:nvCxnSpPr>
                <p:cNvPr id="951" name="Google Shape;95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2" name="Google Shape;95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3" name="Google Shape;95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4" name="Google Shape;95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5" name="Google Shape;95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6" name="Google Shape;95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7" name="Google Shape;95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58" name="Google Shape;95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959" name="Google Shape;959;p16"/>
            <p:cNvGrpSpPr/>
            <p:nvPr/>
          </p:nvGrpSpPr>
          <p:grpSpPr>
            <a:xfrm>
              <a:off x="4572003" y="2571732"/>
              <a:ext cx="4607271" cy="2603603"/>
              <a:chOff x="987999" y="461925"/>
              <a:chExt cx="1514404" cy="1507151"/>
            </a:xfrm>
          </p:grpSpPr>
          <p:grpSp>
            <p:nvGrpSpPr>
              <p:cNvPr id="960" name="Google Shape;960;p16"/>
              <p:cNvGrpSpPr/>
              <p:nvPr/>
            </p:nvGrpSpPr>
            <p:grpSpPr>
              <a:xfrm>
                <a:off x="987999" y="461925"/>
                <a:ext cx="1514401" cy="1506302"/>
                <a:chOff x="987999" y="461925"/>
                <a:chExt cx="1514401" cy="1506302"/>
              </a:xfrm>
            </p:grpSpPr>
            <p:cxnSp>
              <p:nvCxnSpPr>
                <p:cNvPr id="961" name="Google Shape;961;p1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2" name="Google Shape;962;p1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3" name="Google Shape;963;p1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4" name="Google Shape;964;p1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5" name="Google Shape;965;p1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6" name="Google Shape;966;p1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7" name="Google Shape;967;p1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8" name="Google Shape;968;p1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69" name="Google Shape;969;p1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970" name="Google Shape;970;p16"/>
              <p:cNvGrpSpPr/>
              <p:nvPr/>
            </p:nvGrpSpPr>
            <p:grpSpPr>
              <a:xfrm>
                <a:off x="987999" y="461927"/>
                <a:ext cx="1514404" cy="1507149"/>
                <a:chOff x="987999" y="461927"/>
                <a:chExt cx="1514404" cy="1507149"/>
              </a:xfrm>
            </p:grpSpPr>
            <p:cxnSp>
              <p:nvCxnSpPr>
                <p:cNvPr id="971" name="Google Shape;971;p1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2" name="Google Shape;972;p1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1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4" name="Google Shape;974;p1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5" name="Google Shape;975;p1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6" name="Google Shape;976;p1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7" name="Google Shape;977;p1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978" name="Google Shape;978;p1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979" name="Google Shape;979;p16"/>
          <p:cNvSpPr txBox="1"/>
          <p:nvPr>
            <p:ph type="subTitle" idx="1"/>
          </p:nvPr>
        </p:nvSpPr>
        <p:spPr>
          <a:xfrm>
            <a:off x="713225" y="1543477"/>
            <a:ext cx="3749100" cy="42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980" name="Google Shape;980;p16"/>
          <p:cNvSpPr txBox="1"/>
          <p:nvPr>
            <p:ph type="subTitle" idx="2"/>
          </p:nvPr>
        </p:nvSpPr>
        <p:spPr>
          <a:xfrm>
            <a:off x="713214" y="1877951"/>
            <a:ext cx="3749100" cy="998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1" name="Google Shape;981;p16"/>
          <p:cNvSpPr txBox="1"/>
          <p:nvPr>
            <p:ph type="subTitle" idx="3"/>
          </p:nvPr>
        </p:nvSpPr>
        <p:spPr>
          <a:xfrm>
            <a:off x="2697450" y="3039978"/>
            <a:ext cx="3749100" cy="42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982" name="Google Shape;982;p16"/>
          <p:cNvSpPr txBox="1"/>
          <p:nvPr>
            <p:ph type="subTitle" idx="4"/>
          </p:nvPr>
        </p:nvSpPr>
        <p:spPr>
          <a:xfrm>
            <a:off x="2697450" y="3378023"/>
            <a:ext cx="3749100" cy="9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3" name="Google Shape;983;p16"/>
          <p:cNvSpPr txBox="1"/>
          <p:nvPr>
            <p:ph type="subTitle" idx="5"/>
          </p:nvPr>
        </p:nvSpPr>
        <p:spPr>
          <a:xfrm>
            <a:off x="4681685" y="1543477"/>
            <a:ext cx="3749100" cy="42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984" name="Google Shape;984;p16"/>
          <p:cNvSpPr txBox="1"/>
          <p:nvPr>
            <p:ph type="subTitle" idx="6"/>
          </p:nvPr>
        </p:nvSpPr>
        <p:spPr>
          <a:xfrm>
            <a:off x="4681686" y="1878701"/>
            <a:ext cx="3749100" cy="9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85" name="Google Shape;985;p16"/>
          <p:cNvSpPr txBox="1"/>
          <p:nvPr>
            <p:ph type="title"/>
          </p:nvPr>
        </p:nvSpPr>
        <p:spPr>
          <a:xfrm>
            <a:off x="539496" y="342543"/>
            <a:ext cx="8064900" cy="740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2pPr>
            <a:lvl3pPr lvl="2"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3pPr>
            <a:lvl4pPr lvl="3"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4pPr>
            <a:lvl5pPr lvl="4"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5pPr>
            <a:lvl6pPr lvl="5"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6pPr>
            <a:lvl7pPr lvl="6"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7pPr>
            <a:lvl8pPr lvl="7"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8pPr>
            <a:lvl9pPr lvl="8"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9pPr>
          </a:lstStyle>
          <a:p/>
        </p:txBody>
      </p:sp>
      <p:sp>
        <p:nvSpPr>
          <p:cNvPr id="986" name="Google Shape;986;p16"/>
          <p:cNvSpPr/>
          <p:nvPr/>
        </p:nvSpPr>
        <p:spPr>
          <a:xfrm>
            <a:off x="4979394" y="4633665"/>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1_1">
    <p:spTree>
      <p:nvGrpSpPr>
        <p:cNvPr id="987" name="Shape 987"/>
        <p:cNvGrpSpPr/>
        <p:nvPr/>
      </p:nvGrpSpPr>
      <p:grpSpPr>
        <a:xfrm>
          <a:off x="0" y="0"/>
          <a:ext cx="0" cy="0"/>
          <a:chOff x="0" y="0"/>
          <a:chExt cx="0" cy="0"/>
        </a:xfrm>
      </p:grpSpPr>
      <p:grpSp>
        <p:nvGrpSpPr>
          <p:cNvPr id="988" name="Google Shape;988;p17"/>
          <p:cNvGrpSpPr/>
          <p:nvPr/>
        </p:nvGrpSpPr>
        <p:grpSpPr>
          <a:xfrm>
            <a:off x="-35275" y="-31835"/>
            <a:ext cx="9214549" cy="5207170"/>
            <a:chOff x="-35275" y="-31835"/>
            <a:chExt cx="9214549" cy="5207170"/>
          </a:xfrm>
        </p:grpSpPr>
        <p:grpSp>
          <p:nvGrpSpPr>
            <p:cNvPr id="989" name="Google Shape;989;p17"/>
            <p:cNvGrpSpPr/>
            <p:nvPr/>
          </p:nvGrpSpPr>
          <p:grpSpPr>
            <a:xfrm>
              <a:off x="-35275" y="-31835"/>
              <a:ext cx="4607271" cy="2603603"/>
              <a:chOff x="987999" y="461925"/>
              <a:chExt cx="1514404" cy="1507151"/>
            </a:xfrm>
          </p:grpSpPr>
          <p:grpSp>
            <p:nvGrpSpPr>
              <p:cNvPr id="990" name="Google Shape;990;p17"/>
              <p:cNvGrpSpPr/>
              <p:nvPr/>
            </p:nvGrpSpPr>
            <p:grpSpPr>
              <a:xfrm>
                <a:off x="987999" y="461925"/>
                <a:ext cx="1514401" cy="1506302"/>
                <a:chOff x="987999" y="461925"/>
                <a:chExt cx="1514401" cy="1506302"/>
              </a:xfrm>
            </p:grpSpPr>
            <p:cxnSp>
              <p:nvCxnSpPr>
                <p:cNvPr id="991" name="Google Shape;99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2" name="Google Shape;99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6" name="Google Shape;99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7" name="Google Shape;99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8" name="Google Shape;99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00" name="Google Shape;1000;p17"/>
              <p:cNvGrpSpPr/>
              <p:nvPr/>
            </p:nvGrpSpPr>
            <p:grpSpPr>
              <a:xfrm>
                <a:off x="987999" y="461927"/>
                <a:ext cx="1514404" cy="1507149"/>
                <a:chOff x="987999" y="461927"/>
                <a:chExt cx="1514404" cy="1507149"/>
              </a:xfrm>
            </p:grpSpPr>
            <p:cxnSp>
              <p:nvCxnSpPr>
                <p:cNvPr id="1001" name="Google Shape;100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2" name="Google Shape;100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3" name="Google Shape;100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4" name="Google Shape;100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5" name="Google Shape;100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6" name="Google Shape;100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7" name="Google Shape;100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08" name="Google Shape;100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09" name="Google Shape;1009;p17"/>
            <p:cNvGrpSpPr/>
            <p:nvPr/>
          </p:nvGrpSpPr>
          <p:grpSpPr>
            <a:xfrm>
              <a:off x="4572003" y="-31835"/>
              <a:ext cx="4607271" cy="2603603"/>
              <a:chOff x="987999" y="461925"/>
              <a:chExt cx="1514404" cy="1507151"/>
            </a:xfrm>
          </p:grpSpPr>
          <p:grpSp>
            <p:nvGrpSpPr>
              <p:cNvPr id="1010" name="Google Shape;1010;p17"/>
              <p:cNvGrpSpPr/>
              <p:nvPr/>
            </p:nvGrpSpPr>
            <p:grpSpPr>
              <a:xfrm>
                <a:off x="987999" y="461925"/>
                <a:ext cx="1514401" cy="1506302"/>
                <a:chOff x="987999" y="461925"/>
                <a:chExt cx="1514401" cy="1506302"/>
              </a:xfrm>
            </p:grpSpPr>
            <p:cxnSp>
              <p:nvCxnSpPr>
                <p:cNvPr id="1011" name="Google Shape;101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2" name="Google Shape;101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3" name="Google Shape;101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4" name="Google Shape;101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5" name="Google Shape;101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6" name="Google Shape;101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7" name="Google Shape;101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8" name="Google Shape;101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19" name="Google Shape;101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20" name="Google Shape;1020;p17"/>
              <p:cNvGrpSpPr/>
              <p:nvPr/>
            </p:nvGrpSpPr>
            <p:grpSpPr>
              <a:xfrm>
                <a:off x="987999" y="461927"/>
                <a:ext cx="1514404" cy="1507149"/>
                <a:chOff x="987999" y="461927"/>
                <a:chExt cx="1514404" cy="1507149"/>
              </a:xfrm>
            </p:grpSpPr>
            <p:cxnSp>
              <p:nvCxnSpPr>
                <p:cNvPr id="1021" name="Google Shape;102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3" name="Google Shape;102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4" name="Google Shape;102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7" name="Google Shape;102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28" name="Google Shape;102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29" name="Google Shape;1029;p17"/>
            <p:cNvGrpSpPr/>
            <p:nvPr/>
          </p:nvGrpSpPr>
          <p:grpSpPr>
            <a:xfrm>
              <a:off x="-35275" y="2571732"/>
              <a:ext cx="4607271" cy="2603603"/>
              <a:chOff x="987999" y="461925"/>
              <a:chExt cx="1514404" cy="1507151"/>
            </a:xfrm>
          </p:grpSpPr>
          <p:grpSp>
            <p:nvGrpSpPr>
              <p:cNvPr id="1030" name="Google Shape;1030;p17"/>
              <p:cNvGrpSpPr/>
              <p:nvPr/>
            </p:nvGrpSpPr>
            <p:grpSpPr>
              <a:xfrm>
                <a:off x="987999" y="461925"/>
                <a:ext cx="1514401" cy="1506302"/>
                <a:chOff x="987999" y="461925"/>
                <a:chExt cx="1514401" cy="1506302"/>
              </a:xfrm>
            </p:grpSpPr>
            <p:cxnSp>
              <p:nvCxnSpPr>
                <p:cNvPr id="1031" name="Google Shape;103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2" name="Google Shape;103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3" name="Google Shape;103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4" name="Google Shape;103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5" name="Google Shape;103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6" name="Google Shape;103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7" name="Google Shape;103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8" name="Google Shape;103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39" name="Google Shape;103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40" name="Google Shape;1040;p17"/>
              <p:cNvGrpSpPr/>
              <p:nvPr/>
            </p:nvGrpSpPr>
            <p:grpSpPr>
              <a:xfrm>
                <a:off x="987999" y="461927"/>
                <a:ext cx="1514404" cy="1507149"/>
                <a:chOff x="987999" y="461927"/>
                <a:chExt cx="1514404" cy="1507149"/>
              </a:xfrm>
            </p:grpSpPr>
            <p:cxnSp>
              <p:nvCxnSpPr>
                <p:cNvPr id="1041" name="Google Shape;104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2" name="Google Shape;104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3" name="Google Shape;104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4" name="Google Shape;104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5" name="Google Shape;104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7" name="Google Shape;104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48" name="Google Shape;104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49" name="Google Shape;1049;p17"/>
            <p:cNvGrpSpPr/>
            <p:nvPr/>
          </p:nvGrpSpPr>
          <p:grpSpPr>
            <a:xfrm>
              <a:off x="4572003" y="2571732"/>
              <a:ext cx="4607271" cy="2603603"/>
              <a:chOff x="987999" y="461925"/>
              <a:chExt cx="1514404" cy="1507151"/>
            </a:xfrm>
          </p:grpSpPr>
          <p:grpSp>
            <p:nvGrpSpPr>
              <p:cNvPr id="1050" name="Google Shape;1050;p17"/>
              <p:cNvGrpSpPr/>
              <p:nvPr/>
            </p:nvGrpSpPr>
            <p:grpSpPr>
              <a:xfrm>
                <a:off x="987999" y="461925"/>
                <a:ext cx="1514401" cy="1506302"/>
                <a:chOff x="987999" y="461925"/>
                <a:chExt cx="1514401" cy="1506302"/>
              </a:xfrm>
            </p:grpSpPr>
            <p:cxnSp>
              <p:nvCxnSpPr>
                <p:cNvPr id="1051" name="Google Shape;1051;p1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2" name="Google Shape;1052;p1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3" name="Google Shape;1053;p1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4" name="Google Shape;1054;p1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5" name="Google Shape;1055;p1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6" name="Google Shape;1056;p1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7" name="Google Shape;1057;p1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8" name="Google Shape;1058;p1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59" name="Google Shape;1059;p1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60" name="Google Shape;1060;p17"/>
              <p:cNvGrpSpPr/>
              <p:nvPr/>
            </p:nvGrpSpPr>
            <p:grpSpPr>
              <a:xfrm>
                <a:off x="987999" y="461927"/>
                <a:ext cx="1514404" cy="1507149"/>
                <a:chOff x="987999" y="461927"/>
                <a:chExt cx="1514404" cy="1507149"/>
              </a:xfrm>
            </p:grpSpPr>
            <p:cxnSp>
              <p:nvCxnSpPr>
                <p:cNvPr id="1061" name="Google Shape;1061;p1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2" name="Google Shape;1062;p1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3" name="Google Shape;1063;p1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4" name="Google Shape;1064;p1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5" name="Google Shape;1065;p1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1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7" name="Google Shape;1067;p1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68" name="Google Shape;1068;p1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069" name="Google Shape;1069;p17"/>
          <p:cNvSpPr txBox="1"/>
          <p:nvPr>
            <p:ph type="title"/>
          </p:nvPr>
        </p:nvSpPr>
        <p:spPr>
          <a:xfrm>
            <a:off x="539550" y="340907"/>
            <a:ext cx="8064900" cy="740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2pPr>
            <a:lvl3pPr lvl="2"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3pPr>
            <a:lvl4pPr lvl="3"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4pPr>
            <a:lvl5pPr lvl="4"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5pPr>
            <a:lvl6pPr lvl="5"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6pPr>
            <a:lvl7pPr lvl="6"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7pPr>
            <a:lvl8pPr lvl="7"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8pPr>
            <a:lvl9pPr lvl="8"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9pPr>
          </a:lstStyle>
          <a:p/>
        </p:txBody>
      </p:sp>
      <p:sp>
        <p:nvSpPr>
          <p:cNvPr id="1070" name="Google Shape;1070;p17"/>
          <p:cNvSpPr txBox="1"/>
          <p:nvPr>
            <p:ph type="subTitle" idx="1"/>
          </p:nvPr>
        </p:nvSpPr>
        <p:spPr>
          <a:xfrm>
            <a:off x="1160974" y="2473140"/>
            <a:ext cx="22152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071" name="Google Shape;1071;p17"/>
          <p:cNvSpPr txBox="1"/>
          <p:nvPr>
            <p:ph type="subTitle" idx="2"/>
          </p:nvPr>
        </p:nvSpPr>
        <p:spPr>
          <a:xfrm>
            <a:off x="1160374" y="2766551"/>
            <a:ext cx="2215200" cy="7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72" name="Google Shape;1072;p17"/>
          <p:cNvSpPr txBox="1"/>
          <p:nvPr>
            <p:ph type="subTitle" idx="3"/>
          </p:nvPr>
        </p:nvSpPr>
        <p:spPr>
          <a:xfrm>
            <a:off x="3466800" y="3589294"/>
            <a:ext cx="22128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073" name="Google Shape;1073;p17"/>
          <p:cNvSpPr txBox="1"/>
          <p:nvPr>
            <p:ph type="subTitle" idx="4"/>
          </p:nvPr>
        </p:nvSpPr>
        <p:spPr>
          <a:xfrm>
            <a:off x="3464400" y="3882705"/>
            <a:ext cx="2215200" cy="7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74" name="Google Shape;1074;p17"/>
          <p:cNvSpPr txBox="1"/>
          <p:nvPr>
            <p:ph type="subTitle" idx="5"/>
          </p:nvPr>
        </p:nvSpPr>
        <p:spPr>
          <a:xfrm>
            <a:off x="5770226" y="2473140"/>
            <a:ext cx="2212800" cy="36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075" name="Google Shape;1075;p17"/>
          <p:cNvSpPr txBox="1"/>
          <p:nvPr>
            <p:ph type="subTitle" idx="6"/>
          </p:nvPr>
        </p:nvSpPr>
        <p:spPr>
          <a:xfrm>
            <a:off x="5768426" y="2766551"/>
            <a:ext cx="2215200" cy="777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1076" name="Google Shape;1076;p17"/>
          <p:cNvSpPr/>
          <p:nvPr/>
        </p:nvSpPr>
        <p:spPr>
          <a:xfrm rot="10800000">
            <a:off x="360807" y="4263572"/>
            <a:ext cx="337500" cy="329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17"/>
          <p:cNvSpPr/>
          <p:nvPr/>
        </p:nvSpPr>
        <p:spPr>
          <a:xfrm rot="10800000">
            <a:off x="1001750" y="4693112"/>
            <a:ext cx="221100" cy="2157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1_2">
    <p:spTree>
      <p:nvGrpSpPr>
        <p:cNvPr id="1078" name="Shape 1078"/>
        <p:cNvGrpSpPr/>
        <p:nvPr/>
      </p:nvGrpSpPr>
      <p:grpSpPr>
        <a:xfrm>
          <a:off x="0" y="0"/>
          <a:ext cx="0" cy="0"/>
          <a:chOff x="0" y="0"/>
          <a:chExt cx="0" cy="0"/>
        </a:xfrm>
      </p:grpSpPr>
      <p:grpSp>
        <p:nvGrpSpPr>
          <p:cNvPr id="1079" name="Google Shape;1079;p18"/>
          <p:cNvGrpSpPr/>
          <p:nvPr/>
        </p:nvGrpSpPr>
        <p:grpSpPr>
          <a:xfrm>
            <a:off x="-35275" y="-31835"/>
            <a:ext cx="9214549" cy="5207170"/>
            <a:chOff x="-35275" y="-31835"/>
            <a:chExt cx="9214549" cy="5207170"/>
          </a:xfrm>
        </p:grpSpPr>
        <p:grpSp>
          <p:nvGrpSpPr>
            <p:cNvPr id="1080" name="Google Shape;1080;p18"/>
            <p:cNvGrpSpPr/>
            <p:nvPr/>
          </p:nvGrpSpPr>
          <p:grpSpPr>
            <a:xfrm>
              <a:off x="-35275" y="-31835"/>
              <a:ext cx="4607271" cy="2603603"/>
              <a:chOff x="987999" y="461925"/>
              <a:chExt cx="1514404" cy="1507151"/>
            </a:xfrm>
          </p:grpSpPr>
          <p:grpSp>
            <p:nvGrpSpPr>
              <p:cNvPr id="1081" name="Google Shape;1081;p18"/>
              <p:cNvGrpSpPr/>
              <p:nvPr/>
            </p:nvGrpSpPr>
            <p:grpSpPr>
              <a:xfrm>
                <a:off x="987999" y="461925"/>
                <a:ext cx="1514401" cy="1506302"/>
                <a:chOff x="987999" y="461925"/>
                <a:chExt cx="1514401" cy="1506302"/>
              </a:xfrm>
            </p:grpSpPr>
            <p:cxnSp>
              <p:nvCxnSpPr>
                <p:cNvPr id="1082" name="Google Shape;108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3" name="Google Shape;108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4" name="Google Shape;108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5" name="Google Shape;108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6" name="Google Shape;108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7" name="Google Shape;108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8" name="Google Shape;108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89" name="Google Shape;108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090" name="Google Shape;109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091" name="Google Shape;1091;p18"/>
              <p:cNvGrpSpPr/>
              <p:nvPr/>
            </p:nvGrpSpPr>
            <p:grpSpPr>
              <a:xfrm>
                <a:off x="987999" y="461927"/>
                <a:ext cx="1514404" cy="1507149"/>
                <a:chOff x="987999" y="461927"/>
                <a:chExt cx="1514404" cy="1507149"/>
              </a:xfrm>
            </p:grpSpPr>
            <p:cxnSp>
              <p:nvCxnSpPr>
                <p:cNvPr id="1092" name="Google Shape;109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3" name="Google Shape;109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4" name="Google Shape;109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5" name="Google Shape;109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6" name="Google Shape;109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7" name="Google Shape;109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8" name="Google Shape;109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099" name="Google Shape;109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00" name="Google Shape;1100;p18"/>
            <p:cNvGrpSpPr/>
            <p:nvPr/>
          </p:nvGrpSpPr>
          <p:grpSpPr>
            <a:xfrm>
              <a:off x="4572003" y="-31835"/>
              <a:ext cx="4607271" cy="2603603"/>
              <a:chOff x="987999" y="461925"/>
              <a:chExt cx="1514404" cy="1507151"/>
            </a:xfrm>
          </p:grpSpPr>
          <p:grpSp>
            <p:nvGrpSpPr>
              <p:cNvPr id="1101" name="Google Shape;1101;p18"/>
              <p:cNvGrpSpPr/>
              <p:nvPr/>
            </p:nvGrpSpPr>
            <p:grpSpPr>
              <a:xfrm>
                <a:off x="987999" y="461925"/>
                <a:ext cx="1514401" cy="1506302"/>
                <a:chOff x="987999" y="461925"/>
                <a:chExt cx="1514401" cy="1506302"/>
              </a:xfrm>
            </p:grpSpPr>
            <p:cxnSp>
              <p:nvCxnSpPr>
                <p:cNvPr id="1102" name="Google Shape;110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3" name="Google Shape;110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4" name="Google Shape;110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5" name="Google Shape;110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6" name="Google Shape;110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8" name="Google Shape;110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09" name="Google Shape;110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10" name="Google Shape;111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11" name="Google Shape;1111;p18"/>
              <p:cNvGrpSpPr/>
              <p:nvPr/>
            </p:nvGrpSpPr>
            <p:grpSpPr>
              <a:xfrm>
                <a:off x="987999" y="461927"/>
                <a:ext cx="1514404" cy="1507149"/>
                <a:chOff x="987999" y="461927"/>
                <a:chExt cx="1514404" cy="1507149"/>
              </a:xfrm>
            </p:grpSpPr>
            <p:cxnSp>
              <p:nvCxnSpPr>
                <p:cNvPr id="1112" name="Google Shape;111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3" name="Google Shape;111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4" name="Google Shape;111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5" name="Google Shape;111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6" name="Google Shape;111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7" name="Google Shape;111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8" name="Google Shape;111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19" name="Google Shape;111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20" name="Google Shape;1120;p18"/>
            <p:cNvGrpSpPr/>
            <p:nvPr/>
          </p:nvGrpSpPr>
          <p:grpSpPr>
            <a:xfrm>
              <a:off x="-35275" y="2571732"/>
              <a:ext cx="4607271" cy="2603603"/>
              <a:chOff x="987999" y="461925"/>
              <a:chExt cx="1514404" cy="1507151"/>
            </a:xfrm>
          </p:grpSpPr>
          <p:grpSp>
            <p:nvGrpSpPr>
              <p:cNvPr id="1121" name="Google Shape;1121;p18"/>
              <p:cNvGrpSpPr/>
              <p:nvPr/>
            </p:nvGrpSpPr>
            <p:grpSpPr>
              <a:xfrm>
                <a:off x="987999" y="461925"/>
                <a:ext cx="1514401" cy="1506302"/>
                <a:chOff x="987999" y="461925"/>
                <a:chExt cx="1514401" cy="1506302"/>
              </a:xfrm>
            </p:grpSpPr>
            <p:cxnSp>
              <p:nvCxnSpPr>
                <p:cNvPr id="1122" name="Google Shape;112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3" name="Google Shape;112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4" name="Google Shape;112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5" name="Google Shape;112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6" name="Google Shape;112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7" name="Google Shape;112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8" name="Google Shape;112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29" name="Google Shape;112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30" name="Google Shape;113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31" name="Google Shape;1131;p18"/>
              <p:cNvGrpSpPr/>
              <p:nvPr/>
            </p:nvGrpSpPr>
            <p:grpSpPr>
              <a:xfrm>
                <a:off x="987999" y="461927"/>
                <a:ext cx="1514404" cy="1507149"/>
                <a:chOff x="987999" y="461927"/>
                <a:chExt cx="1514404" cy="1507149"/>
              </a:xfrm>
            </p:grpSpPr>
            <p:cxnSp>
              <p:nvCxnSpPr>
                <p:cNvPr id="1132" name="Google Shape;113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3" name="Google Shape;113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4" name="Google Shape;113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5" name="Google Shape;113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6" name="Google Shape;113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7" name="Google Shape;113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8" name="Google Shape;113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39" name="Google Shape;113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40" name="Google Shape;1140;p18"/>
            <p:cNvGrpSpPr/>
            <p:nvPr/>
          </p:nvGrpSpPr>
          <p:grpSpPr>
            <a:xfrm>
              <a:off x="4572003" y="2571732"/>
              <a:ext cx="4607271" cy="2603603"/>
              <a:chOff x="987999" y="461925"/>
              <a:chExt cx="1514404" cy="1507151"/>
            </a:xfrm>
          </p:grpSpPr>
          <p:grpSp>
            <p:nvGrpSpPr>
              <p:cNvPr id="1141" name="Google Shape;1141;p18"/>
              <p:cNvGrpSpPr/>
              <p:nvPr/>
            </p:nvGrpSpPr>
            <p:grpSpPr>
              <a:xfrm>
                <a:off x="987999" y="461925"/>
                <a:ext cx="1514401" cy="1506302"/>
                <a:chOff x="987999" y="461925"/>
                <a:chExt cx="1514401" cy="1506302"/>
              </a:xfrm>
            </p:grpSpPr>
            <p:cxnSp>
              <p:nvCxnSpPr>
                <p:cNvPr id="1142" name="Google Shape;1142;p1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3" name="Google Shape;1143;p1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4" name="Google Shape;1144;p1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5" name="Google Shape;1145;p1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6" name="Google Shape;1146;p1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7" name="Google Shape;1147;p1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8" name="Google Shape;1148;p1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49" name="Google Shape;1149;p1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50" name="Google Shape;1150;p1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51" name="Google Shape;1151;p18"/>
              <p:cNvGrpSpPr/>
              <p:nvPr/>
            </p:nvGrpSpPr>
            <p:grpSpPr>
              <a:xfrm>
                <a:off x="987999" y="461927"/>
                <a:ext cx="1514404" cy="1507149"/>
                <a:chOff x="987999" y="461927"/>
                <a:chExt cx="1514404" cy="1507149"/>
              </a:xfrm>
            </p:grpSpPr>
            <p:cxnSp>
              <p:nvCxnSpPr>
                <p:cNvPr id="1152" name="Google Shape;1152;p1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3" name="Google Shape;1153;p1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4" name="Google Shape;1154;p1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5" name="Google Shape;1155;p1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6" name="Google Shape;1156;p1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7" name="Google Shape;1157;p1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8" name="Google Shape;1158;p1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59" name="Google Shape;1159;p1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160" name="Google Shape;1160;p18"/>
          <p:cNvSpPr txBox="1"/>
          <p:nvPr>
            <p:ph type="subTitle" idx="1"/>
          </p:nvPr>
        </p:nvSpPr>
        <p:spPr>
          <a:xfrm>
            <a:off x="1790647" y="1898994"/>
            <a:ext cx="2103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161" name="Google Shape;1161;p18"/>
          <p:cNvSpPr txBox="1"/>
          <p:nvPr>
            <p:ph type="subTitle" idx="2"/>
          </p:nvPr>
        </p:nvSpPr>
        <p:spPr>
          <a:xfrm>
            <a:off x="1790647" y="2250083"/>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2" name="Google Shape;1162;p18"/>
          <p:cNvSpPr txBox="1"/>
          <p:nvPr>
            <p:ph type="title"/>
          </p:nvPr>
        </p:nvSpPr>
        <p:spPr>
          <a:xfrm>
            <a:off x="539496" y="340153"/>
            <a:ext cx="8064900" cy="740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2pPr>
            <a:lvl3pPr lvl="2"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3pPr>
            <a:lvl4pPr lvl="3"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4pPr>
            <a:lvl5pPr lvl="4"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5pPr>
            <a:lvl6pPr lvl="5"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6pPr>
            <a:lvl7pPr lvl="6"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7pPr>
            <a:lvl8pPr lvl="7"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8pPr>
            <a:lvl9pPr lvl="8"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9pPr>
          </a:lstStyle>
          <a:p/>
        </p:txBody>
      </p:sp>
      <p:sp>
        <p:nvSpPr>
          <p:cNvPr id="1163" name="Google Shape;1163;p18"/>
          <p:cNvSpPr txBox="1"/>
          <p:nvPr>
            <p:ph type="subTitle" idx="3"/>
          </p:nvPr>
        </p:nvSpPr>
        <p:spPr>
          <a:xfrm>
            <a:off x="5826433" y="1895650"/>
            <a:ext cx="2103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164" name="Google Shape;1164;p18"/>
          <p:cNvSpPr txBox="1"/>
          <p:nvPr>
            <p:ph type="subTitle" idx="4"/>
          </p:nvPr>
        </p:nvSpPr>
        <p:spPr>
          <a:xfrm>
            <a:off x="5826433" y="2246738"/>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5" name="Google Shape;1165;p18"/>
          <p:cNvSpPr txBox="1"/>
          <p:nvPr>
            <p:ph type="subTitle" idx="5"/>
          </p:nvPr>
        </p:nvSpPr>
        <p:spPr>
          <a:xfrm>
            <a:off x="1790647" y="3412825"/>
            <a:ext cx="2103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166" name="Google Shape;1166;p18"/>
          <p:cNvSpPr txBox="1"/>
          <p:nvPr>
            <p:ph type="subTitle" idx="6"/>
          </p:nvPr>
        </p:nvSpPr>
        <p:spPr>
          <a:xfrm>
            <a:off x="1790647" y="3721368"/>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7" name="Google Shape;1167;p18"/>
          <p:cNvSpPr txBox="1"/>
          <p:nvPr>
            <p:ph type="subTitle" idx="7"/>
          </p:nvPr>
        </p:nvSpPr>
        <p:spPr>
          <a:xfrm>
            <a:off x="5826433" y="3412825"/>
            <a:ext cx="2103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168" name="Google Shape;1168;p18"/>
          <p:cNvSpPr txBox="1"/>
          <p:nvPr>
            <p:ph type="subTitle" idx="8"/>
          </p:nvPr>
        </p:nvSpPr>
        <p:spPr>
          <a:xfrm>
            <a:off x="5826433" y="3763913"/>
            <a:ext cx="2103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1_2_1">
    <p:spTree>
      <p:nvGrpSpPr>
        <p:cNvPr id="1169" name="Shape 1169"/>
        <p:cNvGrpSpPr/>
        <p:nvPr/>
      </p:nvGrpSpPr>
      <p:grpSpPr>
        <a:xfrm>
          <a:off x="0" y="0"/>
          <a:ext cx="0" cy="0"/>
          <a:chOff x="0" y="0"/>
          <a:chExt cx="0" cy="0"/>
        </a:xfrm>
      </p:grpSpPr>
      <p:grpSp>
        <p:nvGrpSpPr>
          <p:cNvPr id="1170" name="Google Shape;1170;p19"/>
          <p:cNvGrpSpPr/>
          <p:nvPr/>
        </p:nvGrpSpPr>
        <p:grpSpPr>
          <a:xfrm>
            <a:off x="-35275" y="-31835"/>
            <a:ext cx="9214549" cy="5207170"/>
            <a:chOff x="-35275" y="-31835"/>
            <a:chExt cx="9214549" cy="5207170"/>
          </a:xfrm>
        </p:grpSpPr>
        <p:grpSp>
          <p:nvGrpSpPr>
            <p:cNvPr id="1171" name="Google Shape;1171;p19"/>
            <p:cNvGrpSpPr/>
            <p:nvPr/>
          </p:nvGrpSpPr>
          <p:grpSpPr>
            <a:xfrm>
              <a:off x="-35275" y="-31835"/>
              <a:ext cx="4607271" cy="2603603"/>
              <a:chOff x="987999" y="461925"/>
              <a:chExt cx="1514404" cy="1507151"/>
            </a:xfrm>
          </p:grpSpPr>
          <p:grpSp>
            <p:nvGrpSpPr>
              <p:cNvPr id="1172" name="Google Shape;1172;p19"/>
              <p:cNvGrpSpPr/>
              <p:nvPr/>
            </p:nvGrpSpPr>
            <p:grpSpPr>
              <a:xfrm>
                <a:off x="987999" y="461925"/>
                <a:ext cx="1514401" cy="1506302"/>
                <a:chOff x="987999" y="461925"/>
                <a:chExt cx="1514401" cy="1506302"/>
              </a:xfrm>
            </p:grpSpPr>
            <p:cxnSp>
              <p:nvCxnSpPr>
                <p:cNvPr id="1173" name="Google Shape;117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4" name="Google Shape;117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5" name="Google Shape;117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6" name="Google Shape;117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7" name="Google Shape;117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8" name="Google Shape;117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79" name="Google Shape;117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80" name="Google Shape;118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81" name="Google Shape;118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182" name="Google Shape;1182;p19"/>
              <p:cNvGrpSpPr/>
              <p:nvPr/>
            </p:nvGrpSpPr>
            <p:grpSpPr>
              <a:xfrm>
                <a:off x="987999" y="461927"/>
                <a:ext cx="1514404" cy="1507149"/>
                <a:chOff x="987999" y="461927"/>
                <a:chExt cx="1514404" cy="1507149"/>
              </a:xfrm>
            </p:grpSpPr>
            <p:cxnSp>
              <p:nvCxnSpPr>
                <p:cNvPr id="1183" name="Google Shape;118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4" name="Google Shape;118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5" name="Google Shape;118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6" name="Google Shape;118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7" name="Google Shape;118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8" name="Google Shape;118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89" name="Google Shape;118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190" name="Google Shape;119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191" name="Google Shape;1191;p19"/>
            <p:cNvGrpSpPr/>
            <p:nvPr/>
          </p:nvGrpSpPr>
          <p:grpSpPr>
            <a:xfrm>
              <a:off x="4572003" y="-31835"/>
              <a:ext cx="4607271" cy="2603603"/>
              <a:chOff x="987999" y="461925"/>
              <a:chExt cx="1514404" cy="1507151"/>
            </a:xfrm>
          </p:grpSpPr>
          <p:grpSp>
            <p:nvGrpSpPr>
              <p:cNvPr id="1192" name="Google Shape;1192;p19"/>
              <p:cNvGrpSpPr/>
              <p:nvPr/>
            </p:nvGrpSpPr>
            <p:grpSpPr>
              <a:xfrm>
                <a:off x="987999" y="461925"/>
                <a:ext cx="1514401" cy="1506302"/>
                <a:chOff x="987999" y="461925"/>
                <a:chExt cx="1514401" cy="1506302"/>
              </a:xfrm>
            </p:grpSpPr>
            <p:cxnSp>
              <p:nvCxnSpPr>
                <p:cNvPr id="1193" name="Google Shape;119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4" name="Google Shape;119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5" name="Google Shape;119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6" name="Google Shape;119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7" name="Google Shape;119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8" name="Google Shape;119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199" name="Google Shape;119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01" name="Google Shape;120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02" name="Google Shape;1202;p19"/>
              <p:cNvGrpSpPr/>
              <p:nvPr/>
            </p:nvGrpSpPr>
            <p:grpSpPr>
              <a:xfrm>
                <a:off x="987999" y="461927"/>
                <a:ext cx="1514404" cy="1507149"/>
                <a:chOff x="987999" y="461927"/>
                <a:chExt cx="1514404" cy="1507149"/>
              </a:xfrm>
            </p:grpSpPr>
            <p:cxnSp>
              <p:nvCxnSpPr>
                <p:cNvPr id="1203" name="Google Shape;120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4" name="Google Shape;120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5" name="Google Shape;120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6" name="Google Shape;120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7" name="Google Shape;120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8" name="Google Shape;120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09" name="Google Shape;120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10" name="Google Shape;121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11" name="Google Shape;1211;p19"/>
            <p:cNvGrpSpPr/>
            <p:nvPr/>
          </p:nvGrpSpPr>
          <p:grpSpPr>
            <a:xfrm>
              <a:off x="-35275" y="2571732"/>
              <a:ext cx="4607271" cy="2603603"/>
              <a:chOff x="987999" y="461925"/>
              <a:chExt cx="1514404" cy="1507151"/>
            </a:xfrm>
          </p:grpSpPr>
          <p:grpSp>
            <p:nvGrpSpPr>
              <p:cNvPr id="1212" name="Google Shape;1212;p19"/>
              <p:cNvGrpSpPr/>
              <p:nvPr/>
            </p:nvGrpSpPr>
            <p:grpSpPr>
              <a:xfrm>
                <a:off x="987999" y="461925"/>
                <a:ext cx="1514401" cy="1506302"/>
                <a:chOff x="987999" y="461925"/>
                <a:chExt cx="1514401" cy="1506302"/>
              </a:xfrm>
            </p:grpSpPr>
            <p:cxnSp>
              <p:nvCxnSpPr>
                <p:cNvPr id="1213" name="Google Shape;121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4" name="Google Shape;121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5" name="Google Shape;121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6" name="Google Shape;121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7" name="Google Shape;121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8" name="Google Shape;121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19" name="Google Shape;121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20" name="Google Shape;122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21" name="Google Shape;122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22" name="Google Shape;1222;p19"/>
              <p:cNvGrpSpPr/>
              <p:nvPr/>
            </p:nvGrpSpPr>
            <p:grpSpPr>
              <a:xfrm>
                <a:off x="987999" y="461927"/>
                <a:ext cx="1514404" cy="1507149"/>
                <a:chOff x="987999" y="461927"/>
                <a:chExt cx="1514404" cy="1507149"/>
              </a:xfrm>
            </p:grpSpPr>
            <p:cxnSp>
              <p:nvCxnSpPr>
                <p:cNvPr id="1223" name="Google Shape;122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4" name="Google Shape;122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5" name="Google Shape;122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6" name="Google Shape;122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7" name="Google Shape;122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8" name="Google Shape;122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31" name="Google Shape;1231;p19"/>
            <p:cNvGrpSpPr/>
            <p:nvPr/>
          </p:nvGrpSpPr>
          <p:grpSpPr>
            <a:xfrm>
              <a:off x="4572003" y="2571732"/>
              <a:ext cx="4607271" cy="2603603"/>
              <a:chOff x="987999" y="461925"/>
              <a:chExt cx="1514404" cy="1507151"/>
            </a:xfrm>
          </p:grpSpPr>
          <p:grpSp>
            <p:nvGrpSpPr>
              <p:cNvPr id="1232" name="Google Shape;1232;p19"/>
              <p:cNvGrpSpPr/>
              <p:nvPr/>
            </p:nvGrpSpPr>
            <p:grpSpPr>
              <a:xfrm>
                <a:off x="987999" y="461925"/>
                <a:ext cx="1514401" cy="1506302"/>
                <a:chOff x="987999" y="461925"/>
                <a:chExt cx="1514401" cy="1506302"/>
              </a:xfrm>
            </p:grpSpPr>
            <p:cxnSp>
              <p:nvCxnSpPr>
                <p:cNvPr id="1233" name="Google Shape;1233;p1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4" name="Google Shape;1234;p1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5" name="Google Shape;1235;p1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6" name="Google Shape;1236;p1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7" name="Google Shape;1237;p1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8" name="Google Shape;1238;p1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9" name="Google Shape;1239;p1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40" name="Google Shape;1240;p1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41" name="Google Shape;1241;p1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42" name="Google Shape;1242;p19"/>
              <p:cNvGrpSpPr/>
              <p:nvPr/>
            </p:nvGrpSpPr>
            <p:grpSpPr>
              <a:xfrm>
                <a:off x="987999" y="461927"/>
                <a:ext cx="1514404" cy="1507149"/>
                <a:chOff x="987999" y="461927"/>
                <a:chExt cx="1514404" cy="1507149"/>
              </a:xfrm>
            </p:grpSpPr>
            <p:cxnSp>
              <p:nvCxnSpPr>
                <p:cNvPr id="1243" name="Google Shape;1243;p1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4" name="Google Shape;1244;p1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5" name="Google Shape;1245;p1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6" name="Google Shape;1246;p1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7" name="Google Shape;1247;p1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8" name="Google Shape;1248;p1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49" name="Google Shape;1249;p1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50" name="Google Shape;1250;p1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251" name="Google Shape;1251;p19"/>
          <p:cNvSpPr txBox="1"/>
          <p:nvPr>
            <p:ph type="subTitle" idx="1"/>
          </p:nvPr>
        </p:nvSpPr>
        <p:spPr>
          <a:xfrm>
            <a:off x="737804" y="1954129"/>
            <a:ext cx="1920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252" name="Google Shape;1252;p19"/>
          <p:cNvSpPr txBox="1"/>
          <p:nvPr>
            <p:ph type="subTitle" idx="2"/>
          </p:nvPr>
        </p:nvSpPr>
        <p:spPr>
          <a:xfrm>
            <a:off x="737804" y="2253789"/>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3" name="Google Shape;1253;p19"/>
          <p:cNvSpPr txBox="1"/>
          <p:nvPr>
            <p:ph type="title"/>
          </p:nvPr>
        </p:nvSpPr>
        <p:spPr>
          <a:xfrm>
            <a:off x="539500" y="338777"/>
            <a:ext cx="8064900" cy="740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2pPr>
            <a:lvl3pPr lvl="2"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3pPr>
            <a:lvl4pPr lvl="3"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4pPr>
            <a:lvl5pPr lvl="4"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5pPr>
            <a:lvl6pPr lvl="5"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6pPr>
            <a:lvl7pPr lvl="6"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7pPr>
            <a:lvl8pPr lvl="7"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8pPr>
            <a:lvl9pPr lvl="8"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9pPr>
          </a:lstStyle>
          <a:p/>
        </p:txBody>
      </p:sp>
      <p:sp>
        <p:nvSpPr>
          <p:cNvPr id="1254" name="Google Shape;1254;p19"/>
          <p:cNvSpPr txBox="1"/>
          <p:nvPr>
            <p:ph type="subTitle" idx="3"/>
          </p:nvPr>
        </p:nvSpPr>
        <p:spPr>
          <a:xfrm>
            <a:off x="6493605" y="1954129"/>
            <a:ext cx="1920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255" name="Google Shape;1255;p19"/>
          <p:cNvSpPr txBox="1"/>
          <p:nvPr>
            <p:ph type="subTitle" idx="4"/>
          </p:nvPr>
        </p:nvSpPr>
        <p:spPr>
          <a:xfrm>
            <a:off x="6493605" y="2253788"/>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6" name="Google Shape;1256;p19"/>
          <p:cNvSpPr txBox="1"/>
          <p:nvPr>
            <p:ph type="subTitle" idx="5"/>
          </p:nvPr>
        </p:nvSpPr>
        <p:spPr>
          <a:xfrm>
            <a:off x="737804" y="3816789"/>
            <a:ext cx="1920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257" name="Google Shape;1257;p19"/>
          <p:cNvSpPr txBox="1"/>
          <p:nvPr>
            <p:ph type="subTitle" idx="6"/>
          </p:nvPr>
        </p:nvSpPr>
        <p:spPr>
          <a:xfrm>
            <a:off x="737804" y="4116446"/>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58" name="Google Shape;1258;p19"/>
          <p:cNvSpPr txBox="1"/>
          <p:nvPr>
            <p:ph type="subTitle" idx="7"/>
          </p:nvPr>
        </p:nvSpPr>
        <p:spPr>
          <a:xfrm>
            <a:off x="6493605" y="3816779"/>
            <a:ext cx="1920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259" name="Google Shape;1259;p19"/>
          <p:cNvSpPr txBox="1"/>
          <p:nvPr>
            <p:ph type="subTitle" idx="8"/>
          </p:nvPr>
        </p:nvSpPr>
        <p:spPr>
          <a:xfrm>
            <a:off x="6493605" y="4116438"/>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0" name="Google Shape;1260;p19"/>
          <p:cNvSpPr txBox="1"/>
          <p:nvPr>
            <p:ph type="subTitle" idx="9"/>
          </p:nvPr>
        </p:nvSpPr>
        <p:spPr>
          <a:xfrm>
            <a:off x="3616479" y="1954129"/>
            <a:ext cx="1920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261" name="Google Shape;1261;p19"/>
          <p:cNvSpPr txBox="1"/>
          <p:nvPr>
            <p:ph type="subTitle" idx="13"/>
          </p:nvPr>
        </p:nvSpPr>
        <p:spPr>
          <a:xfrm>
            <a:off x="3615704" y="2253788"/>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2" name="Google Shape;1262;p19"/>
          <p:cNvSpPr txBox="1"/>
          <p:nvPr>
            <p:ph type="subTitle" idx="14"/>
          </p:nvPr>
        </p:nvSpPr>
        <p:spPr>
          <a:xfrm>
            <a:off x="3616479" y="3816779"/>
            <a:ext cx="19203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1263" name="Google Shape;1263;p19"/>
          <p:cNvSpPr txBox="1"/>
          <p:nvPr>
            <p:ph type="subTitle" idx="15"/>
          </p:nvPr>
        </p:nvSpPr>
        <p:spPr>
          <a:xfrm>
            <a:off x="3616479" y="4116438"/>
            <a:ext cx="1920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3">
    <p:spTree>
      <p:nvGrpSpPr>
        <p:cNvPr id="1264" name="Shape 1264"/>
        <p:cNvGrpSpPr/>
        <p:nvPr/>
      </p:nvGrpSpPr>
      <p:grpSpPr>
        <a:xfrm>
          <a:off x="0" y="0"/>
          <a:ext cx="0" cy="0"/>
          <a:chOff x="0" y="0"/>
          <a:chExt cx="0" cy="0"/>
        </a:xfrm>
      </p:grpSpPr>
      <p:grpSp>
        <p:nvGrpSpPr>
          <p:cNvPr id="1265" name="Google Shape;1265;p20"/>
          <p:cNvGrpSpPr/>
          <p:nvPr/>
        </p:nvGrpSpPr>
        <p:grpSpPr>
          <a:xfrm>
            <a:off x="-35275" y="-31835"/>
            <a:ext cx="9214549" cy="5207170"/>
            <a:chOff x="-35275" y="-31835"/>
            <a:chExt cx="9214549" cy="5207170"/>
          </a:xfrm>
        </p:grpSpPr>
        <p:grpSp>
          <p:nvGrpSpPr>
            <p:cNvPr id="1266" name="Google Shape;1266;p20"/>
            <p:cNvGrpSpPr/>
            <p:nvPr/>
          </p:nvGrpSpPr>
          <p:grpSpPr>
            <a:xfrm>
              <a:off x="-35275" y="-31835"/>
              <a:ext cx="4607271" cy="2603603"/>
              <a:chOff x="987999" y="461925"/>
              <a:chExt cx="1514404" cy="1507151"/>
            </a:xfrm>
          </p:grpSpPr>
          <p:grpSp>
            <p:nvGrpSpPr>
              <p:cNvPr id="1267" name="Google Shape;1267;p20"/>
              <p:cNvGrpSpPr/>
              <p:nvPr/>
            </p:nvGrpSpPr>
            <p:grpSpPr>
              <a:xfrm>
                <a:off x="987999" y="461925"/>
                <a:ext cx="1514401" cy="1506302"/>
                <a:chOff x="987999" y="461925"/>
                <a:chExt cx="1514401" cy="1506302"/>
              </a:xfrm>
            </p:grpSpPr>
            <p:cxnSp>
              <p:nvCxnSpPr>
                <p:cNvPr id="1268" name="Google Shape;126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69" name="Google Shape;126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0" name="Google Shape;127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1" name="Google Shape;127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2" name="Google Shape;127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3" name="Google Shape;127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4" name="Google Shape;127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5" name="Google Shape;127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6" name="Google Shape;127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77" name="Google Shape;1277;p20"/>
              <p:cNvGrpSpPr/>
              <p:nvPr/>
            </p:nvGrpSpPr>
            <p:grpSpPr>
              <a:xfrm>
                <a:off x="987999" y="461927"/>
                <a:ext cx="1514404" cy="1507149"/>
                <a:chOff x="987999" y="461927"/>
                <a:chExt cx="1514404" cy="1507149"/>
              </a:xfrm>
            </p:grpSpPr>
            <p:cxnSp>
              <p:nvCxnSpPr>
                <p:cNvPr id="1278" name="Google Shape;127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79" name="Google Shape;127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0" name="Google Shape;128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1" name="Google Shape;128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2" name="Google Shape;128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3" name="Google Shape;128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4" name="Google Shape;128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85" name="Google Shape;128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286" name="Google Shape;1286;p20"/>
            <p:cNvGrpSpPr/>
            <p:nvPr/>
          </p:nvGrpSpPr>
          <p:grpSpPr>
            <a:xfrm>
              <a:off x="4572003" y="-31835"/>
              <a:ext cx="4607271" cy="2603603"/>
              <a:chOff x="987999" y="461925"/>
              <a:chExt cx="1514404" cy="1507151"/>
            </a:xfrm>
          </p:grpSpPr>
          <p:grpSp>
            <p:nvGrpSpPr>
              <p:cNvPr id="1287" name="Google Shape;1287;p20"/>
              <p:cNvGrpSpPr/>
              <p:nvPr/>
            </p:nvGrpSpPr>
            <p:grpSpPr>
              <a:xfrm>
                <a:off x="987999" y="461925"/>
                <a:ext cx="1514401" cy="1506302"/>
                <a:chOff x="987999" y="461925"/>
                <a:chExt cx="1514401" cy="1506302"/>
              </a:xfrm>
            </p:grpSpPr>
            <p:cxnSp>
              <p:nvCxnSpPr>
                <p:cNvPr id="1288" name="Google Shape;128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89" name="Google Shape;128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0" name="Google Shape;129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3" name="Google Shape;129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4" name="Google Shape;129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5" name="Google Shape;129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6" name="Google Shape;129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297" name="Google Shape;1297;p20"/>
              <p:cNvGrpSpPr/>
              <p:nvPr/>
            </p:nvGrpSpPr>
            <p:grpSpPr>
              <a:xfrm>
                <a:off x="987999" y="461927"/>
                <a:ext cx="1514404" cy="1507149"/>
                <a:chOff x="987999" y="461927"/>
                <a:chExt cx="1514404" cy="1507149"/>
              </a:xfrm>
            </p:grpSpPr>
            <p:cxnSp>
              <p:nvCxnSpPr>
                <p:cNvPr id="1298" name="Google Shape;129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299" name="Google Shape;129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0" name="Google Shape;130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1" name="Google Shape;130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2" name="Google Shape;130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3" name="Google Shape;130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4" name="Google Shape;130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05" name="Google Shape;130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06" name="Google Shape;1306;p20"/>
            <p:cNvGrpSpPr/>
            <p:nvPr/>
          </p:nvGrpSpPr>
          <p:grpSpPr>
            <a:xfrm>
              <a:off x="-35275" y="2571732"/>
              <a:ext cx="4607271" cy="2603603"/>
              <a:chOff x="987999" y="461925"/>
              <a:chExt cx="1514404" cy="1507151"/>
            </a:xfrm>
          </p:grpSpPr>
          <p:grpSp>
            <p:nvGrpSpPr>
              <p:cNvPr id="1307" name="Google Shape;1307;p20"/>
              <p:cNvGrpSpPr/>
              <p:nvPr/>
            </p:nvGrpSpPr>
            <p:grpSpPr>
              <a:xfrm>
                <a:off x="987999" y="461925"/>
                <a:ext cx="1514401" cy="1506302"/>
                <a:chOff x="987999" y="461925"/>
                <a:chExt cx="1514401" cy="1506302"/>
              </a:xfrm>
            </p:grpSpPr>
            <p:cxnSp>
              <p:nvCxnSpPr>
                <p:cNvPr id="1308" name="Google Shape;130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09" name="Google Shape;130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0" name="Google Shape;131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1" name="Google Shape;131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2" name="Google Shape;131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3" name="Google Shape;131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4" name="Google Shape;131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5" name="Google Shape;131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16" name="Google Shape;131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17" name="Google Shape;1317;p20"/>
              <p:cNvGrpSpPr/>
              <p:nvPr/>
            </p:nvGrpSpPr>
            <p:grpSpPr>
              <a:xfrm>
                <a:off x="987999" y="461927"/>
                <a:ext cx="1514404" cy="1507149"/>
                <a:chOff x="987999" y="461927"/>
                <a:chExt cx="1514404" cy="1507149"/>
              </a:xfrm>
            </p:grpSpPr>
            <p:cxnSp>
              <p:nvCxnSpPr>
                <p:cNvPr id="1318" name="Google Shape;131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19" name="Google Shape;131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0" name="Google Shape;132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1" name="Google Shape;132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2" name="Google Shape;132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3" name="Google Shape;132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4" name="Google Shape;132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25" name="Google Shape;132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26" name="Google Shape;1326;p20"/>
            <p:cNvGrpSpPr/>
            <p:nvPr/>
          </p:nvGrpSpPr>
          <p:grpSpPr>
            <a:xfrm>
              <a:off x="4572003" y="2571732"/>
              <a:ext cx="4607271" cy="2603603"/>
              <a:chOff x="987999" y="461925"/>
              <a:chExt cx="1514404" cy="1507151"/>
            </a:xfrm>
          </p:grpSpPr>
          <p:grpSp>
            <p:nvGrpSpPr>
              <p:cNvPr id="1327" name="Google Shape;1327;p20"/>
              <p:cNvGrpSpPr/>
              <p:nvPr/>
            </p:nvGrpSpPr>
            <p:grpSpPr>
              <a:xfrm>
                <a:off x="987999" y="461925"/>
                <a:ext cx="1514401" cy="1506302"/>
                <a:chOff x="987999" y="461925"/>
                <a:chExt cx="1514401" cy="1506302"/>
              </a:xfrm>
            </p:grpSpPr>
            <p:cxnSp>
              <p:nvCxnSpPr>
                <p:cNvPr id="1328" name="Google Shape;1328;p20"/>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29" name="Google Shape;1329;p20"/>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0" name="Google Shape;1330;p20"/>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1" name="Google Shape;1331;p20"/>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2" name="Google Shape;1332;p20"/>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3" name="Google Shape;1333;p20"/>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4" name="Google Shape;1334;p20"/>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5" name="Google Shape;1335;p20"/>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36" name="Google Shape;1336;p20"/>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37" name="Google Shape;1337;p20"/>
              <p:cNvGrpSpPr/>
              <p:nvPr/>
            </p:nvGrpSpPr>
            <p:grpSpPr>
              <a:xfrm>
                <a:off x="987999" y="461927"/>
                <a:ext cx="1514404" cy="1507149"/>
                <a:chOff x="987999" y="461927"/>
                <a:chExt cx="1514404" cy="1507149"/>
              </a:xfrm>
            </p:grpSpPr>
            <p:cxnSp>
              <p:nvCxnSpPr>
                <p:cNvPr id="1338" name="Google Shape;1338;p20"/>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39" name="Google Shape;1339;p20"/>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0" name="Google Shape;1340;p20"/>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1" name="Google Shape;1341;p20"/>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2" name="Google Shape;1342;p20"/>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3" name="Google Shape;1343;p20"/>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4" name="Google Shape;1344;p20"/>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5" name="Google Shape;1345;p20"/>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346" name="Google Shape;1346;p20"/>
          <p:cNvSpPr txBox="1"/>
          <p:nvPr>
            <p:ph type="title"/>
          </p:nvPr>
        </p:nvSpPr>
        <p:spPr>
          <a:xfrm>
            <a:off x="3775813" y="1168350"/>
            <a:ext cx="4462500" cy="555900"/>
          </a:xfrm>
          <a:prstGeom prst="rect">
            <a:avLst/>
          </a:prstGeom>
          <a:noFill/>
          <a:ln>
            <a:noFill/>
          </a:ln>
        </p:spPr>
        <p:txBody>
          <a:bodyPr spcFirstLastPara="1" wrap="square" lIns="91425" tIns="91425" rIns="91425" bIns="91425" anchor="b" anchorCtr="0">
            <a:noAutofit/>
          </a:bodyPr>
          <a:lstStyle>
            <a:lvl1pPr lvl="0" algn="l">
              <a:spcBef>
                <a:spcPts val="0"/>
              </a:spcBef>
              <a:spcAft>
                <a:spcPts val="0"/>
              </a:spcAft>
              <a:buSzPts val="2800"/>
              <a:buNone/>
              <a:defRPr/>
            </a:lvl1pPr>
            <a:lvl2pPr lvl="1">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2pPr>
            <a:lvl3pPr lvl="2">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3pPr>
            <a:lvl4pPr lvl="3">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4pPr>
            <a:lvl5pPr lvl="4">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5pPr>
            <a:lvl6pPr lvl="5">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6pPr>
            <a:lvl7pPr lvl="6">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7pPr>
            <a:lvl8pPr lvl="7">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8pPr>
            <a:lvl9pPr lvl="8">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9pPr>
          </a:lstStyle>
          <a:p/>
        </p:txBody>
      </p:sp>
      <p:sp>
        <p:nvSpPr>
          <p:cNvPr id="1347" name="Google Shape;1347;p20"/>
          <p:cNvSpPr txBox="1"/>
          <p:nvPr>
            <p:ph type="subTitle" idx="1"/>
          </p:nvPr>
        </p:nvSpPr>
        <p:spPr>
          <a:xfrm>
            <a:off x="3775813" y="1872475"/>
            <a:ext cx="4462500" cy="2102700"/>
          </a:xfrm>
          <a:prstGeom prst="rect">
            <a:avLst/>
          </a:prstGeom>
          <a:noFill/>
        </p:spPr>
        <p:txBody>
          <a:bodyPr spcFirstLastPara="1" wrap="square" lIns="91425" tIns="91425" rIns="91425" bIns="91425" anchor="t" anchorCtr="0">
            <a:noAutofit/>
          </a:bodyPr>
          <a:lstStyle>
            <a:lvl1pPr lvl="0">
              <a:spcBef>
                <a:spcPts val="0"/>
              </a:spcBef>
              <a:spcAft>
                <a:spcPts val="0"/>
              </a:spcAft>
              <a:buClr>
                <a:schemeClr val="accent1"/>
              </a:buClr>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348" name="Google Shape;1348;p20"/>
          <p:cNvSpPr/>
          <p:nvPr/>
        </p:nvSpPr>
        <p:spPr>
          <a:xfrm>
            <a:off x="8430779" y="529625"/>
            <a:ext cx="338400" cy="3312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94" name="Shape 94"/>
        <p:cNvGrpSpPr/>
        <p:nvPr/>
      </p:nvGrpSpPr>
      <p:grpSpPr>
        <a:xfrm>
          <a:off x="0" y="0"/>
          <a:ext cx="0" cy="0"/>
          <a:chOff x="0" y="0"/>
          <a:chExt cx="0" cy="0"/>
        </a:xfrm>
      </p:grpSpPr>
      <p:grpSp>
        <p:nvGrpSpPr>
          <p:cNvPr id="95" name="Google Shape;95;p3"/>
          <p:cNvGrpSpPr/>
          <p:nvPr/>
        </p:nvGrpSpPr>
        <p:grpSpPr>
          <a:xfrm>
            <a:off x="-151025" y="-87459"/>
            <a:ext cx="9443950" cy="5336943"/>
            <a:chOff x="1366600" y="892542"/>
            <a:chExt cx="757200" cy="649200"/>
          </a:xfrm>
        </p:grpSpPr>
        <p:grpSp>
          <p:nvGrpSpPr>
            <p:cNvPr id="96" name="Google Shape;96;p3"/>
            <p:cNvGrpSpPr/>
            <p:nvPr/>
          </p:nvGrpSpPr>
          <p:grpSpPr>
            <a:xfrm>
              <a:off x="1366600" y="892542"/>
              <a:ext cx="757199" cy="649200"/>
              <a:chOff x="1366600" y="892542"/>
              <a:chExt cx="757199" cy="649200"/>
            </a:xfrm>
          </p:grpSpPr>
          <p:cxnSp>
            <p:nvCxnSpPr>
              <p:cNvPr id="97" name="Google Shape;97;p3"/>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98" name="Google Shape;98;p3"/>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99" name="Google Shape;99;p3"/>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100" name="Google Shape;100;p3"/>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101" name="Google Shape;101;p3"/>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102" name="Google Shape;102;p3"/>
            <p:cNvGrpSpPr/>
            <p:nvPr/>
          </p:nvGrpSpPr>
          <p:grpSpPr>
            <a:xfrm>
              <a:off x="1366600" y="892542"/>
              <a:ext cx="757200" cy="645919"/>
              <a:chOff x="1366600" y="892542"/>
              <a:chExt cx="757200" cy="645919"/>
            </a:xfrm>
          </p:grpSpPr>
          <p:cxnSp>
            <p:nvCxnSpPr>
              <p:cNvPr id="103" name="Google Shape;103;p3"/>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104" name="Google Shape;104;p3"/>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105" name="Google Shape;105;p3"/>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3"/>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sp>
        <p:nvSpPr>
          <p:cNvPr id="107" name="Google Shape;107;p3"/>
          <p:cNvSpPr txBox="1"/>
          <p:nvPr>
            <p:ph type="title" hasCustomPrompt="1"/>
          </p:nvPr>
        </p:nvSpPr>
        <p:spPr>
          <a:xfrm>
            <a:off x="2248150" y="539500"/>
            <a:ext cx="2298300" cy="1143600"/>
          </a:xfrm>
          <a:prstGeom prst="rect">
            <a:avLst/>
          </a:prstGeom>
          <a:solidFill>
            <a:schemeClr val="dk1"/>
          </a:solidFill>
        </p:spPr>
        <p:txBody>
          <a:bodyPr spcFirstLastPara="1" wrap="square" lIns="91425" tIns="91425" rIns="91425" bIns="91425" anchor="b" anchorCtr="0">
            <a:noAutofit/>
          </a:bodyPr>
          <a:lstStyle>
            <a:lvl1pPr lvl="0" algn="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08" name="Google Shape;108;p3"/>
          <p:cNvSpPr txBox="1"/>
          <p:nvPr>
            <p:ph type="title" idx="2"/>
          </p:nvPr>
        </p:nvSpPr>
        <p:spPr>
          <a:xfrm>
            <a:off x="2210650" y="1683075"/>
            <a:ext cx="4720200" cy="1764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Clr>
                <a:schemeClr val="lt1"/>
              </a:buClr>
              <a:buSzPts val="3500"/>
              <a:buNone/>
              <a:defRPr sz="5400">
                <a:solidFill>
                  <a:schemeClr val="lt1"/>
                </a:solidFill>
                <a:latin typeface="Merriweather" panose="00000500000000000000"/>
                <a:ea typeface="Merriweather" panose="00000500000000000000"/>
                <a:cs typeface="Merriweather" panose="00000500000000000000"/>
                <a:sym typeface="Merriweather" panose="00000500000000000000"/>
              </a:defRPr>
            </a:lvl1pPr>
            <a:lvl2pPr lvl="1" algn="ctr">
              <a:spcBef>
                <a:spcPts val="0"/>
              </a:spcBef>
              <a:spcAft>
                <a:spcPts val="0"/>
              </a:spcAft>
              <a:buClr>
                <a:schemeClr val="lt1"/>
              </a:buClr>
              <a:buSzPts val="3500"/>
              <a:buNone/>
              <a:defRPr sz="3500">
                <a:solidFill>
                  <a:schemeClr val="lt1"/>
                </a:solidFill>
              </a:defRPr>
            </a:lvl2pPr>
            <a:lvl3pPr lvl="2" algn="ctr">
              <a:spcBef>
                <a:spcPts val="0"/>
              </a:spcBef>
              <a:spcAft>
                <a:spcPts val="0"/>
              </a:spcAft>
              <a:buClr>
                <a:schemeClr val="lt1"/>
              </a:buClr>
              <a:buSzPts val="3500"/>
              <a:buNone/>
              <a:defRPr sz="3500">
                <a:solidFill>
                  <a:schemeClr val="lt1"/>
                </a:solidFill>
              </a:defRPr>
            </a:lvl3pPr>
            <a:lvl4pPr lvl="3" algn="ctr">
              <a:spcBef>
                <a:spcPts val="0"/>
              </a:spcBef>
              <a:spcAft>
                <a:spcPts val="0"/>
              </a:spcAft>
              <a:buClr>
                <a:schemeClr val="lt1"/>
              </a:buClr>
              <a:buSzPts val="3500"/>
              <a:buNone/>
              <a:defRPr sz="3500">
                <a:solidFill>
                  <a:schemeClr val="lt1"/>
                </a:solidFill>
              </a:defRPr>
            </a:lvl4pPr>
            <a:lvl5pPr lvl="4" algn="ctr">
              <a:spcBef>
                <a:spcPts val="0"/>
              </a:spcBef>
              <a:spcAft>
                <a:spcPts val="0"/>
              </a:spcAft>
              <a:buClr>
                <a:schemeClr val="lt1"/>
              </a:buClr>
              <a:buSzPts val="3500"/>
              <a:buNone/>
              <a:defRPr sz="3500">
                <a:solidFill>
                  <a:schemeClr val="lt1"/>
                </a:solidFill>
              </a:defRPr>
            </a:lvl5pPr>
            <a:lvl6pPr lvl="5" algn="ctr">
              <a:spcBef>
                <a:spcPts val="0"/>
              </a:spcBef>
              <a:spcAft>
                <a:spcPts val="0"/>
              </a:spcAft>
              <a:buClr>
                <a:schemeClr val="lt1"/>
              </a:buClr>
              <a:buSzPts val="3500"/>
              <a:buNone/>
              <a:defRPr sz="3500">
                <a:solidFill>
                  <a:schemeClr val="lt1"/>
                </a:solidFill>
              </a:defRPr>
            </a:lvl6pPr>
            <a:lvl7pPr lvl="6" algn="ctr">
              <a:spcBef>
                <a:spcPts val="0"/>
              </a:spcBef>
              <a:spcAft>
                <a:spcPts val="0"/>
              </a:spcAft>
              <a:buClr>
                <a:schemeClr val="lt1"/>
              </a:buClr>
              <a:buSzPts val="3500"/>
              <a:buNone/>
              <a:defRPr sz="3500">
                <a:solidFill>
                  <a:schemeClr val="lt1"/>
                </a:solidFill>
              </a:defRPr>
            </a:lvl7pPr>
            <a:lvl8pPr lvl="7" algn="ctr">
              <a:spcBef>
                <a:spcPts val="0"/>
              </a:spcBef>
              <a:spcAft>
                <a:spcPts val="0"/>
              </a:spcAft>
              <a:buClr>
                <a:schemeClr val="lt1"/>
              </a:buClr>
              <a:buSzPts val="3500"/>
              <a:buNone/>
              <a:defRPr sz="3500">
                <a:solidFill>
                  <a:schemeClr val="lt1"/>
                </a:solidFill>
              </a:defRPr>
            </a:lvl8pPr>
            <a:lvl9pPr lvl="8" algn="ctr">
              <a:spcBef>
                <a:spcPts val="0"/>
              </a:spcBef>
              <a:spcAft>
                <a:spcPts val="0"/>
              </a:spcAft>
              <a:buClr>
                <a:schemeClr val="lt1"/>
              </a:buClr>
              <a:buSzPts val="3500"/>
              <a:buNone/>
              <a:defRPr sz="3500">
                <a:solidFill>
                  <a:schemeClr val="lt1"/>
                </a:solidFill>
              </a:defRPr>
            </a:lvl9pPr>
          </a:lstStyle>
          <a:p/>
        </p:txBody>
      </p:sp>
      <p:sp>
        <p:nvSpPr>
          <p:cNvPr id="109" name="Google Shape;109;p3"/>
          <p:cNvSpPr txBox="1"/>
          <p:nvPr>
            <p:ph type="subTitle" idx="1"/>
          </p:nvPr>
        </p:nvSpPr>
        <p:spPr>
          <a:xfrm>
            <a:off x="2242297" y="3984875"/>
            <a:ext cx="2298300" cy="585300"/>
          </a:xfrm>
          <a:prstGeom prst="rect">
            <a:avLst/>
          </a:prstGeom>
          <a:solidFill>
            <a:schemeClr val="dk1"/>
          </a:solidFill>
          <a:ln>
            <a:noFill/>
          </a:ln>
        </p:spPr>
        <p:txBody>
          <a:bodyPr spcFirstLastPara="1" wrap="square" lIns="91425" tIns="91425" rIns="91425" bIns="91425" anchor="ctr" anchorCtr="0">
            <a:noAutofit/>
          </a:bodyPr>
          <a:lstStyle>
            <a:lvl1pPr lvl="0">
              <a:spcBef>
                <a:spcPts val="0"/>
              </a:spcBef>
              <a:spcAft>
                <a:spcPts val="0"/>
              </a:spcAft>
              <a:buClr>
                <a:schemeClr val="lt1"/>
              </a:buClr>
              <a:buSzPts val="1400"/>
              <a:buNone/>
              <a:defRPr sz="1600">
                <a:solidFill>
                  <a:schemeClr val="lt1"/>
                </a:solidFill>
                <a:latin typeface="Spectral Light" panose="02020502060000000000"/>
                <a:ea typeface="Spectral Light" panose="02020502060000000000"/>
                <a:cs typeface="Spectral Light" panose="02020502060000000000"/>
                <a:sym typeface="Spectral Light" panose="02020502060000000000"/>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grpSp>
        <p:nvGrpSpPr>
          <p:cNvPr id="110" name="Google Shape;110;p3"/>
          <p:cNvGrpSpPr/>
          <p:nvPr/>
        </p:nvGrpSpPr>
        <p:grpSpPr>
          <a:xfrm>
            <a:off x="431076" y="4267148"/>
            <a:ext cx="851140" cy="668466"/>
            <a:chOff x="431076" y="4267148"/>
            <a:chExt cx="851140" cy="668466"/>
          </a:xfrm>
        </p:grpSpPr>
        <p:sp>
          <p:nvSpPr>
            <p:cNvPr id="111" name="Google Shape;111;p3"/>
            <p:cNvSpPr/>
            <p:nvPr/>
          </p:nvSpPr>
          <p:spPr>
            <a:xfrm>
              <a:off x="943815" y="4267148"/>
              <a:ext cx="338400" cy="331200"/>
            </a:xfrm>
            <a:prstGeom prst="star4">
              <a:avLst>
                <a:gd name="adj" fmla="val 12500"/>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431076" y="4704914"/>
              <a:ext cx="236700" cy="230700"/>
            </a:xfrm>
            <a:prstGeom prst="star4">
              <a:avLst>
                <a:gd name="adj" fmla="val 125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 name="Google Shape;113;p3"/>
          <p:cNvGrpSpPr/>
          <p:nvPr/>
        </p:nvGrpSpPr>
        <p:grpSpPr>
          <a:xfrm>
            <a:off x="7914990" y="4444025"/>
            <a:ext cx="690064" cy="329108"/>
            <a:chOff x="7740700" y="4100311"/>
            <a:chExt cx="786936" cy="604089"/>
          </a:xfrm>
        </p:grpSpPr>
        <p:grpSp>
          <p:nvGrpSpPr>
            <p:cNvPr id="114" name="Google Shape;114;p3"/>
            <p:cNvGrpSpPr/>
            <p:nvPr/>
          </p:nvGrpSpPr>
          <p:grpSpPr>
            <a:xfrm>
              <a:off x="7740700" y="4149700"/>
              <a:ext cx="737550" cy="554700"/>
              <a:chOff x="7740700" y="4149700"/>
              <a:chExt cx="737550" cy="554700"/>
            </a:xfrm>
          </p:grpSpPr>
          <p:sp>
            <p:nvSpPr>
              <p:cNvPr id="115" name="Google Shape;115;p3"/>
              <p:cNvSpPr/>
              <p:nvPr/>
            </p:nvSpPr>
            <p:spPr>
              <a:xfrm rot="5400000">
                <a:off x="7905550" y="4131700"/>
                <a:ext cx="554700" cy="590700"/>
              </a:xfrm>
              <a:prstGeom prst="upArrow">
                <a:avLst>
                  <a:gd name="adj1" fmla="val 50000"/>
                  <a:gd name="adj2" fmla="val 500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3"/>
              <p:cNvSpPr/>
              <p:nvPr/>
            </p:nvSpPr>
            <p:spPr>
              <a:xfrm>
                <a:off x="7740700" y="4286500"/>
                <a:ext cx="86400" cy="281100"/>
              </a:xfrm>
              <a:prstGeom prst="rect">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7" name="Google Shape;117;p3"/>
            <p:cNvSpPr/>
            <p:nvPr/>
          </p:nvSpPr>
          <p:spPr>
            <a:xfrm rot="5400000">
              <a:off x="7954936" y="4082311"/>
              <a:ext cx="554700" cy="590700"/>
            </a:xfrm>
            <a:prstGeom prst="upArrow">
              <a:avLst>
                <a:gd name="adj1" fmla="val 50000"/>
                <a:gd name="adj2" fmla="val 500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3_1">
    <p:spTree>
      <p:nvGrpSpPr>
        <p:cNvPr id="1349" name="Shape 1349"/>
        <p:cNvGrpSpPr/>
        <p:nvPr/>
      </p:nvGrpSpPr>
      <p:grpSpPr>
        <a:xfrm>
          <a:off x="0" y="0"/>
          <a:ext cx="0" cy="0"/>
          <a:chOff x="0" y="0"/>
          <a:chExt cx="0" cy="0"/>
        </a:xfrm>
      </p:grpSpPr>
      <p:grpSp>
        <p:nvGrpSpPr>
          <p:cNvPr id="1350" name="Google Shape;1350;p21"/>
          <p:cNvGrpSpPr/>
          <p:nvPr/>
        </p:nvGrpSpPr>
        <p:grpSpPr>
          <a:xfrm>
            <a:off x="-35275" y="-31835"/>
            <a:ext cx="9214549" cy="5207170"/>
            <a:chOff x="-35275" y="-31835"/>
            <a:chExt cx="9214549" cy="5207170"/>
          </a:xfrm>
        </p:grpSpPr>
        <p:grpSp>
          <p:nvGrpSpPr>
            <p:cNvPr id="1351" name="Google Shape;1351;p21"/>
            <p:cNvGrpSpPr/>
            <p:nvPr/>
          </p:nvGrpSpPr>
          <p:grpSpPr>
            <a:xfrm>
              <a:off x="-35275" y="-31835"/>
              <a:ext cx="4607271" cy="2603603"/>
              <a:chOff x="987999" y="461925"/>
              <a:chExt cx="1514404" cy="1507151"/>
            </a:xfrm>
          </p:grpSpPr>
          <p:grpSp>
            <p:nvGrpSpPr>
              <p:cNvPr id="1352" name="Google Shape;1352;p21"/>
              <p:cNvGrpSpPr/>
              <p:nvPr/>
            </p:nvGrpSpPr>
            <p:grpSpPr>
              <a:xfrm>
                <a:off x="987999" y="461925"/>
                <a:ext cx="1514401" cy="1506302"/>
                <a:chOff x="987999" y="461925"/>
                <a:chExt cx="1514401" cy="1506302"/>
              </a:xfrm>
            </p:grpSpPr>
            <p:cxnSp>
              <p:nvCxnSpPr>
                <p:cNvPr id="1353" name="Google Shape;1353;p21"/>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54" name="Google Shape;1354;p21"/>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55" name="Google Shape;1355;p21"/>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56" name="Google Shape;1356;p21"/>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57" name="Google Shape;1357;p21"/>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58" name="Google Shape;1358;p21"/>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59" name="Google Shape;1359;p21"/>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60" name="Google Shape;1360;p21"/>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61" name="Google Shape;1361;p21"/>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62" name="Google Shape;1362;p21"/>
              <p:cNvGrpSpPr/>
              <p:nvPr/>
            </p:nvGrpSpPr>
            <p:grpSpPr>
              <a:xfrm>
                <a:off x="987999" y="461927"/>
                <a:ext cx="1514404" cy="1507149"/>
                <a:chOff x="987999" y="461927"/>
                <a:chExt cx="1514404" cy="1507149"/>
              </a:xfrm>
            </p:grpSpPr>
            <p:cxnSp>
              <p:nvCxnSpPr>
                <p:cNvPr id="1363" name="Google Shape;1363;p21"/>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4" name="Google Shape;1364;p21"/>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5" name="Google Shape;1365;p21"/>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6" name="Google Shape;1366;p21"/>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7" name="Google Shape;1367;p21"/>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8" name="Google Shape;1368;p21"/>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9" name="Google Shape;1369;p21"/>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70" name="Google Shape;1370;p21"/>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71" name="Google Shape;1371;p21"/>
            <p:cNvGrpSpPr/>
            <p:nvPr/>
          </p:nvGrpSpPr>
          <p:grpSpPr>
            <a:xfrm>
              <a:off x="4572003" y="-31835"/>
              <a:ext cx="4607271" cy="2603603"/>
              <a:chOff x="987999" y="461925"/>
              <a:chExt cx="1514404" cy="1507151"/>
            </a:xfrm>
          </p:grpSpPr>
          <p:grpSp>
            <p:nvGrpSpPr>
              <p:cNvPr id="1372" name="Google Shape;1372;p21"/>
              <p:cNvGrpSpPr/>
              <p:nvPr/>
            </p:nvGrpSpPr>
            <p:grpSpPr>
              <a:xfrm>
                <a:off x="987999" y="461925"/>
                <a:ext cx="1514401" cy="1506302"/>
                <a:chOff x="987999" y="461925"/>
                <a:chExt cx="1514401" cy="1506302"/>
              </a:xfrm>
            </p:grpSpPr>
            <p:cxnSp>
              <p:nvCxnSpPr>
                <p:cNvPr id="1373" name="Google Shape;1373;p21"/>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74" name="Google Shape;1374;p21"/>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75" name="Google Shape;1375;p21"/>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76" name="Google Shape;1376;p21"/>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77" name="Google Shape;1377;p21"/>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78" name="Google Shape;1378;p21"/>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79" name="Google Shape;1379;p21"/>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80" name="Google Shape;1380;p21"/>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81" name="Google Shape;1381;p21"/>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82" name="Google Shape;1382;p21"/>
              <p:cNvGrpSpPr/>
              <p:nvPr/>
            </p:nvGrpSpPr>
            <p:grpSpPr>
              <a:xfrm>
                <a:off x="987999" y="461927"/>
                <a:ext cx="1514404" cy="1507149"/>
                <a:chOff x="987999" y="461927"/>
                <a:chExt cx="1514404" cy="1507149"/>
              </a:xfrm>
            </p:grpSpPr>
            <p:cxnSp>
              <p:nvCxnSpPr>
                <p:cNvPr id="1383" name="Google Shape;1383;p21"/>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4" name="Google Shape;1384;p21"/>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5" name="Google Shape;1385;p21"/>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6" name="Google Shape;1386;p21"/>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7" name="Google Shape;1387;p21"/>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8" name="Google Shape;1388;p21"/>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9" name="Google Shape;1389;p21"/>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90" name="Google Shape;1390;p21"/>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391" name="Google Shape;1391;p21"/>
            <p:cNvGrpSpPr/>
            <p:nvPr/>
          </p:nvGrpSpPr>
          <p:grpSpPr>
            <a:xfrm>
              <a:off x="-35275" y="2571732"/>
              <a:ext cx="4607271" cy="2603603"/>
              <a:chOff x="987999" y="461925"/>
              <a:chExt cx="1514404" cy="1507151"/>
            </a:xfrm>
          </p:grpSpPr>
          <p:grpSp>
            <p:nvGrpSpPr>
              <p:cNvPr id="1392" name="Google Shape;1392;p21"/>
              <p:cNvGrpSpPr/>
              <p:nvPr/>
            </p:nvGrpSpPr>
            <p:grpSpPr>
              <a:xfrm>
                <a:off x="987999" y="461925"/>
                <a:ext cx="1514401" cy="1506302"/>
                <a:chOff x="987999" y="461925"/>
                <a:chExt cx="1514401" cy="1506302"/>
              </a:xfrm>
            </p:grpSpPr>
            <p:cxnSp>
              <p:nvCxnSpPr>
                <p:cNvPr id="1393" name="Google Shape;1393;p21"/>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94" name="Google Shape;1394;p21"/>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95" name="Google Shape;1395;p21"/>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96" name="Google Shape;1396;p21"/>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97" name="Google Shape;1397;p21"/>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98" name="Google Shape;1398;p21"/>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99" name="Google Shape;1399;p21"/>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00" name="Google Shape;1400;p21"/>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01" name="Google Shape;1401;p21"/>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02" name="Google Shape;1402;p21"/>
              <p:cNvGrpSpPr/>
              <p:nvPr/>
            </p:nvGrpSpPr>
            <p:grpSpPr>
              <a:xfrm>
                <a:off x="987999" y="461927"/>
                <a:ext cx="1514404" cy="1507149"/>
                <a:chOff x="987999" y="461927"/>
                <a:chExt cx="1514404" cy="1507149"/>
              </a:xfrm>
            </p:grpSpPr>
            <p:cxnSp>
              <p:nvCxnSpPr>
                <p:cNvPr id="1403" name="Google Shape;1403;p21"/>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04" name="Google Shape;1404;p21"/>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05" name="Google Shape;1405;p21"/>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06" name="Google Shape;1406;p21"/>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07" name="Google Shape;1407;p21"/>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08" name="Google Shape;1408;p21"/>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09" name="Google Shape;1409;p21"/>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10" name="Google Shape;1410;p21"/>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11" name="Google Shape;1411;p21"/>
            <p:cNvGrpSpPr/>
            <p:nvPr/>
          </p:nvGrpSpPr>
          <p:grpSpPr>
            <a:xfrm>
              <a:off x="4572003" y="2571732"/>
              <a:ext cx="4607271" cy="2603603"/>
              <a:chOff x="987999" y="461925"/>
              <a:chExt cx="1514404" cy="1507151"/>
            </a:xfrm>
          </p:grpSpPr>
          <p:grpSp>
            <p:nvGrpSpPr>
              <p:cNvPr id="1412" name="Google Shape;1412;p21"/>
              <p:cNvGrpSpPr/>
              <p:nvPr/>
            </p:nvGrpSpPr>
            <p:grpSpPr>
              <a:xfrm>
                <a:off x="987999" y="461925"/>
                <a:ext cx="1514401" cy="1506302"/>
                <a:chOff x="987999" y="461925"/>
                <a:chExt cx="1514401" cy="1506302"/>
              </a:xfrm>
            </p:grpSpPr>
            <p:cxnSp>
              <p:nvCxnSpPr>
                <p:cNvPr id="1413" name="Google Shape;1413;p21"/>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14" name="Google Shape;1414;p21"/>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15" name="Google Shape;1415;p21"/>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16" name="Google Shape;1416;p21"/>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17" name="Google Shape;1417;p21"/>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18" name="Google Shape;1418;p21"/>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19" name="Google Shape;1419;p21"/>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20" name="Google Shape;1420;p21"/>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21" name="Google Shape;1421;p21"/>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22" name="Google Shape;1422;p21"/>
              <p:cNvGrpSpPr/>
              <p:nvPr/>
            </p:nvGrpSpPr>
            <p:grpSpPr>
              <a:xfrm>
                <a:off x="987999" y="461927"/>
                <a:ext cx="1514404" cy="1507149"/>
                <a:chOff x="987999" y="461927"/>
                <a:chExt cx="1514404" cy="1507149"/>
              </a:xfrm>
            </p:grpSpPr>
            <p:cxnSp>
              <p:nvCxnSpPr>
                <p:cNvPr id="1423" name="Google Shape;1423;p21"/>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24" name="Google Shape;1424;p21"/>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25" name="Google Shape;1425;p21"/>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26" name="Google Shape;1426;p21"/>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27" name="Google Shape;1427;p21"/>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28" name="Google Shape;1428;p21"/>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29" name="Google Shape;1429;p21"/>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30" name="Google Shape;1430;p21"/>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431" name="Google Shape;1431;p21"/>
          <p:cNvSpPr txBox="1"/>
          <p:nvPr>
            <p:ph type="title"/>
          </p:nvPr>
        </p:nvSpPr>
        <p:spPr>
          <a:xfrm>
            <a:off x="643500" y="1660900"/>
            <a:ext cx="3754800" cy="10068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2pPr>
            <a:lvl3pPr lvl="2"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3pPr>
            <a:lvl4pPr lvl="3"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4pPr>
            <a:lvl5pPr lvl="4"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5pPr>
            <a:lvl6pPr lvl="5"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6pPr>
            <a:lvl7pPr lvl="6"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7pPr>
            <a:lvl8pPr lvl="7"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8pPr>
            <a:lvl9pPr lvl="8"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9pPr>
          </a:lstStyle>
          <a:p/>
        </p:txBody>
      </p:sp>
      <p:sp>
        <p:nvSpPr>
          <p:cNvPr id="1432" name="Google Shape;1432;p21"/>
          <p:cNvSpPr txBox="1"/>
          <p:nvPr>
            <p:ph type="subTitle" idx="1"/>
          </p:nvPr>
        </p:nvSpPr>
        <p:spPr>
          <a:xfrm>
            <a:off x="643500" y="2660900"/>
            <a:ext cx="3754800" cy="8217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433" name="Google Shape;1433;p21"/>
          <p:cNvGrpSpPr/>
          <p:nvPr/>
        </p:nvGrpSpPr>
        <p:grpSpPr>
          <a:xfrm flipH="1">
            <a:off x="532964" y="327305"/>
            <a:ext cx="734748" cy="952069"/>
            <a:chOff x="7465916" y="720492"/>
            <a:chExt cx="1139144" cy="1477450"/>
          </a:xfrm>
        </p:grpSpPr>
        <p:sp>
          <p:nvSpPr>
            <p:cNvPr id="1434" name="Google Shape;1434;p21"/>
            <p:cNvSpPr/>
            <p:nvPr/>
          </p:nvSpPr>
          <p:spPr>
            <a:xfrm rot="-5400000">
              <a:off x="7646560" y="123944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1"/>
            <p:cNvSpPr/>
            <p:nvPr/>
          </p:nvSpPr>
          <p:spPr>
            <a:xfrm rot="-5400000">
              <a:off x="7597172" y="114891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1"/>
            <p:cNvSpPr/>
            <p:nvPr/>
          </p:nvSpPr>
          <p:spPr>
            <a:xfrm rot="-5400000">
              <a:off x="7547783" y="105838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1"/>
            <p:cNvSpPr/>
            <p:nvPr/>
          </p:nvSpPr>
          <p:spPr>
            <a:xfrm rot="-5400000">
              <a:off x="7498394" y="96785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1"/>
            <p:cNvSpPr/>
            <p:nvPr/>
          </p:nvSpPr>
          <p:spPr>
            <a:xfrm rot="-5400000">
              <a:off x="7449005" y="87732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1"/>
            <p:cNvSpPr/>
            <p:nvPr/>
          </p:nvSpPr>
          <p:spPr>
            <a:xfrm rot="-5400000">
              <a:off x="7399616" y="78679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0" name="Google Shape;1440;p21"/>
          <p:cNvSpPr/>
          <p:nvPr/>
        </p:nvSpPr>
        <p:spPr>
          <a:xfrm>
            <a:off x="1548505" y="218622"/>
            <a:ext cx="274200" cy="2670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3_2">
    <p:spTree>
      <p:nvGrpSpPr>
        <p:cNvPr id="1441" name="Shape 1441"/>
        <p:cNvGrpSpPr/>
        <p:nvPr/>
      </p:nvGrpSpPr>
      <p:grpSpPr>
        <a:xfrm>
          <a:off x="0" y="0"/>
          <a:ext cx="0" cy="0"/>
          <a:chOff x="0" y="0"/>
          <a:chExt cx="0" cy="0"/>
        </a:xfrm>
      </p:grpSpPr>
      <p:grpSp>
        <p:nvGrpSpPr>
          <p:cNvPr id="1442" name="Google Shape;1442;p22"/>
          <p:cNvGrpSpPr/>
          <p:nvPr/>
        </p:nvGrpSpPr>
        <p:grpSpPr>
          <a:xfrm>
            <a:off x="-35275" y="-31835"/>
            <a:ext cx="9214549" cy="5207170"/>
            <a:chOff x="-35275" y="-31835"/>
            <a:chExt cx="9214549" cy="5207170"/>
          </a:xfrm>
        </p:grpSpPr>
        <p:grpSp>
          <p:nvGrpSpPr>
            <p:cNvPr id="1443" name="Google Shape;1443;p22"/>
            <p:cNvGrpSpPr/>
            <p:nvPr/>
          </p:nvGrpSpPr>
          <p:grpSpPr>
            <a:xfrm>
              <a:off x="-35275" y="-31835"/>
              <a:ext cx="4607271" cy="2603603"/>
              <a:chOff x="987999" y="461925"/>
              <a:chExt cx="1514404" cy="1507151"/>
            </a:xfrm>
          </p:grpSpPr>
          <p:grpSp>
            <p:nvGrpSpPr>
              <p:cNvPr id="1444" name="Google Shape;1444;p22"/>
              <p:cNvGrpSpPr/>
              <p:nvPr/>
            </p:nvGrpSpPr>
            <p:grpSpPr>
              <a:xfrm>
                <a:off x="987999" y="461925"/>
                <a:ext cx="1514401" cy="1506302"/>
                <a:chOff x="987999" y="461925"/>
                <a:chExt cx="1514401" cy="1506302"/>
              </a:xfrm>
            </p:grpSpPr>
            <p:cxnSp>
              <p:nvCxnSpPr>
                <p:cNvPr id="1445" name="Google Shape;144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6" name="Google Shape;144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7" name="Google Shape;144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8" name="Google Shape;144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9" name="Google Shape;144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0" name="Google Shape;145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1" name="Google Shape;145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2" name="Google Shape;145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3" name="Google Shape;145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54" name="Google Shape;1454;p22"/>
              <p:cNvGrpSpPr/>
              <p:nvPr/>
            </p:nvGrpSpPr>
            <p:grpSpPr>
              <a:xfrm>
                <a:off x="987999" y="461927"/>
                <a:ext cx="1514404" cy="1507149"/>
                <a:chOff x="987999" y="461927"/>
                <a:chExt cx="1514404" cy="1507149"/>
              </a:xfrm>
            </p:grpSpPr>
            <p:cxnSp>
              <p:nvCxnSpPr>
                <p:cNvPr id="1455" name="Google Shape;145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6" name="Google Shape;145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7" name="Google Shape;145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8" name="Google Shape;145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59" name="Google Shape;145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60" name="Google Shape;146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61" name="Google Shape;146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62" name="Google Shape;146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63" name="Google Shape;1463;p22"/>
            <p:cNvGrpSpPr/>
            <p:nvPr/>
          </p:nvGrpSpPr>
          <p:grpSpPr>
            <a:xfrm>
              <a:off x="4572003" y="-31835"/>
              <a:ext cx="4607271" cy="2603603"/>
              <a:chOff x="987999" y="461925"/>
              <a:chExt cx="1514404" cy="1507151"/>
            </a:xfrm>
          </p:grpSpPr>
          <p:grpSp>
            <p:nvGrpSpPr>
              <p:cNvPr id="1464" name="Google Shape;1464;p22"/>
              <p:cNvGrpSpPr/>
              <p:nvPr/>
            </p:nvGrpSpPr>
            <p:grpSpPr>
              <a:xfrm>
                <a:off x="987999" y="461925"/>
                <a:ext cx="1514401" cy="1506302"/>
                <a:chOff x="987999" y="461925"/>
                <a:chExt cx="1514401" cy="1506302"/>
              </a:xfrm>
            </p:grpSpPr>
            <p:cxnSp>
              <p:nvCxnSpPr>
                <p:cNvPr id="1465" name="Google Shape;146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6" name="Google Shape;146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7" name="Google Shape;146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8" name="Google Shape;146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9" name="Google Shape;146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0" name="Google Shape;147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1" name="Google Shape;147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2" name="Google Shape;147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3" name="Google Shape;147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74" name="Google Shape;1474;p22"/>
              <p:cNvGrpSpPr/>
              <p:nvPr/>
            </p:nvGrpSpPr>
            <p:grpSpPr>
              <a:xfrm>
                <a:off x="987999" y="461927"/>
                <a:ext cx="1514404" cy="1507149"/>
                <a:chOff x="987999" y="461927"/>
                <a:chExt cx="1514404" cy="1507149"/>
              </a:xfrm>
            </p:grpSpPr>
            <p:cxnSp>
              <p:nvCxnSpPr>
                <p:cNvPr id="1475" name="Google Shape;147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6" name="Google Shape;147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7" name="Google Shape;147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8" name="Google Shape;147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79" name="Google Shape;147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80" name="Google Shape;148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83" name="Google Shape;1483;p22"/>
            <p:cNvGrpSpPr/>
            <p:nvPr/>
          </p:nvGrpSpPr>
          <p:grpSpPr>
            <a:xfrm>
              <a:off x="-35275" y="2571732"/>
              <a:ext cx="4607271" cy="2603603"/>
              <a:chOff x="987999" y="461925"/>
              <a:chExt cx="1514404" cy="1507151"/>
            </a:xfrm>
          </p:grpSpPr>
          <p:grpSp>
            <p:nvGrpSpPr>
              <p:cNvPr id="1484" name="Google Shape;1484;p22"/>
              <p:cNvGrpSpPr/>
              <p:nvPr/>
            </p:nvGrpSpPr>
            <p:grpSpPr>
              <a:xfrm>
                <a:off x="987999" y="461925"/>
                <a:ext cx="1514401" cy="1506302"/>
                <a:chOff x="987999" y="461925"/>
                <a:chExt cx="1514401" cy="1506302"/>
              </a:xfrm>
            </p:grpSpPr>
            <p:cxnSp>
              <p:nvCxnSpPr>
                <p:cNvPr id="1485" name="Google Shape;148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6" name="Google Shape;148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7" name="Google Shape;148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8" name="Google Shape;148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9" name="Google Shape;148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0" name="Google Shape;149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1" name="Google Shape;149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2" name="Google Shape;149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3" name="Google Shape;149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494" name="Google Shape;1494;p22"/>
              <p:cNvGrpSpPr/>
              <p:nvPr/>
            </p:nvGrpSpPr>
            <p:grpSpPr>
              <a:xfrm>
                <a:off x="987999" y="461927"/>
                <a:ext cx="1514404" cy="1507149"/>
                <a:chOff x="987999" y="461927"/>
                <a:chExt cx="1514404" cy="1507149"/>
              </a:xfrm>
            </p:grpSpPr>
            <p:cxnSp>
              <p:nvCxnSpPr>
                <p:cNvPr id="1495" name="Google Shape;149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6" name="Google Shape;149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7" name="Google Shape;149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8" name="Google Shape;149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499" name="Google Shape;149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00" name="Google Shape;150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01" name="Google Shape;150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02" name="Google Shape;150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03" name="Google Shape;1503;p22"/>
            <p:cNvGrpSpPr/>
            <p:nvPr/>
          </p:nvGrpSpPr>
          <p:grpSpPr>
            <a:xfrm>
              <a:off x="4572003" y="2571732"/>
              <a:ext cx="4607271" cy="2603603"/>
              <a:chOff x="987999" y="461925"/>
              <a:chExt cx="1514404" cy="1507151"/>
            </a:xfrm>
          </p:grpSpPr>
          <p:grpSp>
            <p:nvGrpSpPr>
              <p:cNvPr id="1504" name="Google Shape;1504;p22"/>
              <p:cNvGrpSpPr/>
              <p:nvPr/>
            </p:nvGrpSpPr>
            <p:grpSpPr>
              <a:xfrm>
                <a:off x="987999" y="461925"/>
                <a:ext cx="1514401" cy="1506302"/>
                <a:chOff x="987999" y="461925"/>
                <a:chExt cx="1514401" cy="1506302"/>
              </a:xfrm>
            </p:grpSpPr>
            <p:cxnSp>
              <p:nvCxnSpPr>
                <p:cNvPr id="1505" name="Google Shape;1505;p22"/>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6" name="Google Shape;1506;p22"/>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7" name="Google Shape;1507;p22"/>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8" name="Google Shape;1508;p22"/>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9" name="Google Shape;1509;p22"/>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0" name="Google Shape;1510;p22"/>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1" name="Google Shape;1511;p22"/>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2" name="Google Shape;1512;p22"/>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22"/>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14" name="Google Shape;1514;p22"/>
              <p:cNvGrpSpPr/>
              <p:nvPr/>
            </p:nvGrpSpPr>
            <p:grpSpPr>
              <a:xfrm>
                <a:off x="987999" y="461927"/>
                <a:ext cx="1514404" cy="1507149"/>
                <a:chOff x="987999" y="461927"/>
                <a:chExt cx="1514404" cy="1507149"/>
              </a:xfrm>
            </p:grpSpPr>
            <p:cxnSp>
              <p:nvCxnSpPr>
                <p:cNvPr id="1515" name="Google Shape;1515;p22"/>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6" name="Google Shape;1516;p22"/>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7" name="Google Shape;1517;p22"/>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8" name="Google Shape;1518;p22"/>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19" name="Google Shape;1519;p22"/>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20" name="Google Shape;1520;p22"/>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21" name="Google Shape;1521;p22"/>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22" name="Google Shape;1522;p22"/>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523" name="Google Shape;1523;p22"/>
          <p:cNvSpPr txBox="1"/>
          <p:nvPr>
            <p:ph type="title"/>
          </p:nvPr>
        </p:nvSpPr>
        <p:spPr>
          <a:xfrm>
            <a:off x="720175" y="539500"/>
            <a:ext cx="4818600" cy="5211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2pPr>
            <a:lvl3pPr lvl="2"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3pPr>
            <a:lvl4pPr lvl="3"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4pPr>
            <a:lvl5pPr lvl="4"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5pPr>
            <a:lvl6pPr lvl="5"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6pPr>
            <a:lvl7pPr lvl="6"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7pPr>
            <a:lvl8pPr lvl="7"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8pPr>
            <a:lvl9pPr lvl="8" rtl="0">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9pPr>
          </a:lstStyle>
          <a:p/>
        </p:txBody>
      </p:sp>
      <p:sp>
        <p:nvSpPr>
          <p:cNvPr id="1524" name="Google Shape;1524;p22"/>
          <p:cNvSpPr txBox="1"/>
          <p:nvPr>
            <p:ph type="subTitle" idx="1"/>
          </p:nvPr>
        </p:nvSpPr>
        <p:spPr>
          <a:xfrm>
            <a:off x="713225" y="1019025"/>
            <a:ext cx="4818600" cy="5469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25" name="Google Shape;1525;p22"/>
          <p:cNvSpPr/>
          <p:nvPr/>
        </p:nvSpPr>
        <p:spPr>
          <a:xfrm flipH="1">
            <a:off x="8490276" y="977253"/>
            <a:ext cx="243000" cy="2364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2"/>
          <p:cNvSpPr/>
          <p:nvPr/>
        </p:nvSpPr>
        <p:spPr>
          <a:xfrm flipH="1">
            <a:off x="7822627" y="4596843"/>
            <a:ext cx="429900" cy="418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2"/>
          <p:cNvSpPr/>
          <p:nvPr/>
        </p:nvSpPr>
        <p:spPr>
          <a:xfrm flipH="1">
            <a:off x="1502174" y="4633123"/>
            <a:ext cx="336300" cy="3270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3_3">
    <p:spTree>
      <p:nvGrpSpPr>
        <p:cNvPr id="1528" name="Shape 1528"/>
        <p:cNvGrpSpPr/>
        <p:nvPr/>
      </p:nvGrpSpPr>
      <p:grpSpPr>
        <a:xfrm>
          <a:off x="0" y="0"/>
          <a:ext cx="0" cy="0"/>
          <a:chOff x="0" y="0"/>
          <a:chExt cx="0" cy="0"/>
        </a:xfrm>
      </p:grpSpPr>
      <p:grpSp>
        <p:nvGrpSpPr>
          <p:cNvPr id="1529" name="Google Shape;1529;p23"/>
          <p:cNvGrpSpPr/>
          <p:nvPr/>
        </p:nvGrpSpPr>
        <p:grpSpPr>
          <a:xfrm>
            <a:off x="-42486" y="-31835"/>
            <a:ext cx="9214549" cy="5207170"/>
            <a:chOff x="-35275" y="-31835"/>
            <a:chExt cx="9214549" cy="5207170"/>
          </a:xfrm>
        </p:grpSpPr>
        <p:grpSp>
          <p:nvGrpSpPr>
            <p:cNvPr id="1530" name="Google Shape;1530;p23"/>
            <p:cNvGrpSpPr/>
            <p:nvPr/>
          </p:nvGrpSpPr>
          <p:grpSpPr>
            <a:xfrm>
              <a:off x="-35275" y="-31835"/>
              <a:ext cx="4607271" cy="2603603"/>
              <a:chOff x="987999" y="461925"/>
              <a:chExt cx="1514404" cy="1507151"/>
            </a:xfrm>
          </p:grpSpPr>
          <p:grpSp>
            <p:nvGrpSpPr>
              <p:cNvPr id="1531" name="Google Shape;1531;p23"/>
              <p:cNvGrpSpPr/>
              <p:nvPr/>
            </p:nvGrpSpPr>
            <p:grpSpPr>
              <a:xfrm>
                <a:off x="987999" y="461925"/>
                <a:ext cx="1514401" cy="1506302"/>
                <a:chOff x="987999" y="461925"/>
                <a:chExt cx="1514401" cy="1506302"/>
              </a:xfrm>
            </p:grpSpPr>
            <p:cxnSp>
              <p:nvCxnSpPr>
                <p:cNvPr id="1532" name="Google Shape;153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3" name="Google Shape;153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4" name="Google Shape;153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5" name="Google Shape;153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6" name="Google Shape;153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7" name="Google Shape;153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8" name="Google Shape;153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39" name="Google Shape;153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40" name="Google Shape;154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41" name="Google Shape;1541;p23"/>
              <p:cNvGrpSpPr/>
              <p:nvPr/>
            </p:nvGrpSpPr>
            <p:grpSpPr>
              <a:xfrm>
                <a:off x="987999" y="461927"/>
                <a:ext cx="1514404" cy="1507149"/>
                <a:chOff x="987999" y="461927"/>
                <a:chExt cx="1514404" cy="1507149"/>
              </a:xfrm>
            </p:grpSpPr>
            <p:cxnSp>
              <p:nvCxnSpPr>
                <p:cNvPr id="1542" name="Google Shape;154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3" name="Google Shape;154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4" name="Google Shape;154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5" name="Google Shape;154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6" name="Google Shape;154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7" name="Google Shape;154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8" name="Google Shape;154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9" name="Google Shape;154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50" name="Google Shape;1550;p23"/>
            <p:cNvGrpSpPr/>
            <p:nvPr/>
          </p:nvGrpSpPr>
          <p:grpSpPr>
            <a:xfrm>
              <a:off x="4572003" y="-31835"/>
              <a:ext cx="4607271" cy="2603603"/>
              <a:chOff x="987999" y="461925"/>
              <a:chExt cx="1514404" cy="1507151"/>
            </a:xfrm>
          </p:grpSpPr>
          <p:grpSp>
            <p:nvGrpSpPr>
              <p:cNvPr id="1551" name="Google Shape;1551;p23"/>
              <p:cNvGrpSpPr/>
              <p:nvPr/>
            </p:nvGrpSpPr>
            <p:grpSpPr>
              <a:xfrm>
                <a:off x="987999" y="461925"/>
                <a:ext cx="1514401" cy="1506302"/>
                <a:chOff x="987999" y="461925"/>
                <a:chExt cx="1514401" cy="1506302"/>
              </a:xfrm>
            </p:grpSpPr>
            <p:cxnSp>
              <p:nvCxnSpPr>
                <p:cNvPr id="1552" name="Google Shape;155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4" name="Google Shape;155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5" name="Google Shape;155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6" name="Google Shape;155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7" name="Google Shape;155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8" name="Google Shape;155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59" name="Google Shape;155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60" name="Google Shape;156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61" name="Google Shape;1561;p23"/>
              <p:cNvGrpSpPr/>
              <p:nvPr/>
            </p:nvGrpSpPr>
            <p:grpSpPr>
              <a:xfrm>
                <a:off x="987999" y="461927"/>
                <a:ext cx="1514404" cy="1507149"/>
                <a:chOff x="987999" y="461927"/>
                <a:chExt cx="1514404" cy="1507149"/>
              </a:xfrm>
            </p:grpSpPr>
            <p:cxnSp>
              <p:nvCxnSpPr>
                <p:cNvPr id="1562" name="Google Shape;156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3" name="Google Shape;156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4" name="Google Shape;156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5" name="Google Shape;156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6" name="Google Shape;156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7" name="Google Shape;156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8" name="Google Shape;156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9" name="Google Shape;156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70" name="Google Shape;1570;p23"/>
            <p:cNvGrpSpPr/>
            <p:nvPr/>
          </p:nvGrpSpPr>
          <p:grpSpPr>
            <a:xfrm>
              <a:off x="-35275" y="2571732"/>
              <a:ext cx="4607271" cy="2603603"/>
              <a:chOff x="987999" y="461925"/>
              <a:chExt cx="1514404" cy="1507151"/>
            </a:xfrm>
          </p:grpSpPr>
          <p:grpSp>
            <p:nvGrpSpPr>
              <p:cNvPr id="1571" name="Google Shape;1571;p23"/>
              <p:cNvGrpSpPr/>
              <p:nvPr/>
            </p:nvGrpSpPr>
            <p:grpSpPr>
              <a:xfrm>
                <a:off x="987999" y="461925"/>
                <a:ext cx="1514401" cy="1506302"/>
                <a:chOff x="987999" y="461925"/>
                <a:chExt cx="1514401" cy="1506302"/>
              </a:xfrm>
            </p:grpSpPr>
            <p:cxnSp>
              <p:nvCxnSpPr>
                <p:cNvPr id="1572" name="Google Shape;157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3" name="Google Shape;157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4" name="Google Shape;157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5" name="Google Shape;157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6" name="Google Shape;157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7" name="Google Shape;157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8" name="Google Shape;157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79" name="Google Shape;157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80" name="Google Shape;158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81" name="Google Shape;1581;p23"/>
              <p:cNvGrpSpPr/>
              <p:nvPr/>
            </p:nvGrpSpPr>
            <p:grpSpPr>
              <a:xfrm>
                <a:off x="987999" y="461927"/>
                <a:ext cx="1514404" cy="1507149"/>
                <a:chOff x="987999" y="461927"/>
                <a:chExt cx="1514404" cy="1507149"/>
              </a:xfrm>
            </p:grpSpPr>
            <p:cxnSp>
              <p:nvCxnSpPr>
                <p:cNvPr id="1582" name="Google Shape;158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3" name="Google Shape;158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4" name="Google Shape;158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5" name="Google Shape;158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6" name="Google Shape;158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7" name="Google Shape;158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8" name="Google Shape;158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9" name="Google Shape;158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590" name="Google Shape;1590;p23"/>
            <p:cNvGrpSpPr/>
            <p:nvPr/>
          </p:nvGrpSpPr>
          <p:grpSpPr>
            <a:xfrm>
              <a:off x="4572003" y="2571732"/>
              <a:ext cx="4607271" cy="2603603"/>
              <a:chOff x="987999" y="461925"/>
              <a:chExt cx="1514404" cy="1507151"/>
            </a:xfrm>
          </p:grpSpPr>
          <p:grpSp>
            <p:nvGrpSpPr>
              <p:cNvPr id="1591" name="Google Shape;1591;p23"/>
              <p:cNvGrpSpPr/>
              <p:nvPr/>
            </p:nvGrpSpPr>
            <p:grpSpPr>
              <a:xfrm>
                <a:off x="987999" y="461925"/>
                <a:ext cx="1514401" cy="1506302"/>
                <a:chOff x="987999" y="461925"/>
                <a:chExt cx="1514401" cy="1506302"/>
              </a:xfrm>
            </p:grpSpPr>
            <p:cxnSp>
              <p:nvCxnSpPr>
                <p:cNvPr id="1592" name="Google Shape;1592;p23"/>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3" name="Google Shape;1593;p23"/>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4" name="Google Shape;1594;p23"/>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5" name="Google Shape;1595;p23"/>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6" name="Google Shape;1596;p23"/>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7" name="Google Shape;1597;p23"/>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8" name="Google Shape;1598;p23"/>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99" name="Google Shape;1599;p23"/>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00" name="Google Shape;1600;p23"/>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01" name="Google Shape;1601;p23"/>
              <p:cNvGrpSpPr/>
              <p:nvPr/>
            </p:nvGrpSpPr>
            <p:grpSpPr>
              <a:xfrm>
                <a:off x="987999" y="461927"/>
                <a:ext cx="1514404" cy="1507149"/>
                <a:chOff x="987999" y="461927"/>
                <a:chExt cx="1514404" cy="1507149"/>
              </a:xfrm>
            </p:grpSpPr>
            <p:cxnSp>
              <p:nvCxnSpPr>
                <p:cNvPr id="1602" name="Google Shape;1602;p23"/>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3" name="Google Shape;1603;p23"/>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4" name="Google Shape;1604;p23"/>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5" name="Google Shape;1605;p23"/>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6" name="Google Shape;1606;p23"/>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7" name="Google Shape;1607;p23"/>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8" name="Google Shape;1608;p23"/>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09" name="Google Shape;1609;p23"/>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610" name="Google Shape;1610;p23"/>
          <p:cNvSpPr txBox="1"/>
          <p:nvPr>
            <p:ph type="title"/>
          </p:nvPr>
        </p:nvSpPr>
        <p:spPr>
          <a:xfrm>
            <a:off x="532300" y="337400"/>
            <a:ext cx="8064900" cy="740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2pPr>
            <a:lvl3pPr lvl="2"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3pPr>
            <a:lvl4pPr lvl="3"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4pPr>
            <a:lvl5pPr lvl="4"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5pPr>
            <a:lvl6pPr lvl="5"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6pPr>
            <a:lvl7pPr lvl="6"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7pPr>
            <a:lvl8pPr lvl="7"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8pPr>
            <a:lvl9pPr lvl="8"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9pPr>
          </a:lstStyle>
          <a:p/>
        </p:txBody>
      </p:sp>
      <p:sp>
        <p:nvSpPr>
          <p:cNvPr id="1611" name="Google Shape;1611;p23"/>
          <p:cNvSpPr txBox="1"/>
          <p:nvPr>
            <p:ph type="body" idx="1"/>
          </p:nvPr>
        </p:nvSpPr>
        <p:spPr>
          <a:xfrm>
            <a:off x="533700" y="1458675"/>
            <a:ext cx="4038300" cy="1855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marL="457200" lvl="0" indent="-317500">
              <a:spcBef>
                <a:spcPts val="0"/>
              </a:spcBef>
              <a:spcAft>
                <a:spcPts val="0"/>
              </a:spcAft>
              <a:buClr>
                <a:schemeClr val="accent1"/>
              </a:buClr>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4">
  <p:cSld name="CUSTOM_3_4">
    <p:spTree>
      <p:nvGrpSpPr>
        <p:cNvPr id="1612" name="Shape 1612"/>
        <p:cNvGrpSpPr/>
        <p:nvPr/>
      </p:nvGrpSpPr>
      <p:grpSpPr>
        <a:xfrm>
          <a:off x="0" y="0"/>
          <a:ext cx="0" cy="0"/>
          <a:chOff x="0" y="0"/>
          <a:chExt cx="0" cy="0"/>
        </a:xfrm>
      </p:grpSpPr>
      <p:grpSp>
        <p:nvGrpSpPr>
          <p:cNvPr id="1613" name="Google Shape;1613;p24"/>
          <p:cNvGrpSpPr/>
          <p:nvPr/>
        </p:nvGrpSpPr>
        <p:grpSpPr>
          <a:xfrm>
            <a:off x="-35275" y="-31835"/>
            <a:ext cx="9214549" cy="5207170"/>
            <a:chOff x="-35275" y="-31835"/>
            <a:chExt cx="9214549" cy="5207170"/>
          </a:xfrm>
        </p:grpSpPr>
        <p:grpSp>
          <p:nvGrpSpPr>
            <p:cNvPr id="1614" name="Google Shape;1614;p24"/>
            <p:cNvGrpSpPr/>
            <p:nvPr/>
          </p:nvGrpSpPr>
          <p:grpSpPr>
            <a:xfrm>
              <a:off x="-35275" y="-31835"/>
              <a:ext cx="4607271" cy="2603603"/>
              <a:chOff x="987999" y="461925"/>
              <a:chExt cx="1514404" cy="1507151"/>
            </a:xfrm>
          </p:grpSpPr>
          <p:grpSp>
            <p:nvGrpSpPr>
              <p:cNvPr id="1615" name="Google Shape;1615;p24"/>
              <p:cNvGrpSpPr/>
              <p:nvPr/>
            </p:nvGrpSpPr>
            <p:grpSpPr>
              <a:xfrm>
                <a:off x="987999" y="461925"/>
                <a:ext cx="1514401" cy="1506302"/>
                <a:chOff x="987999" y="461925"/>
                <a:chExt cx="1514401" cy="1506302"/>
              </a:xfrm>
            </p:grpSpPr>
            <p:cxnSp>
              <p:nvCxnSpPr>
                <p:cNvPr id="1616" name="Google Shape;161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17" name="Google Shape;161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18" name="Google Shape;161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19" name="Google Shape;161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0" name="Google Shape;162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1" name="Google Shape;162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2" name="Google Shape;162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3" name="Google Shape;162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24" name="Google Shape;162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25" name="Google Shape;1625;p24"/>
              <p:cNvGrpSpPr/>
              <p:nvPr/>
            </p:nvGrpSpPr>
            <p:grpSpPr>
              <a:xfrm>
                <a:off x="987999" y="461927"/>
                <a:ext cx="1514404" cy="1507149"/>
                <a:chOff x="987999" y="461927"/>
                <a:chExt cx="1514404" cy="1507149"/>
              </a:xfrm>
            </p:grpSpPr>
            <p:cxnSp>
              <p:nvCxnSpPr>
                <p:cNvPr id="1626" name="Google Shape;162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27" name="Google Shape;162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28" name="Google Shape;162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29" name="Google Shape;162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0" name="Google Shape;163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1" name="Google Shape;163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2" name="Google Shape;163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33" name="Google Shape;163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34" name="Google Shape;1634;p24"/>
            <p:cNvGrpSpPr/>
            <p:nvPr/>
          </p:nvGrpSpPr>
          <p:grpSpPr>
            <a:xfrm>
              <a:off x="4572003" y="-31835"/>
              <a:ext cx="4607271" cy="2603603"/>
              <a:chOff x="987999" y="461925"/>
              <a:chExt cx="1514404" cy="1507151"/>
            </a:xfrm>
          </p:grpSpPr>
          <p:grpSp>
            <p:nvGrpSpPr>
              <p:cNvPr id="1635" name="Google Shape;1635;p24"/>
              <p:cNvGrpSpPr/>
              <p:nvPr/>
            </p:nvGrpSpPr>
            <p:grpSpPr>
              <a:xfrm>
                <a:off x="987999" y="461925"/>
                <a:ext cx="1514401" cy="1506302"/>
                <a:chOff x="987999" y="461925"/>
                <a:chExt cx="1514401" cy="1506302"/>
              </a:xfrm>
            </p:grpSpPr>
            <p:cxnSp>
              <p:nvCxnSpPr>
                <p:cNvPr id="1636" name="Google Shape;163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7" name="Google Shape;163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8" name="Google Shape;163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9" name="Google Shape;163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0" name="Google Shape;164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1" name="Google Shape;164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2" name="Google Shape;164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3" name="Google Shape;164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4" name="Google Shape;164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45" name="Google Shape;1645;p24"/>
              <p:cNvGrpSpPr/>
              <p:nvPr/>
            </p:nvGrpSpPr>
            <p:grpSpPr>
              <a:xfrm>
                <a:off x="987999" y="461927"/>
                <a:ext cx="1514404" cy="1507149"/>
                <a:chOff x="987999" y="461927"/>
                <a:chExt cx="1514404" cy="1507149"/>
              </a:xfrm>
            </p:grpSpPr>
            <p:cxnSp>
              <p:nvCxnSpPr>
                <p:cNvPr id="1646" name="Google Shape;164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47" name="Google Shape;164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48" name="Google Shape;164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49" name="Google Shape;164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0" name="Google Shape;165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1" name="Google Shape;165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2" name="Google Shape;165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53" name="Google Shape;165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54" name="Google Shape;1654;p24"/>
            <p:cNvGrpSpPr/>
            <p:nvPr/>
          </p:nvGrpSpPr>
          <p:grpSpPr>
            <a:xfrm>
              <a:off x="-35275" y="2571732"/>
              <a:ext cx="4607271" cy="2603603"/>
              <a:chOff x="987999" y="461925"/>
              <a:chExt cx="1514404" cy="1507151"/>
            </a:xfrm>
          </p:grpSpPr>
          <p:grpSp>
            <p:nvGrpSpPr>
              <p:cNvPr id="1655" name="Google Shape;1655;p24"/>
              <p:cNvGrpSpPr/>
              <p:nvPr/>
            </p:nvGrpSpPr>
            <p:grpSpPr>
              <a:xfrm>
                <a:off x="987999" y="461925"/>
                <a:ext cx="1514401" cy="1506302"/>
                <a:chOff x="987999" y="461925"/>
                <a:chExt cx="1514401" cy="1506302"/>
              </a:xfrm>
            </p:grpSpPr>
            <p:cxnSp>
              <p:nvCxnSpPr>
                <p:cNvPr id="1656" name="Google Shape;165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7" name="Google Shape;165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8" name="Google Shape;165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9" name="Google Shape;165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0" name="Google Shape;166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1" name="Google Shape;166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2" name="Google Shape;166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3" name="Google Shape;166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4" name="Google Shape;166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65" name="Google Shape;1665;p24"/>
              <p:cNvGrpSpPr/>
              <p:nvPr/>
            </p:nvGrpSpPr>
            <p:grpSpPr>
              <a:xfrm>
                <a:off x="987999" y="461927"/>
                <a:ext cx="1514404" cy="1507149"/>
                <a:chOff x="987999" y="461927"/>
                <a:chExt cx="1514404" cy="1507149"/>
              </a:xfrm>
            </p:grpSpPr>
            <p:cxnSp>
              <p:nvCxnSpPr>
                <p:cNvPr id="1666" name="Google Shape;166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67" name="Google Shape;166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68" name="Google Shape;166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69" name="Google Shape;166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0" name="Google Shape;167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1" name="Google Shape;167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2" name="Google Shape;167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73" name="Google Shape;167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74" name="Google Shape;1674;p24"/>
            <p:cNvGrpSpPr/>
            <p:nvPr/>
          </p:nvGrpSpPr>
          <p:grpSpPr>
            <a:xfrm>
              <a:off x="4572003" y="2571732"/>
              <a:ext cx="4607271" cy="2603603"/>
              <a:chOff x="987999" y="461925"/>
              <a:chExt cx="1514404" cy="1507151"/>
            </a:xfrm>
          </p:grpSpPr>
          <p:grpSp>
            <p:nvGrpSpPr>
              <p:cNvPr id="1675" name="Google Shape;1675;p24"/>
              <p:cNvGrpSpPr/>
              <p:nvPr/>
            </p:nvGrpSpPr>
            <p:grpSpPr>
              <a:xfrm>
                <a:off x="987999" y="461925"/>
                <a:ext cx="1514401" cy="1506302"/>
                <a:chOff x="987999" y="461925"/>
                <a:chExt cx="1514401" cy="1506302"/>
              </a:xfrm>
            </p:grpSpPr>
            <p:cxnSp>
              <p:nvCxnSpPr>
                <p:cNvPr id="1676" name="Google Shape;1676;p2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7" name="Google Shape;1677;p2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8" name="Google Shape;1678;p2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9" name="Google Shape;1679;p2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0" name="Google Shape;1680;p2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1" name="Google Shape;1681;p2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2" name="Google Shape;1682;p2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3" name="Google Shape;1683;p2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4" name="Google Shape;1684;p2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685" name="Google Shape;1685;p24"/>
              <p:cNvGrpSpPr/>
              <p:nvPr/>
            </p:nvGrpSpPr>
            <p:grpSpPr>
              <a:xfrm>
                <a:off x="987999" y="461927"/>
                <a:ext cx="1514404" cy="1507149"/>
                <a:chOff x="987999" y="461927"/>
                <a:chExt cx="1514404" cy="1507149"/>
              </a:xfrm>
            </p:grpSpPr>
            <p:cxnSp>
              <p:nvCxnSpPr>
                <p:cNvPr id="1686" name="Google Shape;1686;p2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87" name="Google Shape;1687;p2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88" name="Google Shape;1688;p2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89" name="Google Shape;1689;p2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0" name="Google Shape;1690;p2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1" name="Google Shape;1691;p2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2" name="Google Shape;1692;p2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693" name="Google Shape;1693;p2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694" name="Google Shape;1694;p24"/>
          <p:cNvSpPr txBox="1"/>
          <p:nvPr>
            <p:ph type="title"/>
          </p:nvPr>
        </p:nvSpPr>
        <p:spPr>
          <a:xfrm>
            <a:off x="539500" y="340475"/>
            <a:ext cx="8064900" cy="744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2pPr>
            <a:lvl3pPr lvl="2"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3pPr>
            <a:lvl4pPr lvl="3"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4pPr>
            <a:lvl5pPr lvl="4"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5pPr>
            <a:lvl6pPr lvl="5"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6pPr>
            <a:lvl7pPr lvl="6"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7pPr>
            <a:lvl8pPr lvl="7"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8pPr>
            <a:lvl9pPr lvl="8" rtl="0">
              <a:spcBef>
                <a:spcPts val="0"/>
              </a:spcBef>
              <a:spcAft>
                <a:spcPts val="0"/>
              </a:spcAft>
              <a:buClr>
                <a:schemeClr val="dk1"/>
              </a:buClr>
              <a:buSzPts val="2800"/>
              <a:buFont typeface="Merriweather Black" panose="00000800000000000000"/>
              <a:buNone/>
              <a:defRPr sz="2800">
                <a:solidFill>
                  <a:schemeClr val="dk1"/>
                </a:solidFill>
                <a:latin typeface="Merriweather Black" panose="00000800000000000000"/>
                <a:ea typeface="Merriweather Black" panose="00000800000000000000"/>
                <a:cs typeface="Merriweather Black" panose="00000800000000000000"/>
                <a:sym typeface="Merriweather Black" panose="00000800000000000000"/>
              </a:defRPr>
            </a:lvl9pPr>
          </a:lstStyle>
          <a:p/>
        </p:txBody>
      </p:sp>
      <p:sp>
        <p:nvSpPr>
          <p:cNvPr id="1695" name="Google Shape;1695;p24"/>
          <p:cNvSpPr/>
          <p:nvPr/>
        </p:nvSpPr>
        <p:spPr>
          <a:xfrm>
            <a:off x="540400" y="1458450"/>
            <a:ext cx="8064000" cy="29748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24"/>
          <p:cNvSpPr txBox="1"/>
          <p:nvPr>
            <p:ph type="body" idx="1"/>
          </p:nvPr>
        </p:nvSpPr>
        <p:spPr>
          <a:xfrm>
            <a:off x="815200" y="1454125"/>
            <a:ext cx="7513500" cy="2966400"/>
          </a:xfrm>
          <a:prstGeom prst="rect">
            <a:avLst/>
          </a:prstGeom>
          <a:noFill/>
          <a:ln>
            <a:noFill/>
          </a:ln>
        </p:spPr>
        <p:txBody>
          <a:bodyPr spcFirstLastPara="1" wrap="square" lIns="91425" tIns="91425" rIns="91425" bIns="91425" anchor="ctr" anchorCtr="0">
            <a:noAutofit/>
          </a:bodyPr>
          <a:lstStyle>
            <a:lvl1pPr marL="457200" lvl="0" indent="-317500">
              <a:spcBef>
                <a:spcPts val="0"/>
              </a:spcBef>
              <a:spcAft>
                <a:spcPts val="0"/>
              </a:spcAft>
              <a:buClr>
                <a:schemeClr val="accent1"/>
              </a:buClr>
              <a:buSzPts val="1400"/>
              <a:buChar char="●"/>
              <a:defRPr b="1"/>
            </a:lvl1pPr>
            <a:lvl2pPr marL="914400" lvl="1" indent="-317500">
              <a:spcBef>
                <a:spcPts val="0"/>
              </a:spcBef>
              <a:spcAft>
                <a:spcPts val="0"/>
              </a:spcAft>
              <a:buClr>
                <a:schemeClr val="dk2"/>
              </a:buClr>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5">
  <p:cSld name="TITLE_AND_TWO_COLUMNS_1_1">
    <p:spTree>
      <p:nvGrpSpPr>
        <p:cNvPr id="1697" name="Shape 1697"/>
        <p:cNvGrpSpPr/>
        <p:nvPr/>
      </p:nvGrpSpPr>
      <p:grpSpPr>
        <a:xfrm>
          <a:off x="0" y="0"/>
          <a:ext cx="0" cy="0"/>
          <a:chOff x="0" y="0"/>
          <a:chExt cx="0" cy="0"/>
        </a:xfrm>
      </p:grpSpPr>
      <p:grpSp>
        <p:nvGrpSpPr>
          <p:cNvPr id="1698" name="Google Shape;1698;p25"/>
          <p:cNvGrpSpPr/>
          <p:nvPr/>
        </p:nvGrpSpPr>
        <p:grpSpPr>
          <a:xfrm>
            <a:off x="-35275" y="-31835"/>
            <a:ext cx="9214549" cy="5207170"/>
            <a:chOff x="-35275" y="-31835"/>
            <a:chExt cx="9214549" cy="5207170"/>
          </a:xfrm>
        </p:grpSpPr>
        <p:grpSp>
          <p:nvGrpSpPr>
            <p:cNvPr id="1699" name="Google Shape;1699;p25"/>
            <p:cNvGrpSpPr/>
            <p:nvPr/>
          </p:nvGrpSpPr>
          <p:grpSpPr>
            <a:xfrm>
              <a:off x="-35275" y="-31835"/>
              <a:ext cx="4607271" cy="2603603"/>
              <a:chOff x="987999" y="461925"/>
              <a:chExt cx="1514404" cy="1507151"/>
            </a:xfrm>
          </p:grpSpPr>
          <p:grpSp>
            <p:nvGrpSpPr>
              <p:cNvPr id="1700" name="Google Shape;1700;p25"/>
              <p:cNvGrpSpPr/>
              <p:nvPr/>
            </p:nvGrpSpPr>
            <p:grpSpPr>
              <a:xfrm>
                <a:off x="987999" y="461925"/>
                <a:ext cx="1514401" cy="1506302"/>
                <a:chOff x="987999" y="461925"/>
                <a:chExt cx="1514401" cy="1506302"/>
              </a:xfrm>
            </p:grpSpPr>
            <p:cxnSp>
              <p:nvCxnSpPr>
                <p:cNvPr id="1701" name="Google Shape;170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2" name="Google Shape;170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3" name="Google Shape;170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4" name="Google Shape;170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5" name="Google Shape;170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6" name="Google Shape;170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7" name="Google Shape;170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8" name="Google Shape;170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9" name="Google Shape;170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10" name="Google Shape;1710;p25"/>
              <p:cNvGrpSpPr/>
              <p:nvPr/>
            </p:nvGrpSpPr>
            <p:grpSpPr>
              <a:xfrm>
                <a:off x="987999" y="461927"/>
                <a:ext cx="1514404" cy="1507149"/>
                <a:chOff x="987999" y="461927"/>
                <a:chExt cx="1514404" cy="1507149"/>
              </a:xfrm>
            </p:grpSpPr>
            <p:cxnSp>
              <p:nvCxnSpPr>
                <p:cNvPr id="1711" name="Google Shape;171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2" name="Google Shape;171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3" name="Google Shape;171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4" name="Google Shape;171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5" name="Google Shape;171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6" name="Google Shape;171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7" name="Google Shape;171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18" name="Google Shape;171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719" name="Google Shape;1719;p25"/>
            <p:cNvGrpSpPr/>
            <p:nvPr/>
          </p:nvGrpSpPr>
          <p:grpSpPr>
            <a:xfrm>
              <a:off x="4572003" y="-31835"/>
              <a:ext cx="4607271" cy="2603603"/>
              <a:chOff x="987999" y="461925"/>
              <a:chExt cx="1514404" cy="1507151"/>
            </a:xfrm>
          </p:grpSpPr>
          <p:grpSp>
            <p:nvGrpSpPr>
              <p:cNvPr id="1720" name="Google Shape;1720;p25"/>
              <p:cNvGrpSpPr/>
              <p:nvPr/>
            </p:nvGrpSpPr>
            <p:grpSpPr>
              <a:xfrm>
                <a:off x="987999" y="461925"/>
                <a:ext cx="1514401" cy="1506302"/>
                <a:chOff x="987999" y="461925"/>
                <a:chExt cx="1514401" cy="1506302"/>
              </a:xfrm>
            </p:grpSpPr>
            <p:cxnSp>
              <p:nvCxnSpPr>
                <p:cNvPr id="1721" name="Google Shape;172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2" name="Google Shape;172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3" name="Google Shape;172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4" name="Google Shape;172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5" name="Google Shape;172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6" name="Google Shape;172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7" name="Google Shape;172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8" name="Google Shape;172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29" name="Google Shape;172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30" name="Google Shape;1730;p25"/>
              <p:cNvGrpSpPr/>
              <p:nvPr/>
            </p:nvGrpSpPr>
            <p:grpSpPr>
              <a:xfrm>
                <a:off x="987999" y="461927"/>
                <a:ext cx="1514404" cy="1507149"/>
                <a:chOff x="987999" y="461927"/>
                <a:chExt cx="1514404" cy="1507149"/>
              </a:xfrm>
            </p:grpSpPr>
            <p:cxnSp>
              <p:nvCxnSpPr>
                <p:cNvPr id="1731" name="Google Shape;173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2" name="Google Shape;173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3" name="Google Shape;173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4" name="Google Shape;173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5" name="Google Shape;173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6" name="Google Shape;173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7" name="Google Shape;173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8" name="Google Shape;173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739" name="Google Shape;1739;p25"/>
            <p:cNvGrpSpPr/>
            <p:nvPr/>
          </p:nvGrpSpPr>
          <p:grpSpPr>
            <a:xfrm>
              <a:off x="-35275" y="2571732"/>
              <a:ext cx="4607271" cy="2603603"/>
              <a:chOff x="987999" y="461925"/>
              <a:chExt cx="1514404" cy="1507151"/>
            </a:xfrm>
          </p:grpSpPr>
          <p:grpSp>
            <p:nvGrpSpPr>
              <p:cNvPr id="1740" name="Google Shape;1740;p25"/>
              <p:cNvGrpSpPr/>
              <p:nvPr/>
            </p:nvGrpSpPr>
            <p:grpSpPr>
              <a:xfrm>
                <a:off x="987999" y="461925"/>
                <a:ext cx="1514401" cy="1506302"/>
                <a:chOff x="987999" y="461925"/>
                <a:chExt cx="1514401" cy="1506302"/>
              </a:xfrm>
            </p:grpSpPr>
            <p:cxnSp>
              <p:nvCxnSpPr>
                <p:cNvPr id="1741" name="Google Shape;174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2" name="Google Shape;174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3" name="Google Shape;174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4" name="Google Shape;174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5" name="Google Shape;174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6" name="Google Shape;174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7" name="Google Shape;174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8" name="Google Shape;174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49" name="Google Shape;174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50" name="Google Shape;1750;p25"/>
              <p:cNvGrpSpPr/>
              <p:nvPr/>
            </p:nvGrpSpPr>
            <p:grpSpPr>
              <a:xfrm>
                <a:off x="987999" y="461927"/>
                <a:ext cx="1514404" cy="1507149"/>
                <a:chOff x="987999" y="461927"/>
                <a:chExt cx="1514404" cy="1507149"/>
              </a:xfrm>
            </p:grpSpPr>
            <p:cxnSp>
              <p:nvCxnSpPr>
                <p:cNvPr id="1751" name="Google Shape;175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2" name="Google Shape;175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3" name="Google Shape;175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4" name="Google Shape;175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5" name="Google Shape;175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6" name="Google Shape;175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7" name="Google Shape;175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8" name="Google Shape;175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759" name="Google Shape;1759;p25"/>
            <p:cNvGrpSpPr/>
            <p:nvPr/>
          </p:nvGrpSpPr>
          <p:grpSpPr>
            <a:xfrm>
              <a:off x="4572003" y="2571732"/>
              <a:ext cx="4607271" cy="2603603"/>
              <a:chOff x="987999" y="461925"/>
              <a:chExt cx="1514404" cy="1507151"/>
            </a:xfrm>
          </p:grpSpPr>
          <p:grpSp>
            <p:nvGrpSpPr>
              <p:cNvPr id="1760" name="Google Shape;1760;p25"/>
              <p:cNvGrpSpPr/>
              <p:nvPr/>
            </p:nvGrpSpPr>
            <p:grpSpPr>
              <a:xfrm>
                <a:off x="987999" y="461925"/>
                <a:ext cx="1514401" cy="1506302"/>
                <a:chOff x="987999" y="461925"/>
                <a:chExt cx="1514401" cy="1506302"/>
              </a:xfrm>
            </p:grpSpPr>
            <p:cxnSp>
              <p:nvCxnSpPr>
                <p:cNvPr id="1761" name="Google Shape;1761;p2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2" name="Google Shape;1762;p2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3" name="Google Shape;1763;p2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4" name="Google Shape;1764;p2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5" name="Google Shape;1765;p2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6" name="Google Shape;1766;p2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7" name="Google Shape;1767;p2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8" name="Google Shape;1768;p2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69" name="Google Shape;1769;p2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70" name="Google Shape;1770;p25"/>
              <p:cNvGrpSpPr/>
              <p:nvPr/>
            </p:nvGrpSpPr>
            <p:grpSpPr>
              <a:xfrm>
                <a:off x="987999" y="461927"/>
                <a:ext cx="1514404" cy="1507149"/>
                <a:chOff x="987999" y="461927"/>
                <a:chExt cx="1514404" cy="1507149"/>
              </a:xfrm>
            </p:grpSpPr>
            <p:cxnSp>
              <p:nvCxnSpPr>
                <p:cNvPr id="1771" name="Google Shape;1771;p2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2" name="Google Shape;1772;p2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3" name="Google Shape;1773;p2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4" name="Google Shape;1774;p2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5" name="Google Shape;1775;p2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6" name="Google Shape;1776;p2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7" name="Google Shape;1777;p2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8" name="Google Shape;1778;p2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grpSp>
        <p:nvGrpSpPr>
          <p:cNvPr id="1779" name="Google Shape;1779;p25"/>
          <p:cNvGrpSpPr/>
          <p:nvPr/>
        </p:nvGrpSpPr>
        <p:grpSpPr>
          <a:xfrm flipH="1">
            <a:off x="368446" y="4263572"/>
            <a:ext cx="862043" cy="645240"/>
            <a:chOff x="4144582" y="4263572"/>
            <a:chExt cx="862043" cy="645240"/>
          </a:xfrm>
        </p:grpSpPr>
        <p:sp>
          <p:nvSpPr>
            <p:cNvPr id="1780" name="Google Shape;1780;p25"/>
            <p:cNvSpPr/>
            <p:nvPr/>
          </p:nvSpPr>
          <p:spPr>
            <a:xfrm rot="10800000">
              <a:off x="4669125" y="4263572"/>
              <a:ext cx="337500" cy="329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5"/>
            <p:cNvSpPr/>
            <p:nvPr/>
          </p:nvSpPr>
          <p:spPr>
            <a:xfrm rot="10800000" flipH="1">
              <a:off x="4144582" y="4693112"/>
              <a:ext cx="221100" cy="2157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82" name="Google Shape;1782;p25"/>
          <p:cNvSpPr txBox="1"/>
          <p:nvPr>
            <p:ph type="title"/>
          </p:nvPr>
        </p:nvSpPr>
        <p:spPr>
          <a:xfrm>
            <a:off x="539496" y="339325"/>
            <a:ext cx="8064900" cy="74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83" name="Google Shape;1783;p25"/>
          <p:cNvSpPr txBox="1"/>
          <p:nvPr>
            <p:ph type="body" idx="1"/>
          </p:nvPr>
        </p:nvSpPr>
        <p:spPr>
          <a:xfrm>
            <a:off x="533700" y="1455700"/>
            <a:ext cx="5191800" cy="2629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784" name="Shape 1784"/>
        <p:cNvGrpSpPr/>
        <p:nvPr/>
      </p:nvGrpSpPr>
      <p:grpSpPr>
        <a:xfrm>
          <a:off x="0" y="0"/>
          <a:ext cx="0" cy="0"/>
          <a:chOff x="0" y="0"/>
          <a:chExt cx="0" cy="0"/>
        </a:xfrm>
      </p:grpSpPr>
      <p:grpSp>
        <p:nvGrpSpPr>
          <p:cNvPr id="1785" name="Google Shape;1785;p26"/>
          <p:cNvGrpSpPr/>
          <p:nvPr/>
        </p:nvGrpSpPr>
        <p:grpSpPr>
          <a:xfrm>
            <a:off x="-35275" y="-31835"/>
            <a:ext cx="9214549" cy="5207170"/>
            <a:chOff x="-35275" y="-31835"/>
            <a:chExt cx="9214549" cy="5207170"/>
          </a:xfrm>
        </p:grpSpPr>
        <p:grpSp>
          <p:nvGrpSpPr>
            <p:cNvPr id="1786" name="Google Shape;1786;p26"/>
            <p:cNvGrpSpPr/>
            <p:nvPr/>
          </p:nvGrpSpPr>
          <p:grpSpPr>
            <a:xfrm>
              <a:off x="-35275" y="-31835"/>
              <a:ext cx="4607271" cy="2603603"/>
              <a:chOff x="987999" y="461925"/>
              <a:chExt cx="1514404" cy="1507151"/>
            </a:xfrm>
          </p:grpSpPr>
          <p:grpSp>
            <p:nvGrpSpPr>
              <p:cNvPr id="1787" name="Google Shape;1787;p26"/>
              <p:cNvGrpSpPr/>
              <p:nvPr/>
            </p:nvGrpSpPr>
            <p:grpSpPr>
              <a:xfrm>
                <a:off x="987999" y="461925"/>
                <a:ext cx="1514401" cy="1506302"/>
                <a:chOff x="987999" y="461925"/>
                <a:chExt cx="1514401" cy="1506302"/>
              </a:xfrm>
            </p:grpSpPr>
            <p:cxnSp>
              <p:nvCxnSpPr>
                <p:cNvPr id="1788" name="Google Shape;178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89" name="Google Shape;178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0" name="Google Shape;179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1" name="Google Shape;179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2" name="Google Shape;179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3" name="Google Shape;179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4" name="Google Shape;179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5" name="Google Shape;179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96" name="Google Shape;179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97" name="Google Shape;1797;p26"/>
              <p:cNvGrpSpPr/>
              <p:nvPr/>
            </p:nvGrpSpPr>
            <p:grpSpPr>
              <a:xfrm>
                <a:off x="987999" y="461927"/>
                <a:ext cx="1514404" cy="1507149"/>
                <a:chOff x="987999" y="461927"/>
                <a:chExt cx="1514404" cy="1507149"/>
              </a:xfrm>
            </p:grpSpPr>
            <p:cxnSp>
              <p:nvCxnSpPr>
                <p:cNvPr id="1798" name="Google Shape;179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99" name="Google Shape;179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0" name="Google Shape;180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1" name="Google Shape;180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2" name="Google Shape;180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3" name="Google Shape;180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4" name="Google Shape;180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05" name="Google Shape;180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06" name="Google Shape;1806;p26"/>
            <p:cNvGrpSpPr/>
            <p:nvPr/>
          </p:nvGrpSpPr>
          <p:grpSpPr>
            <a:xfrm>
              <a:off x="4572003" y="-31835"/>
              <a:ext cx="4607271" cy="2603603"/>
              <a:chOff x="987999" y="461925"/>
              <a:chExt cx="1514404" cy="1507151"/>
            </a:xfrm>
          </p:grpSpPr>
          <p:grpSp>
            <p:nvGrpSpPr>
              <p:cNvPr id="1807" name="Google Shape;1807;p26"/>
              <p:cNvGrpSpPr/>
              <p:nvPr/>
            </p:nvGrpSpPr>
            <p:grpSpPr>
              <a:xfrm>
                <a:off x="987999" y="461925"/>
                <a:ext cx="1514401" cy="1506302"/>
                <a:chOff x="987999" y="461925"/>
                <a:chExt cx="1514401" cy="1506302"/>
              </a:xfrm>
            </p:grpSpPr>
            <p:cxnSp>
              <p:nvCxnSpPr>
                <p:cNvPr id="1808" name="Google Shape;180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09" name="Google Shape;180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0" name="Google Shape;181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1" name="Google Shape;181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2" name="Google Shape;181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3" name="Google Shape;181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4" name="Google Shape;181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5" name="Google Shape;181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16" name="Google Shape;181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817" name="Google Shape;1817;p26"/>
              <p:cNvGrpSpPr/>
              <p:nvPr/>
            </p:nvGrpSpPr>
            <p:grpSpPr>
              <a:xfrm>
                <a:off x="987999" y="461927"/>
                <a:ext cx="1514404" cy="1507149"/>
                <a:chOff x="987999" y="461927"/>
                <a:chExt cx="1514404" cy="1507149"/>
              </a:xfrm>
            </p:grpSpPr>
            <p:cxnSp>
              <p:nvCxnSpPr>
                <p:cNvPr id="1818" name="Google Shape;181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19" name="Google Shape;181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0" name="Google Shape;182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1" name="Google Shape;182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2" name="Google Shape;182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3" name="Google Shape;182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4" name="Google Shape;182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25" name="Google Shape;182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26" name="Google Shape;1826;p26"/>
            <p:cNvGrpSpPr/>
            <p:nvPr/>
          </p:nvGrpSpPr>
          <p:grpSpPr>
            <a:xfrm>
              <a:off x="-35275" y="2571732"/>
              <a:ext cx="4607271" cy="2603603"/>
              <a:chOff x="987999" y="461925"/>
              <a:chExt cx="1514404" cy="1507151"/>
            </a:xfrm>
          </p:grpSpPr>
          <p:grpSp>
            <p:nvGrpSpPr>
              <p:cNvPr id="1827" name="Google Shape;1827;p26"/>
              <p:cNvGrpSpPr/>
              <p:nvPr/>
            </p:nvGrpSpPr>
            <p:grpSpPr>
              <a:xfrm>
                <a:off x="987999" y="461925"/>
                <a:ext cx="1514401" cy="1506302"/>
                <a:chOff x="987999" y="461925"/>
                <a:chExt cx="1514401" cy="1506302"/>
              </a:xfrm>
            </p:grpSpPr>
            <p:cxnSp>
              <p:nvCxnSpPr>
                <p:cNvPr id="1828" name="Google Shape;182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29" name="Google Shape;182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0" name="Google Shape;183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1" name="Google Shape;183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2" name="Google Shape;183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3" name="Google Shape;183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4" name="Google Shape;183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5" name="Google Shape;183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6" name="Google Shape;183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837" name="Google Shape;1837;p26"/>
              <p:cNvGrpSpPr/>
              <p:nvPr/>
            </p:nvGrpSpPr>
            <p:grpSpPr>
              <a:xfrm>
                <a:off x="987999" y="461927"/>
                <a:ext cx="1514404" cy="1507149"/>
                <a:chOff x="987999" y="461927"/>
                <a:chExt cx="1514404" cy="1507149"/>
              </a:xfrm>
            </p:grpSpPr>
            <p:cxnSp>
              <p:nvCxnSpPr>
                <p:cNvPr id="1838" name="Google Shape;183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39" name="Google Shape;183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0" name="Google Shape;184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1" name="Google Shape;184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2" name="Google Shape;184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3" name="Google Shape;184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4" name="Google Shape;184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45" name="Google Shape;184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46" name="Google Shape;1846;p26"/>
            <p:cNvGrpSpPr/>
            <p:nvPr/>
          </p:nvGrpSpPr>
          <p:grpSpPr>
            <a:xfrm>
              <a:off x="4572003" y="2571732"/>
              <a:ext cx="4607271" cy="2603603"/>
              <a:chOff x="987999" y="461925"/>
              <a:chExt cx="1514404" cy="1507151"/>
            </a:xfrm>
          </p:grpSpPr>
          <p:grpSp>
            <p:nvGrpSpPr>
              <p:cNvPr id="1847" name="Google Shape;1847;p26"/>
              <p:cNvGrpSpPr/>
              <p:nvPr/>
            </p:nvGrpSpPr>
            <p:grpSpPr>
              <a:xfrm>
                <a:off x="987999" y="461925"/>
                <a:ext cx="1514401" cy="1506302"/>
                <a:chOff x="987999" y="461925"/>
                <a:chExt cx="1514401" cy="1506302"/>
              </a:xfrm>
            </p:grpSpPr>
            <p:cxnSp>
              <p:nvCxnSpPr>
                <p:cNvPr id="1848" name="Google Shape;1848;p2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49" name="Google Shape;1849;p2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0" name="Google Shape;1850;p2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1" name="Google Shape;1851;p2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2" name="Google Shape;1852;p2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3" name="Google Shape;1853;p2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4" name="Google Shape;1854;p2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5" name="Google Shape;1855;p2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6" name="Google Shape;1856;p2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857" name="Google Shape;1857;p26"/>
              <p:cNvGrpSpPr/>
              <p:nvPr/>
            </p:nvGrpSpPr>
            <p:grpSpPr>
              <a:xfrm>
                <a:off x="987999" y="461927"/>
                <a:ext cx="1514404" cy="1507149"/>
                <a:chOff x="987999" y="461927"/>
                <a:chExt cx="1514404" cy="1507149"/>
              </a:xfrm>
            </p:grpSpPr>
            <p:cxnSp>
              <p:nvCxnSpPr>
                <p:cNvPr id="1858" name="Google Shape;1858;p2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59" name="Google Shape;1859;p2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0" name="Google Shape;1860;p2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1" name="Google Shape;1861;p2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2" name="Google Shape;1862;p2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3" name="Google Shape;1863;p2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4" name="Google Shape;1864;p2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65" name="Google Shape;1865;p2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866" name="Google Shape;1866;p26"/>
          <p:cNvSpPr txBox="1"/>
          <p:nvPr>
            <p:ph type="title"/>
          </p:nvPr>
        </p:nvSpPr>
        <p:spPr>
          <a:xfrm>
            <a:off x="539496" y="339325"/>
            <a:ext cx="8064900" cy="740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867" name="Google Shape;1867;p26"/>
          <p:cNvGrpSpPr/>
          <p:nvPr/>
        </p:nvGrpSpPr>
        <p:grpSpPr>
          <a:xfrm flipH="1">
            <a:off x="8438760" y="4313593"/>
            <a:ext cx="474334" cy="655652"/>
            <a:chOff x="5996469" y="3940040"/>
            <a:chExt cx="474334" cy="655652"/>
          </a:xfrm>
        </p:grpSpPr>
        <p:sp>
          <p:nvSpPr>
            <p:cNvPr id="1868" name="Google Shape;1868;p26"/>
            <p:cNvSpPr/>
            <p:nvPr/>
          </p:nvSpPr>
          <p:spPr>
            <a:xfrm flipH="1">
              <a:off x="6132402" y="4269892"/>
              <a:ext cx="338400" cy="325800"/>
            </a:xfrm>
            <a:prstGeom prst="star4">
              <a:avLst>
                <a:gd name="adj" fmla="val 12500"/>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26"/>
            <p:cNvSpPr/>
            <p:nvPr/>
          </p:nvSpPr>
          <p:spPr>
            <a:xfrm flipH="1">
              <a:off x="5996469" y="3940040"/>
              <a:ext cx="246900" cy="2403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870" name="Shape 1870"/>
        <p:cNvGrpSpPr/>
        <p:nvPr/>
      </p:nvGrpSpPr>
      <p:grpSpPr>
        <a:xfrm>
          <a:off x="0" y="0"/>
          <a:ext cx="0" cy="0"/>
          <a:chOff x="0" y="0"/>
          <a:chExt cx="0" cy="0"/>
        </a:xfrm>
      </p:grpSpPr>
      <p:grpSp>
        <p:nvGrpSpPr>
          <p:cNvPr id="1871" name="Google Shape;1871;p27"/>
          <p:cNvGrpSpPr/>
          <p:nvPr/>
        </p:nvGrpSpPr>
        <p:grpSpPr>
          <a:xfrm>
            <a:off x="-35275" y="-31835"/>
            <a:ext cx="9214549" cy="5207170"/>
            <a:chOff x="-35275" y="-31835"/>
            <a:chExt cx="9214549" cy="5207170"/>
          </a:xfrm>
        </p:grpSpPr>
        <p:grpSp>
          <p:nvGrpSpPr>
            <p:cNvPr id="1872" name="Google Shape;1872;p27"/>
            <p:cNvGrpSpPr/>
            <p:nvPr/>
          </p:nvGrpSpPr>
          <p:grpSpPr>
            <a:xfrm>
              <a:off x="-35275" y="-31835"/>
              <a:ext cx="4607271" cy="2603603"/>
              <a:chOff x="987999" y="461925"/>
              <a:chExt cx="1514404" cy="1507151"/>
            </a:xfrm>
          </p:grpSpPr>
          <p:grpSp>
            <p:nvGrpSpPr>
              <p:cNvPr id="1873" name="Google Shape;1873;p27"/>
              <p:cNvGrpSpPr/>
              <p:nvPr/>
            </p:nvGrpSpPr>
            <p:grpSpPr>
              <a:xfrm>
                <a:off x="987999" y="461925"/>
                <a:ext cx="1514401" cy="1506302"/>
                <a:chOff x="987999" y="461925"/>
                <a:chExt cx="1514401" cy="1506302"/>
              </a:xfrm>
            </p:grpSpPr>
            <p:cxnSp>
              <p:nvCxnSpPr>
                <p:cNvPr id="1874" name="Google Shape;1874;p2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75" name="Google Shape;1875;p2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76" name="Google Shape;1876;p2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77" name="Google Shape;1877;p2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78" name="Google Shape;1878;p2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79" name="Google Shape;1879;p2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80" name="Google Shape;1880;p2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81" name="Google Shape;1881;p2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82" name="Google Shape;1882;p2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883" name="Google Shape;1883;p27"/>
              <p:cNvGrpSpPr/>
              <p:nvPr/>
            </p:nvGrpSpPr>
            <p:grpSpPr>
              <a:xfrm>
                <a:off x="987999" y="461927"/>
                <a:ext cx="1514404" cy="1507149"/>
                <a:chOff x="987999" y="461927"/>
                <a:chExt cx="1514404" cy="1507149"/>
              </a:xfrm>
            </p:grpSpPr>
            <p:cxnSp>
              <p:nvCxnSpPr>
                <p:cNvPr id="1884" name="Google Shape;1884;p2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85" name="Google Shape;1885;p2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86" name="Google Shape;1886;p2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87" name="Google Shape;1887;p2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88" name="Google Shape;1888;p2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89" name="Google Shape;1889;p2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90" name="Google Shape;1890;p2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891" name="Google Shape;1891;p2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92" name="Google Shape;1892;p27"/>
            <p:cNvGrpSpPr/>
            <p:nvPr/>
          </p:nvGrpSpPr>
          <p:grpSpPr>
            <a:xfrm>
              <a:off x="4572003" y="-31835"/>
              <a:ext cx="4607271" cy="2603603"/>
              <a:chOff x="987999" y="461925"/>
              <a:chExt cx="1514404" cy="1507151"/>
            </a:xfrm>
          </p:grpSpPr>
          <p:grpSp>
            <p:nvGrpSpPr>
              <p:cNvPr id="1893" name="Google Shape;1893;p27"/>
              <p:cNvGrpSpPr/>
              <p:nvPr/>
            </p:nvGrpSpPr>
            <p:grpSpPr>
              <a:xfrm>
                <a:off x="987999" y="461925"/>
                <a:ext cx="1514401" cy="1506302"/>
                <a:chOff x="987999" y="461925"/>
                <a:chExt cx="1514401" cy="1506302"/>
              </a:xfrm>
            </p:grpSpPr>
            <p:cxnSp>
              <p:nvCxnSpPr>
                <p:cNvPr id="1894" name="Google Shape;1894;p2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95" name="Google Shape;1895;p2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96" name="Google Shape;1896;p2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97" name="Google Shape;1897;p2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98" name="Google Shape;1898;p2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99" name="Google Shape;1899;p2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00" name="Google Shape;1900;p2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01" name="Google Shape;1901;p2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02" name="Google Shape;1902;p2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03" name="Google Shape;1903;p27"/>
              <p:cNvGrpSpPr/>
              <p:nvPr/>
            </p:nvGrpSpPr>
            <p:grpSpPr>
              <a:xfrm>
                <a:off x="987999" y="461927"/>
                <a:ext cx="1514404" cy="1507149"/>
                <a:chOff x="987999" y="461927"/>
                <a:chExt cx="1514404" cy="1507149"/>
              </a:xfrm>
            </p:grpSpPr>
            <p:cxnSp>
              <p:nvCxnSpPr>
                <p:cNvPr id="1904" name="Google Shape;1904;p2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05" name="Google Shape;1905;p2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06" name="Google Shape;1906;p2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07" name="Google Shape;1907;p2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08" name="Google Shape;1908;p2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09" name="Google Shape;1909;p2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10" name="Google Shape;1910;p2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11" name="Google Shape;1911;p2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912" name="Google Shape;1912;p27"/>
            <p:cNvGrpSpPr/>
            <p:nvPr/>
          </p:nvGrpSpPr>
          <p:grpSpPr>
            <a:xfrm>
              <a:off x="-35275" y="2571732"/>
              <a:ext cx="4607271" cy="2603603"/>
              <a:chOff x="987999" y="461925"/>
              <a:chExt cx="1514404" cy="1507151"/>
            </a:xfrm>
          </p:grpSpPr>
          <p:grpSp>
            <p:nvGrpSpPr>
              <p:cNvPr id="1913" name="Google Shape;1913;p27"/>
              <p:cNvGrpSpPr/>
              <p:nvPr/>
            </p:nvGrpSpPr>
            <p:grpSpPr>
              <a:xfrm>
                <a:off x="987999" y="461925"/>
                <a:ext cx="1514401" cy="1506302"/>
                <a:chOff x="987999" y="461925"/>
                <a:chExt cx="1514401" cy="1506302"/>
              </a:xfrm>
            </p:grpSpPr>
            <p:cxnSp>
              <p:nvCxnSpPr>
                <p:cNvPr id="1914" name="Google Shape;1914;p2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15" name="Google Shape;1915;p2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16" name="Google Shape;1916;p2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17" name="Google Shape;1917;p2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18" name="Google Shape;1918;p2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19" name="Google Shape;1919;p2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20" name="Google Shape;1920;p2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21" name="Google Shape;1921;p2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22" name="Google Shape;1922;p2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23" name="Google Shape;1923;p27"/>
              <p:cNvGrpSpPr/>
              <p:nvPr/>
            </p:nvGrpSpPr>
            <p:grpSpPr>
              <a:xfrm>
                <a:off x="987999" y="461927"/>
                <a:ext cx="1514404" cy="1507149"/>
                <a:chOff x="987999" y="461927"/>
                <a:chExt cx="1514404" cy="1507149"/>
              </a:xfrm>
            </p:grpSpPr>
            <p:cxnSp>
              <p:nvCxnSpPr>
                <p:cNvPr id="1924" name="Google Shape;1924;p2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25" name="Google Shape;1925;p2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26" name="Google Shape;1926;p2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27" name="Google Shape;1927;p2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28" name="Google Shape;1928;p2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29" name="Google Shape;1929;p2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30" name="Google Shape;1930;p2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31" name="Google Shape;1931;p2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932" name="Google Shape;1932;p27"/>
            <p:cNvGrpSpPr/>
            <p:nvPr/>
          </p:nvGrpSpPr>
          <p:grpSpPr>
            <a:xfrm>
              <a:off x="4572003" y="2571732"/>
              <a:ext cx="4607271" cy="2603603"/>
              <a:chOff x="987999" y="461925"/>
              <a:chExt cx="1514404" cy="1507151"/>
            </a:xfrm>
          </p:grpSpPr>
          <p:grpSp>
            <p:nvGrpSpPr>
              <p:cNvPr id="1933" name="Google Shape;1933;p27"/>
              <p:cNvGrpSpPr/>
              <p:nvPr/>
            </p:nvGrpSpPr>
            <p:grpSpPr>
              <a:xfrm>
                <a:off x="987999" y="461925"/>
                <a:ext cx="1514401" cy="1506302"/>
                <a:chOff x="987999" y="461925"/>
                <a:chExt cx="1514401" cy="1506302"/>
              </a:xfrm>
            </p:grpSpPr>
            <p:cxnSp>
              <p:nvCxnSpPr>
                <p:cNvPr id="1934" name="Google Shape;1934;p2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35" name="Google Shape;1935;p2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36" name="Google Shape;1936;p2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37" name="Google Shape;1937;p2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38" name="Google Shape;1938;p2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39" name="Google Shape;1939;p2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40" name="Google Shape;1940;p2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41" name="Google Shape;1941;p2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42" name="Google Shape;1942;p2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43" name="Google Shape;1943;p27"/>
              <p:cNvGrpSpPr/>
              <p:nvPr/>
            </p:nvGrpSpPr>
            <p:grpSpPr>
              <a:xfrm>
                <a:off x="987999" y="461927"/>
                <a:ext cx="1514404" cy="1507149"/>
                <a:chOff x="987999" y="461927"/>
                <a:chExt cx="1514404" cy="1507149"/>
              </a:xfrm>
            </p:grpSpPr>
            <p:cxnSp>
              <p:nvCxnSpPr>
                <p:cNvPr id="1944" name="Google Shape;1944;p2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45" name="Google Shape;1945;p2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46" name="Google Shape;1946;p2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47" name="Google Shape;1947;p2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48" name="Google Shape;1948;p2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49" name="Google Shape;1949;p2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50" name="Google Shape;1950;p2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51" name="Google Shape;1951;p2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1952" name="Google Shape;1952;p27"/>
          <p:cNvSpPr txBox="1"/>
          <p:nvPr>
            <p:ph type="title"/>
          </p:nvPr>
        </p:nvSpPr>
        <p:spPr>
          <a:xfrm>
            <a:off x="2639875" y="534501"/>
            <a:ext cx="3866700" cy="85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800"/>
              <a:buNone/>
              <a:defRPr sz="6000"/>
            </a:lvl1pPr>
            <a:lvl2pPr lvl="1">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2pPr>
            <a:lvl3pPr lvl="2">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3pPr>
            <a:lvl4pPr lvl="3">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4pPr>
            <a:lvl5pPr lvl="4">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5pPr>
            <a:lvl6pPr lvl="5">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6pPr>
            <a:lvl7pPr lvl="6">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7pPr>
            <a:lvl8pPr lvl="7">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8pPr>
            <a:lvl9pPr lvl="8">
              <a:spcBef>
                <a:spcPts val="0"/>
              </a:spcBef>
              <a:spcAft>
                <a:spcPts val="0"/>
              </a:spcAft>
              <a:buSzPts val="2800"/>
              <a:buNone/>
              <a:defRPr>
                <a:latin typeface="Spectral" panose="02020502060000000000"/>
                <a:ea typeface="Spectral" panose="02020502060000000000"/>
                <a:cs typeface="Spectral" panose="02020502060000000000"/>
                <a:sym typeface="Spectral" panose="02020502060000000000"/>
              </a:defRPr>
            </a:lvl9pPr>
          </a:lstStyle>
          <a:p/>
        </p:txBody>
      </p:sp>
      <p:sp>
        <p:nvSpPr>
          <p:cNvPr id="1953" name="Google Shape;1953;p27"/>
          <p:cNvSpPr txBox="1"/>
          <p:nvPr>
            <p:ph type="subTitle" idx="1"/>
          </p:nvPr>
        </p:nvSpPr>
        <p:spPr>
          <a:xfrm>
            <a:off x="2983525" y="1382665"/>
            <a:ext cx="3179400" cy="1175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4" name="Google Shape;1954;p27"/>
          <p:cNvSpPr txBox="1"/>
          <p:nvPr/>
        </p:nvSpPr>
        <p:spPr>
          <a:xfrm>
            <a:off x="1692625" y="4062750"/>
            <a:ext cx="5758800" cy="367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300"/>
              </a:spcBef>
              <a:spcAft>
                <a:spcPts val="0"/>
              </a:spcAft>
              <a:buNone/>
            </a:pPr>
            <a:r>
              <a:rPr lang="en-GB" sz="1100">
                <a:solidFill>
                  <a:schemeClr val="dk1"/>
                </a:solidFill>
                <a:latin typeface="Spectral" panose="02020502060000000000"/>
                <a:ea typeface="Spectral" panose="02020502060000000000"/>
                <a:cs typeface="Spectral" panose="02020502060000000000"/>
                <a:sym typeface="Spectral" panose="02020502060000000000"/>
              </a:rPr>
              <a:t>CREDITS: This presentation template was created by </a:t>
            </a:r>
            <a:r>
              <a:rPr lang="en-GB" sz="1100" b="1">
                <a:solidFill>
                  <a:schemeClr val="dk1"/>
                </a:solidFill>
                <a:uFill>
                  <a:noFill/>
                </a:uFill>
                <a:latin typeface="Spectral" panose="02020502060000000000"/>
                <a:ea typeface="Spectral" panose="02020502060000000000"/>
                <a:cs typeface="Spectral" panose="02020502060000000000"/>
                <a:sym typeface="Spectral" panose="02020502060000000000"/>
                <a:hlinkClick r:id="rId2"/>
              </a:rPr>
              <a:t>Slidesgo</a:t>
            </a:r>
            <a:r>
              <a:rPr lang="en-GB" sz="1100">
                <a:solidFill>
                  <a:schemeClr val="dk1"/>
                </a:solidFill>
                <a:latin typeface="Spectral" panose="02020502060000000000"/>
                <a:ea typeface="Spectral" panose="02020502060000000000"/>
                <a:cs typeface="Spectral" panose="02020502060000000000"/>
                <a:sym typeface="Spectral" panose="02020502060000000000"/>
              </a:rPr>
              <a:t>, and includes icons by </a:t>
            </a:r>
            <a:r>
              <a:rPr lang="en-GB" sz="1100" b="1">
                <a:solidFill>
                  <a:schemeClr val="dk1"/>
                </a:solidFill>
                <a:uFill>
                  <a:noFill/>
                </a:uFill>
                <a:latin typeface="Spectral" panose="02020502060000000000"/>
                <a:ea typeface="Spectral" panose="02020502060000000000"/>
                <a:cs typeface="Spectral" panose="02020502060000000000"/>
                <a:sym typeface="Spectral" panose="02020502060000000000"/>
                <a:hlinkClick r:id="rId3"/>
              </a:rPr>
              <a:t>Flaticon</a:t>
            </a:r>
            <a:r>
              <a:rPr lang="en-GB" sz="1100" b="1">
                <a:solidFill>
                  <a:schemeClr val="dk1"/>
                </a:solidFill>
                <a:latin typeface="Spectral" panose="02020502060000000000"/>
                <a:ea typeface="Spectral" panose="02020502060000000000"/>
                <a:cs typeface="Spectral" panose="02020502060000000000"/>
                <a:sym typeface="Spectral" panose="02020502060000000000"/>
              </a:rPr>
              <a:t> </a:t>
            </a:r>
            <a:r>
              <a:rPr lang="en-GB" sz="1100">
                <a:solidFill>
                  <a:schemeClr val="dk1"/>
                </a:solidFill>
                <a:latin typeface="Spectral" panose="02020502060000000000"/>
                <a:ea typeface="Spectral" panose="02020502060000000000"/>
                <a:cs typeface="Spectral" panose="02020502060000000000"/>
                <a:sym typeface="Spectral" panose="02020502060000000000"/>
              </a:rPr>
              <a:t>and infographics &amp; images by </a:t>
            </a:r>
            <a:r>
              <a:rPr lang="en-GB" sz="1100" b="1">
                <a:solidFill>
                  <a:schemeClr val="dk1"/>
                </a:solidFill>
                <a:uFill>
                  <a:noFill/>
                </a:uFill>
                <a:latin typeface="Spectral" panose="02020502060000000000"/>
                <a:ea typeface="Spectral" panose="02020502060000000000"/>
                <a:cs typeface="Spectral" panose="02020502060000000000"/>
                <a:sym typeface="Spectral" panose="02020502060000000000"/>
                <a:hlinkClick r:id="rId4"/>
              </a:rPr>
              <a:t>Freepik</a:t>
            </a:r>
            <a:endParaRPr sz="1100" b="1">
              <a:solidFill>
                <a:schemeClr val="dk1"/>
              </a:solidFill>
              <a:latin typeface="Spectral" panose="02020502060000000000"/>
              <a:ea typeface="Spectral" panose="02020502060000000000"/>
              <a:cs typeface="Spectral" panose="02020502060000000000"/>
              <a:sym typeface="Spectral" panose="02020502060000000000"/>
            </a:endParaRPr>
          </a:p>
        </p:txBody>
      </p:sp>
      <p:sp>
        <p:nvSpPr>
          <p:cNvPr id="1955" name="Google Shape;1955;p27"/>
          <p:cNvSpPr/>
          <p:nvPr/>
        </p:nvSpPr>
        <p:spPr>
          <a:xfrm flipH="1">
            <a:off x="7822627" y="4596843"/>
            <a:ext cx="429900" cy="418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27"/>
          <p:cNvSpPr/>
          <p:nvPr/>
        </p:nvSpPr>
        <p:spPr>
          <a:xfrm flipH="1">
            <a:off x="334652" y="4588866"/>
            <a:ext cx="429900" cy="418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957" name="Shape 1957"/>
        <p:cNvGrpSpPr/>
        <p:nvPr/>
      </p:nvGrpSpPr>
      <p:grpSpPr>
        <a:xfrm>
          <a:off x="0" y="0"/>
          <a:ext cx="0" cy="0"/>
          <a:chOff x="0" y="0"/>
          <a:chExt cx="0" cy="0"/>
        </a:xfrm>
      </p:grpSpPr>
      <p:grpSp>
        <p:nvGrpSpPr>
          <p:cNvPr id="1958" name="Google Shape;1958;p28"/>
          <p:cNvGrpSpPr/>
          <p:nvPr/>
        </p:nvGrpSpPr>
        <p:grpSpPr>
          <a:xfrm>
            <a:off x="-35275" y="-31835"/>
            <a:ext cx="9214549" cy="5207170"/>
            <a:chOff x="-35275" y="-31835"/>
            <a:chExt cx="9214549" cy="5207170"/>
          </a:xfrm>
        </p:grpSpPr>
        <p:grpSp>
          <p:nvGrpSpPr>
            <p:cNvPr id="1959" name="Google Shape;1959;p28"/>
            <p:cNvGrpSpPr/>
            <p:nvPr/>
          </p:nvGrpSpPr>
          <p:grpSpPr>
            <a:xfrm>
              <a:off x="-35275" y="-31835"/>
              <a:ext cx="4607271" cy="2603603"/>
              <a:chOff x="987999" y="461925"/>
              <a:chExt cx="1514404" cy="1507151"/>
            </a:xfrm>
          </p:grpSpPr>
          <p:grpSp>
            <p:nvGrpSpPr>
              <p:cNvPr id="1960" name="Google Shape;1960;p28"/>
              <p:cNvGrpSpPr/>
              <p:nvPr/>
            </p:nvGrpSpPr>
            <p:grpSpPr>
              <a:xfrm>
                <a:off x="987999" y="461925"/>
                <a:ext cx="1514401" cy="1506302"/>
                <a:chOff x="987999" y="461925"/>
                <a:chExt cx="1514401" cy="1506302"/>
              </a:xfrm>
            </p:grpSpPr>
            <p:cxnSp>
              <p:nvCxnSpPr>
                <p:cNvPr id="1961" name="Google Shape;196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2" name="Google Shape;196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3" name="Google Shape;196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4" name="Google Shape;196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5" name="Google Shape;196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6" name="Google Shape;196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7" name="Google Shape;196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8" name="Google Shape;196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69" name="Google Shape;196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70" name="Google Shape;1970;p28"/>
              <p:cNvGrpSpPr/>
              <p:nvPr/>
            </p:nvGrpSpPr>
            <p:grpSpPr>
              <a:xfrm>
                <a:off x="987999" y="461927"/>
                <a:ext cx="1514404" cy="1507149"/>
                <a:chOff x="987999" y="461927"/>
                <a:chExt cx="1514404" cy="1507149"/>
              </a:xfrm>
            </p:grpSpPr>
            <p:cxnSp>
              <p:nvCxnSpPr>
                <p:cNvPr id="1971" name="Google Shape;197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2" name="Google Shape;197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3" name="Google Shape;197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4" name="Google Shape;197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5" name="Google Shape;197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6" name="Google Shape;197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7" name="Google Shape;197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8" name="Google Shape;197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979" name="Google Shape;1979;p28"/>
            <p:cNvGrpSpPr/>
            <p:nvPr/>
          </p:nvGrpSpPr>
          <p:grpSpPr>
            <a:xfrm>
              <a:off x="4572003" y="-31835"/>
              <a:ext cx="4607271" cy="2603603"/>
              <a:chOff x="987999" y="461925"/>
              <a:chExt cx="1514404" cy="1507151"/>
            </a:xfrm>
          </p:grpSpPr>
          <p:grpSp>
            <p:nvGrpSpPr>
              <p:cNvPr id="1980" name="Google Shape;1980;p28"/>
              <p:cNvGrpSpPr/>
              <p:nvPr/>
            </p:nvGrpSpPr>
            <p:grpSpPr>
              <a:xfrm>
                <a:off x="987999" y="461925"/>
                <a:ext cx="1514401" cy="1506302"/>
                <a:chOff x="987999" y="461925"/>
                <a:chExt cx="1514401" cy="1506302"/>
              </a:xfrm>
            </p:grpSpPr>
            <p:cxnSp>
              <p:nvCxnSpPr>
                <p:cNvPr id="1981" name="Google Shape;198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2" name="Google Shape;198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3" name="Google Shape;198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4" name="Google Shape;198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5" name="Google Shape;198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6" name="Google Shape;198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7" name="Google Shape;198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8" name="Google Shape;198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89" name="Google Shape;198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90" name="Google Shape;1990;p28"/>
              <p:cNvGrpSpPr/>
              <p:nvPr/>
            </p:nvGrpSpPr>
            <p:grpSpPr>
              <a:xfrm>
                <a:off x="987999" y="461927"/>
                <a:ext cx="1514404" cy="1507149"/>
                <a:chOff x="987999" y="461927"/>
                <a:chExt cx="1514404" cy="1507149"/>
              </a:xfrm>
            </p:grpSpPr>
            <p:cxnSp>
              <p:nvCxnSpPr>
                <p:cNvPr id="1991" name="Google Shape;199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2" name="Google Shape;199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3" name="Google Shape;199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4" name="Google Shape;199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5" name="Google Shape;199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6" name="Google Shape;199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7" name="Google Shape;199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8" name="Google Shape;199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999" name="Google Shape;1999;p28"/>
            <p:cNvGrpSpPr/>
            <p:nvPr/>
          </p:nvGrpSpPr>
          <p:grpSpPr>
            <a:xfrm>
              <a:off x="-35275" y="2571732"/>
              <a:ext cx="4607271" cy="2603603"/>
              <a:chOff x="987999" y="461925"/>
              <a:chExt cx="1514404" cy="1507151"/>
            </a:xfrm>
          </p:grpSpPr>
          <p:grpSp>
            <p:nvGrpSpPr>
              <p:cNvPr id="2000" name="Google Shape;2000;p28"/>
              <p:cNvGrpSpPr/>
              <p:nvPr/>
            </p:nvGrpSpPr>
            <p:grpSpPr>
              <a:xfrm>
                <a:off x="987999" y="461925"/>
                <a:ext cx="1514401" cy="1506302"/>
                <a:chOff x="987999" y="461925"/>
                <a:chExt cx="1514401" cy="1506302"/>
              </a:xfrm>
            </p:grpSpPr>
            <p:cxnSp>
              <p:nvCxnSpPr>
                <p:cNvPr id="2001" name="Google Shape;200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2" name="Google Shape;200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3" name="Google Shape;200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4" name="Google Shape;200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5" name="Google Shape;200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6" name="Google Shape;200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7" name="Google Shape;200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8" name="Google Shape;200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09" name="Google Shape;200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010" name="Google Shape;2010;p28"/>
              <p:cNvGrpSpPr/>
              <p:nvPr/>
            </p:nvGrpSpPr>
            <p:grpSpPr>
              <a:xfrm>
                <a:off x="987999" y="461927"/>
                <a:ext cx="1514404" cy="1507149"/>
                <a:chOff x="987999" y="461927"/>
                <a:chExt cx="1514404" cy="1507149"/>
              </a:xfrm>
            </p:grpSpPr>
            <p:cxnSp>
              <p:nvCxnSpPr>
                <p:cNvPr id="2011" name="Google Shape;201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2" name="Google Shape;201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3" name="Google Shape;201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4" name="Google Shape;201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5" name="Google Shape;201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6" name="Google Shape;201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7" name="Google Shape;201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18" name="Google Shape;201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19" name="Google Shape;2019;p28"/>
            <p:cNvGrpSpPr/>
            <p:nvPr/>
          </p:nvGrpSpPr>
          <p:grpSpPr>
            <a:xfrm>
              <a:off x="4572003" y="2571732"/>
              <a:ext cx="4607271" cy="2603603"/>
              <a:chOff x="987999" y="461925"/>
              <a:chExt cx="1514404" cy="1507151"/>
            </a:xfrm>
          </p:grpSpPr>
          <p:grpSp>
            <p:nvGrpSpPr>
              <p:cNvPr id="2020" name="Google Shape;2020;p28"/>
              <p:cNvGrpSpPr/>
              <p:nvPr/>
            </p:nvGrpSpPr>
            <p:grpSpPr>
              <a:xfrm>
                <a:off x="987999" y="461925"/>
                <a:ext cx="1514401" cy="1506302"/>
                <a:chOff x="987999" y="461925"/>
                <a:chExt cx="1514401" cy="1506302"/>
              </a:xfrm>
            </p:grpSpPr>
            <p:cxnSp>
              <p:nvCxnSpPr>
                <p:cNvPr id="2021" name="Google Shape;2021;p28"/>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2" name="Google Shape;2022;p28"/>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3" name="Google Shape;2023;p28"/>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4" name="Google Shape;2024;p28"/>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5" name="Google Shape;2025;p28"/>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6" name="Google Shape;2026;p28"/>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7" name="Google Shape;2027;p28"/>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8" name="Google Shape;2028;p28"/>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29" name="Google Shape;2029;p28"/>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030" name="Google Shape;2030;p28"/>
              <p:cNvGrpSpPr/>
              <p:nvPr/>
            </p:nvGrpSpPr>
            <p:grpSpPr>
              <a:xfrm>
                <a:off x="987999" y="461927"/>
                <a:ext cx="1514404" cy="1507149"/>
                <a:chOff x="987999" y="461927"/>
                <a:chExt cx="1514404" cy="1507149"/>
              </a:xfrm>
            </p:grpSpPr>
            <p:cxnSp>
              <p:nvCxnSpPr>
                <p:cNvPr id="2031" name="Google Shape;2031;p28"/>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2" name="Google Shape;2032;p28"/>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3" name="Google Shape;2033;p28"/>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4" name="Google Shape;2034;p28"/>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5" name="Google Shape;2035;p28"/>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6" name="Google Shape;2036;p28"/>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7" name="Google Shape;2037;p28"/>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038" name="Google Shape;2038;p28"/>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grpSp>
        <p:nvGrpSpPr>
          <p:cNvPr id="2039" name="Google Shape;2039;p28"/>
          <p:cNvGrpSpPr/>
          <p:nvPr/>
        </p:nvGrpSpPr>
        <p:grpSpPr>
          <a:xfrm flipH="1">
            <a:off x="146539" y="131297"/>
            <a:ext cx="734748" cy="952069"/>
            <a:chOff x="7465916" y="720492"/>
            <a:chExt cx="1139144" cy="1477450"/>
          </a:xfrm>
        </p:grpSpPr>
        <p:sp>
          <p:nvSpPr>
            <p:cNvPr id="2040" name="Google Shape;2040;p28"/>
            <p:cNvSpPr/>
            <p:nvPr/>
          </p:nvSpPr>
          <p:spPr>
            <a:xfrm rot="-5400000">
              <a:off x="7646560" y="123944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28"/>
            <p:cNvSpPr/>
            <p:nvPr/>
          </p:nvSpPr>
          <p:spPr>
            <a:xfrm rot="-5400000">
              <a:off x="7597172" y="114891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28"/>
            <p:cNvSpPr/>
            <p:nvPr/>
          </p:nvSpPr>
          <p:spPr>
            <a:xfrm rot="-5400000">
              <a:off x="7547783" y="105838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28"/>
            <p:cNvSpPr/>
            <p:nvPr/>
          </p:nvSpPr>
          <p:spPr>
            <a:xfrm rot="-5400000">
              <a:off x="7498394" y="96785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28"/>
            <p:cNvSpPr/>
            <p:nvPr/>
          </p:nvSpPr>
          <p:spPr>
            <a:xfrm rot="-5400000">
              <a:off x="7449005" y="87732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28"/>
            <p:cNvSpPr/>
            <p:nvPr/>
          </p:nvSpPr>
          <p:spPr>
            <a:xfrm rot="-5400000">
              <a:off x="7399616" y="786792"/>
              <a:ext cx="1024800" cy="8922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6" name="Google Shape;2046;p28"/>
          <p:cNvSpPr/>
          <p:nvPr/>
        </p:nvSpPr>
        <p:spPr>
          <a:xfrm>
            <a:off x="8401572" y="4586124"/>
            <a:ext cx="431700" cy="4203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28"/>
          <p:cNvSpPr/>
          <p:nvPr/>
        </p:nvSpPr>
        <p:spPr>
          <a:xfrm>
            <a:off x="8768224" y="4322425"/>
            <a:ext cx="209700" cy="2040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dk1"/>
        </a:solidFill>
        <a:effectLst/>
      </p:bgPr>
    </p:bg>
    <p:spTree>
      <p:nvGrpSpPr>
        <p:cNvPr id="2048" name="Shape 2048"/>
        <p:cNvGrpSpPr/>
        <p:nvPr/>
      </p:nvGrpSpPr>
      <p:grpSpPr>
        <a:xfrm>
          <a:off x="0" y="0"/>
          <a:ext cx="0" cy="0"/>
          <a:chOff x="0" y="0"/>
          <a:chExt cx="0" cy="0"/>
        </a:xfrm>
      </p:grpSpPr>
      <p:grpSp>
        <p:nvGrpSpPr>
          <p:cNvPr id="2049" name="Google Shape;2049;p29"/>
          <p:cNvGrpSpPr/>
          <p:nvPr/>
        </p:nvGrpSpPr>
        <p:grpSpPr>
          <a:xfrm>
            <a:off x="-151025" y="-87459"/>
            <a:ext cx="9443950" cy="5336943"/>
            <a:chOff x="1366600" y="892542"/>
            <a:chExt cx="757200" cy="649200"/>
          </a:xfrm>
        </p:grpSpPr>
        <p:grpSp>
          <p:nvGrpSpPr>
            <p:cNvPr id="2050" name="Google Shape;2050;p29"/>
            <p:cNvGrpSpPr/>
            <p:nvPr/>
          </p:nvGrpSpPr>
          <p:grpSpPr>
            <a:xfrm>
              <a:off x="1366600" y="892542"/>
              <a:ext cx="757199" cy="649200"/>
              <a:chOff x="1366600" y="892542"/>
              <a:chExt cx="757199" cy="649200"/>
            </a:xfrm>
          </p:grpSpPr>
          <p:cxnSp>
            <p:nvCxnSpPr>
              <p:cNvPr id="2051" name="Google Shape;2051;p29"/>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2" name="Google Shape;2052;p29"/>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3" name="Google Shape;2053;p29"/>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4" name="Google Shape;2054;p29"/>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2055" name="Google Shape;2055;p29"/>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2056" name="Google Shape;2056;p29"/>
            <p:cNvGrpSpPr/>
            <p:nvPr/>
          </p:nvGrpSpPr>
          <p:grpSpPr>
            <a:xfrm>
              <a:off x="1366600" y="892542"/>
              <a:ext cx="757200" cy="645919"/>
              <a:chOff x="1366600" y="892542"/>
              <a:chExt cx="757200" cy="645919"/>
            </a:xfrm>
          </p:grpSpPr>
          <p:cxnSp>
            <p:nvCxnSpPr>
              <p:cNvPr id="2057" name="Google Shape;2057;p29"/>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58" name="Google Shape;2058;p29"/>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59" name="Google Shape;2059;p29"/>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2060" name="Google Shape;2060;p29"/>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61" name="Google Shape;2061;p29"/>
          <p:cNvGrpSpPr/>
          <p:nvPr/>
        </p:nvGrpSpPr>
        <p:grpSpPr>
          <a:xfrm rot="-5400000" flipH="1">
            <a:off x="7774437" y="2192363"/>
            <a:ext cx="1764041" cy="758764"/>
            <a:chOff x="6659230" y="279450"/>
            <a:chExt cx="2217246" cy="953700"/>
          </a:xfrm>
        </p:grpSpPr>
        <p:sp>
          <p:nvSpPr>
            <p:cNvPr id="2062" name="Google Shape;2062;p29"/>
            <p:cNvSpPr/>
            <p:nvPr/>
          </p:nvSpPr>
          <p:spPr>
            <a:xfrm>
              <a:off x="6659230"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29"/>
            <p:cNvSpPr/>
            <p:nvPr/>
          </p:nvSpPr>
          <p:spPr>
            <a:xfrm>
              <a:off x="6892279"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29"/>
            <p:cNvSpPr/>
            <p:nvPr/>
          </p:nvSpPr>
          <p:spPr>
            <a:xfrm>
              <a:off x="7235778"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29"/>
            <p:cNvSpPr/>
            <p:nvPr/>
          </p:nvSpPr>
          <p:spPr>
            <a:xfrm>
              <a:off x="7579277"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29"/>
            <p:cNvSpPr/>
            <p:nvPr/>
          </p:nvSpPr>
          <p:spPr>
            <a:xfrm>
              <a:off x="7922776" y="279450"/>
              <a:ext cx="953700" cy="953700"/>
            </a:xfrm>
            <a:prstGeom prst="ellipse">
              <a:avLst/>
            </a:prstGeom>
            <a:solidFill>
              <a:schemeClr val="accen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67" name="Google Shape;2067;p29"/>
          <p:cNvSpPr/>
          <p:nvPr/>
        </p:nvSpPr>
        <p:spPr>
          <a:xfrm flipH="1">
            <a:off x="259229" y="1477639"/>
            <a:ext cx="429900" cy="418200"/>
          </a:xfrm>
          <a:prstGeom prst="star4">
            <a:avLst>
              <a:gd name="adj" fmla="val 12500"/>
            </a:avLst>
          </a:prstGeom>
          <a:solidFill>
            <a:schemeClr val="lt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29"/>
          <p:cNvSpPr/>
          <p:nvPr/>
        </p:nvSpPr>
        <p:spPr>
          <a:xfrm flipH="1">
            <a:off x="6813956" y="176164"/>
            <a:ext cx="246900" cy="240300"/>
          </a:xfrm>
          <a:prstGeom prst="star4">
            <a:avLst>
              <a:gd name="adj" fmla="val 125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18" name="Shape 118"/>
        <p:cNvGrpSpPr/>
        <p:nvPr/>
      </p:nvGrpSpPr>
      <p:grpSpPr>
        <a:xfrm>
          <a:off x="0" y="0"/>
          <a:ext cx="0" cy="0"/>
          <a:chOff x="0" y="0"/>
          <a:chExt cx="0" cy="0"/>
        </a:xfrm>
      </p:grpSpPr>
      <p:grpSp>
        <p:nvGrpSpPr>
          <p:cNvPr id="119" name="Google Shape;119;p4"/>
          <p:cNvGrpSpPr/>
          <p:nvPr/>
        </p:nvGrpSpPr>
        <p:grpSpPr>
          <a:xfrm>
            <a:off x="-35275" y="-31835"/>
            <a:ext cx="9214549" cy="5207170"/>
            <a:chOff x="-35275" y="-31835"/>
            <a:chExt cx="9214549" cy="5207170"/>
          </a:xfrm>
        </p:grpSpPr>
        <p:grpSp>
          <p:nvGrpSpPr>
            <p:cNvPr id="120" name="Google Shape;120;p4"/>
            <p:cNvGrpSpPr/>
            <p:nvPr/>
          </p:nvGrpSpPr>
          <p:grpSpPr>
            <a:xfrm>
              <a:off x="-35275" y="-31835"/>
              <a:ext cx="4607271" cy="2603603"/>
              <a:chOff x="987999" y="461925"/>
              <a:chExt cx="1514404" cy="1507151"/>
            </a:xfrm>
          </p:grpSpPr>
          <p:grpSp>
            <p:nvGrpSpPr>
              <p:cNvPr id="121" name="Google Shape;121;p4"/>
              <p:cNvGrpSpPr/>
              <p:nvPr/>
            </p:nvGrpSpPr>
            <p:grpSpPr>
              <a:xfrm>
                <a:off x="987999" y="461925"/>
                <a:ext cx="1514401" cy="1506302"/>
                <a:chOff x="987999" y="461925"/>
                <a:chExt cx="1514401" cy="1506302"/>
              </a:xfrm>
            </p:grpSpPr>
            <p:cxnSp>
              <p:nvCxnSpPr>
                <p:cNvPr id="122" name="Google Shape;12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3" name="Google Shape;12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4" name="Google Shape;12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5" name="Google Shape;12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6" name="Google Shape;12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7" name="Google Shape;12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8" name="Google Shape;12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29" name="Google Shape;12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30" name="Google Shape;13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31" name="Google Shape;131;p4"/>
              <p:cNvGrpSpPr/>
              <p:nvPr/>
            </p:nvGrpSpPr>
            <p:grpSpPr>
              <a:xfrm>
                <a:off x="987999" y="461927"/>
                <a:ext cx="1514404" cy="1507149"/>
                <a:chOff x="987999" y="461927"/>
                <a:chExt cx="1514404" cy="1507149"/>
              </a:xfrm>
            </p:grpSpPr>
            <p:cxnSp>
              <p:nvCxnSpPr>
                <p:cNvPr id="132" name="Google Shape;13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3" name="Google Shape;13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4" name="Google Shape;13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5" name="Google Shape;13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6" name="Google Shape;13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7" name="Google Shape;13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8" name="Google Shape;13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39" name="Google Shape;13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40" name="Google Shape;140;p4"/>
            <p:cNvGrpSpPr/>
            <p:nvPr/>
          </p:nvGrpSpPr>
          <p:grpSpPr>
            <a:xfrm>
              <a:off x="4572003" y="-31835"/>
              <a:ext cx="4607271" cy="2603603"/>
              <a:chOff x="987999" y="461925"/>
              <a:chExt cx="1514404" cy="1507151"/>
            </a:xfrm>
          </p:grpSpPr>
          <p:grpSp>
            <p:nvGrpSpPr>
              <p:cNvPr id="141" name="Google Shape;141;p4"/>
              <p:cNvGrpSpPr/>
              <p:nvPr/>
            </p:nvGrpSpPr>
            <p:grpSpPr>
              <a:xfrm>
                <a:off x="987999" y="461925"/>
                <a:ext cx="1514401" cy="1506302"/>
                <a:chOff x="987999" y="461925"/>
                <a:chExt cx="1514401" cy="1506302"/>
              </a:xfrm>
            </p:grpSpPr>
            <p:cxnSp>
              <p:nvCxnSpPr>
                <p:cNvPr id="142" name="Google Shape;14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3" name="Google Shape;14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4" name="Google Shape;14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5" name="Google Shape;14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6" name="Google Shape;14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7" name="Google Shape;14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8" name="Google Shape;14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51" name="Google Shape;151;p4"/>
              <p:cNvGrpSpPr/>
              <p:nvPr/>
            </p:nvGrpSpPr>
            <p:grpSpPr>
              <a:xfrm>
                <a:off x="987999" y="461927"/>
                <a:ext cx="1514404" cy="1507149"/>
                <a:chOff x="987999" y="461927"/>
                <a:chExt cx="1514404" cy="1507149"/>
              </a:xfrm>
            </p:grpSpPr>
            <p:cxnSp>
              <p:nvCxnSpPr>
                <p:cNvPr id="152" name="Google Shape;15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60" name="Google Shape;160;p4"/>
            <p:cNvGrpSpPr/>
            <p:nvPr/>
          </p:nvGrpSpPr>
          <p:grpSpPr>
            <a:xfrm>
              <a:off x="-35275" y="2571732"/>
              <a:ext cx="4607271" cy="2603603"/>
              <a:chOff x="987999" y="461925"/>
              <a:chExt cx="1514404" cy="1507151"/>
            </a:xfrm>
          </p:grpSpPr>
          <p:grpSp>
            <p:nvGrpSpPr>
              <p:cNvPr id="161" name="Google Shape;161;p4"/>
              <p:cNvGrpSpPr/>
              <p:nvPr/>
            </p:nvGrpSpPr>
            <p:grpSpPr>
              <a:xfrm>
                <a:off x="987999" y="461925"/>
                <a:ext cx="1514401" cy="1506302"/>
                <a:chOff x="987999" y="461925"/>
                <a:chExt cx="1514401" cy="1506302"/>
              </a:xfrm>
            </p:grpSpPr>
            <p:cxnSp>
              <p:nvCxnSpPr>
                <p:cNvPr id="162" name="Google Shape;16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3" name="Google Shape;16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4" name="Google Shape;16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5" name="Google Shape;16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70" name="Google Shape;17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71" name="Google Shape;171;p4"/>
              <p:cNvGrpSpPr/>
              <p:nvPr/>
            </p:nvGrpSpPr>
            <p:grpSpPr>
              <a:xfrm>
                <a:off x="987999" y="461927"/>
                <a:ext cx="1514404" cy="1507149"/>
                <a:chOff x="987999" y="461927"/>
                <a:chExt cx="1514404" cy="1507149"/>
              </a:xfrm>
            </p:grpSpPr>
            <p:cxnSp>
              <p:nvCxnSpPr>
                <p:cNvPr id="172" name="Google Shape;17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3" name="Google Shape;17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80" name="Google Shape;180;p4"/>
            <p:cNvGrpSpPr/>
            <p:nvPr/>
          </p:nvGrpSpPr>
          <p:grpSpPr>
            <a:xfrm>
              <a:off x="4572003" y="2571732"/>
              <a:ext cx="4607271" cy="2603603"/>
              <a:chOff x="987999" y="461925"/>
              <a:chExt cx="1514404" cy="1507151"/>
            </a:xfrm>
          </p:grpSpPr>
          <p:grpSp>
            <p:nvGrpSpPr>
              <p:cNvPr id="181" name="Google Shape;181;p4"/>
              <p:cNvGrpSpPr/>
              <p:nvPr/>
            </p:nvGrpSpPr>
            <p:grpSpPr>
              <a:xfrm>
                <a:off x="987999" y="461925"/>
                <a:ext cx="1514401" cy="1506302"/>
                <a:chOff x="987999" y="461925"/>
                <a:chExt cx="1514401" cy="1506302"/>
              </a:xfrm>
            </p:grpSpPr>
            <p:cxnSp>
              <p:nvCxnSpPr>
                <p:cNvPr id="182" name="Google Shape;182;p4"/>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3" name="Google Shape;183;p4"/>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4"/>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4"/>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4"/>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4"/>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4"/>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p4"/>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4"/>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191" name="Google Shape;191;p4"/>
              <p:cNvGrpSpPr/>
              <p:nvPr/>
            </p:nvGrpSpPr>
            <p:grpSpPr>
              <a:xfrm>
                <a:off x="987999" y="461927"/>
                <a:ext cx="1514404" cy="1507149"/>
                <a:chOff x="987999" y="461927"/>
                <a:chExt cx="1514404" cy="1507149"/>
              </a:xfrm>
            </p:grpSpPr>
            <p:cxnSp>
              <p:nvCxnSpPr>
                <p:cNvPr id="192" name="Google Shape;192;p4"/>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4"/>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4"/>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4"/>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4"/>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4"/>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8" name="Google Shape;198;p4"/>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199" name="Google Shape;199;p4"/>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200" name="Google Shape;200;p4"/>
          <p:cNvSpPr txBox="1"/>
          <p:nvPr>
            <p:ph type="title"/>
          </p:nvPr>
        </p:nvSpPr>
        <p:spPr>
          <a:xfrm>
            <a:off x="540000" y="339325"/>
            <a:ext cx="8064900" cy="7425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1" name="Google Shape;201;p4"/>
          <p:cNvSpPr txBox="1"/>
          <p:nvPr>
            <p:ph type="body" idx="1"/>
          </p:nvPr>
        </p:nvSpPr>
        <p:spPr>
          <a:xfrm>
            <a:off x="1688600" y="1083525"/>
            <a:ext cx="5772300" cy="742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2" name="Shape 202"/>
        <p:cNvGrpSpPr/>
        <p:nvPr/>
      </p:nvGrpSpPr>
      <p:grpSpPr>
        <a:xfrm>
          <a:off x="0" y="0"/>
          <a:ext cx="0" cy="0"/>
          <a:chOff x="0" y="0"/>
          <a:chExt cx="0" cy="0"/>
        </a:xfrm>
      </p:grpSpPr>
      <p:grpSp>
        <p:nvGrpSpPr>
          <p:cNvPr id="203" name="Google Shape;203;p5"/>
          <p:cNvGrpSpPr/>
          <p:nvPr/>
        </p:nvGrpSpPr>
        <p:grpSpPr>
          <a:xfrm>
            <a:off x="-35275" y="-31835"/>
            <a:ext cx="9214549" cy="5207170"/>
            <a:chOff x="-35275" y="-31835"/>
            <a:chExt cx="9214549" cy="5207170"/>
          </a:xfrm>
        </p:grpSpPr>
        <p:grpSp>
          <p:nvGrpSpPr>
            <p:cNvPr id="204" name="Google Shape;204;p5"/>
            <p:cNvGrpSpPr/>
            <p:nvPr/>
          </p:nvGrpSpPr>
          <p:grpSpPr>
            <a:xfrm>
              <a:off x="-35275" y="-31835"/>
              <a:ext cx="4607271" cy="2603603"/>
              <a:chOff x="987999" y="461925"/>
              <a:chExt cx="1514404" cy="1507151"/>
            </a:xfrm>
          </p:grpSpPr>
          <p:grpSp>
            <p:nvGrpSpPr>
              <p:cNvPr id="205" name="Google Shape;205;p5"/>
              <p:cNvGrpSpPr/>
              <p:nvPr/>
            </p:nvGrpSpPr>
            <p:grpSpPr>
              <a:xfrm>
                <a:off x="987999" y="461925"/>
                <a:ext cx="1514401" cy="1506302"/>
                <a:chOff x="987999" y="461925"/>
                <a:chExt cx="1514401" cy="1506302"/>
              </a:xfrm>
            </p:grpSpPr>
            <p:cxnSp>
              <p:nvCxnSpPr>
                <p:cNvPr id="206" name="Google Shape;20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7" name="Google Shape;20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8" name="Google Shape;20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09" name="Google Shape;20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0" name="Google Shape;21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1" name="Google Shape;21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15" name="Google Shape;215;p5"/>
              <p:cNvGrpSpPr/>
              <p:nvPr/>
            </p:nvGrpSpPr>
            <p:grpSpPr>
              <a:xfrm>
                <a:off x="987999" y="461927"/>
                <a:ext cx="1514404" cy="1507149"/>
                <a:chOff x="987999" y="461927"/>
                <a:chExt cx="1514404" cy="1507149"/>
              </a:xfrm>
            </p:grpSpPr>
            <p:cxnSp>
              <p:nvCxnSpPr>
                <p:cNvPr id="216" name="Google Shape;21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17" name="Google Shape;21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18" name="Google Shape;21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19" name="Google Shape;21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0" name="Google Shape;22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1" name="Google Shape;22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2" name="Google Shape;22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23" name="Google Shape;22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24" name="Google Shape;224;p5"/>
            <p:cNvGrpSpPr/>
            <p:nvPr/>
          </p:nvGrpSpPr>
          <p:grpSpPr>
            <a:xfrm>
              <a:off x="4572003" y="-31835"/>
              <a:ext cx="4607271" cy="2603603"/>
              <a:chOff x="987999" y="461925"/>
              <a:chExt cx="1514404" cy="1507151"/>
            </a:xfrm>
          </p:grpSpPr>
          <p:grpSp>
            <p:nvGrpSpPr>
              <p:cNvPr id="225" name="Google Shape;225;p5"/>
              <p:cNvGrpSpPr/>
              <p:nvPr/>
            </p:nvGrpSpPr>
            <p:grpSpPr>
              <a:xfrm>
                <a:off x="987999" y="461925"/>
                <a:ext cx="1514401" cy="1506302"/>
                <a:chOff x="987999" y="461925"/>
                <a:chExt cx="1514401" cy="1506302"/>
              </a:xfrm>
            </p:grpSpPr>
            <p:cxnSp>
              <p:nvCxnSpPr>
                <p:cNvPr id="226" name="Google Shape;22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27" name="Google Shape;22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28" name="Google Shape;22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29" name="Google Shape;22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0" name="Google Shape;23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1" name="Google Shape;23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2" name="Google Shape;23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3" name="Google Shape;23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34" name="Google Shape;23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35" name="Google Shape;235;p5"/>
              <p:cNvGrpSpPr/>
              <p:nvPr/>
            </p:nvGrpSpPr>
            <p:grpSpPr>
              <a:xfrm>
                <a:off x="987999" y="461927"/>
                <a:ext cx="1514404" cy="1507149"/>
                <a:chOff x="987999" y="461927"/>
                <a:chExt cx="1514404" cy="1507149"/>
              </a:xfrm>
            </p:grpSpPr>
            <p:cxnSp>
              <p:nvCxnSpPr>
                <p:cNvPr id="236" name="Google Shape;23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7" name="Google Shape;23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8" name="Google Shape;23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1" name="Google Shape;24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2" name="Google Shape;24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44" name="Google Shape;244;p5"/>
            <p:cNvGrpSpPr/>
            <p:nvPr/>
          </p:nvGrpSpPr>
          <p:grpSpPr>
            <a:xfrm>
              <a:off x="-35275" y="2571732"/>
              <a:ext cx="4607271" cy="2603603"/>
              <a:chOff x="987999" y="461925"/>
              <a:chExt cx="1514404" cy="1507151"/>
            </a:xfrm>
          </p:grpSpPr>
          <p:grpSp>
            <p:nvGrpSpPr>
              <p:cNvPr id="245" name="Google Shape;245;p5"/>
              <p:cNvGrpSpPr/>
              <p:nvPr/>
            </p:nvGrpSpPr>
            <p:grpSpPr>
              <a:xfrm>
                <a:off x="987999" y="461925"/>
                <a:ext cx="1514401" cy="1506302"/>
                <a:chOff x="987999" y="461925"/>
                <a:chExt cx="1514401" cy="1506302"/>
              </a:xfrm>
            </p:grpSpPr>
            <p:cxnSp>
              <p:nvCxnSpPr>
                <p:cNvPr id="246" name="Google Shape;24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49" name="Google Shape;24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0" name="Google Shape;25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55" name="Google Shape;255;p5"/>
              <p:cNvGrpSpPr/>
              <p:nvPr/>
            </p:nvGrpSpPr>
            <p:grpSpPr>
              <a:xfrm>
                <a:off x="987999" y="461927"/>
                <a:ext cx="1514404" cy="1507149"/>
                <a:chOff x="987999" y="461927"/>
                <a:chExt cx="1514404" cy="1507149"/>
              </a:xfrm>
            </p:grpSpPr>
            <p:cxnSp>
              <p:nvCxnSpPr>
                <p:cNvPr id="256" name="Google Shape;25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7" name="Google Shape;25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59" name="Google Shape;25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0" name="Google Shape;26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2" name="Google Shape;26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63" name="Google Shape;26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64" name="Google Shape;264;p5"/>
            <p:cNvGrpSpPr/>
            <p:nvPr/>
          </p:nvGrpSpPr>
          <p:grpSpPr>
            <a:xfrm>
              <a:off x="4572003" y="2571732"/>
              <a:ext cx="4607271" cy="2603603"/>
              <a:chOff x="987999" y="461925"/>
              <a:chExt cx="1514404" cy="1507151"/>
            </a:xfrm>
          </p:grpSpPr>
          <p:grpSp>
            <p:nvGrpSpPr>
              <p:cNvPr id="265" name="Google Shape;265;p5"/>
              <p:cNvGrpSpPr/>
              <p:nvPr/>
            </p:nvGrpSpPr>
            <p:grpSpPr>
              <a:xfrm>
                <a:off x="987999" y="461925"/>
                <a:ext cx="1514401" cy="1506302"/>
                <a:chOff x="987999" y="461925"/>
                <a:chExt cx="1514401" cy="1506302"/>
              </a:xfrm>
            </p:grpSpPr>
            <p:cxnSp>
              <p:nvCxnSpPr>
                <p:cNvPr id="266" name="Google Shape;266;p5"/>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67" name="Google Shape;267;p5"/>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68" name="Google Shape;268;p5"/>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69" name="Google Shape;269;p5"/>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5"/>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1" name="Google Shape;271;p5"/>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2" name="Google Shape;272;p5"/>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3" name="Google Shape;273;p5"/>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74" name="Google Shape;274;p5"/>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275" name="Google Shape;275;p5"/>
              <p:cNvGrpSpPr/>
              <p:nvPr/>
            </p:nvGrpSpPr>
            <p:grpSpPr>
              <a:xfrm>
                <a:off x="987999" y="461927"/>
                <a:ext cx="1514404" cy="1507149"/>
                <a:chOff x="987999" y="461927"/>
                <a:chExt cx="1514404" cy="1507149"/>
              </a:xfrm>
            </p:grpSpPr>
            <p:cxnSp>
              <p:nvCxnSpPr>
                <p:cNvPr id="276" name="Google Shape;276;p5"/>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7" name="Google Shape;277;p5"/>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8" name="Google Shape;278;p5"/>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79" name="Google Shape;279;p5"/>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5"/>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5"/>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5"/>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5"/>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284" name="Google Shape;284;p5"/>
          <p:cNvSpPr/>
          <p:nvPr/>
        </p:nvSpPr>
        <p:spPr>
          <a:xfrm rot="10800000" flipH="1">
            <a:off x="4669125" y="4263572"/>
            <a:ext cx="337500" cy="329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5"/>
          <p:cNvSpPr/>
          <p:nvPr/>
        </p:nvSpPr>
        <p:spPr>
          <a:xfrm rot="10800000" flipH="1">
            <a:off x="4144582" y="4693112"/>
            <a:ext cx="221100" cy="2157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5"/>
          <p:cNvSpPr txBox="1"/>
          <p:nvPr>
            <p:ph type="subTitle" idx="1"/>
          </p:nvPr>
        </p:nvSpPr>
        <p:spPr>
          <a:xfrm>
            <a:off x="1334700" y="2025313"/>
            <a:ext cx="30174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287" name="Google Shape;287;p5"/>
          <p:cNvSpPr txBox="1"/>
          <p:nvPr>
            <p:ph type="subTitle" idx="2"/>
          </p:nvPr>
        </p:nvSpPr>
        <p:spPr>
          <a:xfrm>
            <a:off x="1334700" y="2399700"/>
            <a:ext cx="3017400" cy="146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88" name="Google Shape;288;p5"/>
          <p:cNvSpPr txBox="1"/>
          <p:nvPr>
            <p:ph type="subTitle" idx="3"/>
          </p:nvPr>
        </p:nvSpPr>
        <p:spPr>
          <a:xfrm>
            <a:off x="4791900" y="2025313"/>
            <a:ext cx="3017400" cy="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Merriweather" panose="00000500000000000000"/>
              <a:buNone/>
              <a:defRPr sz="2000">
                <a:latin typeface="Merriweather" panose="00000500000000000000"/>
                <a:ea typeface="Merriweather" panose="00000500000000000000"/>
                <a:cs typeface="Merriweather" panose="00000500000000000000"/>
                <a:sym typeface="Merriweather" panose="00000500000000000000"/>
              </a:defRPr>
            </a:lvl1pPr>
            <a:lvl2pPr lvl="1"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2pPr>
            <a:lvl3pPr lvl="2"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3pPr>
            <a:lvl4pPr lvl="3"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4pPr>
            <a:lvl5pPr lvl="4"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5pPr>
            <a:lvl6pPr lvl="5"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6pPr>
            <a:lvl7pPr lvl="6"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7pPr>
            <a:lvl8pPr lvl="7"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8pPr>
            <a:lvl9pPr lvl="8" algn="ctr" rtl="0">
              <a:spcBef>
                <a:spcPts val="0"/>
              </a:spcBef>
              <a:spcAft>
                <a:spcPts val="0"/>
              </a:spcAft>
              <a:buSzPts val="2000"/>
              <a:buFont typeface="Merriweather" panose="00000500000000000000"/>
              <a:buNone/>
              <a:defRPr sz="2000" b="1">
                <a:latin typeface="Merriweather" panose="00000500000000000000"/>
                <a:ea typeface="Merriweather" panose="00000500000000000000"/>
                <a:cs typeface="Merriweather" panose="00000500000000000000"/>
                <a:sym typeface="Merriweather" panose="00000500000000000000"/>
              </a:defRPr>
            </a:lvl9pPr>
          </a:lstStyle>
          <a:p/>
        </p:txBody>
      </p:sp>
      <p:sp>
        <p:nvSpPr>
          <p:cNvPr id="289" name="Google Shape;289;p5"/>
          <p:cNvSpPr txBox="1"/>
          <p:nvPr>
            <p:ph type="subTitle" idx="4"/>
          </p:nvPr>
        </p:nvSpPr>
        <p:spPr>
          <a:xfrm>
            <a:off x="4791911" y="2399700"/>
            <a:ext cx="3017400" cy="146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p:txBody>
      </p:sp>
      <p:sp>
        <p:nvSpPr>
          <p:cNvPr id="290" name="Google Shape;290;p5"/>
          <p:cNvSpPr txBox="1"/>
          <p:nvPr>
            <p:ph type="title"/>
          </p:nvPr>
        </p:nvSpPr>
        <p:spPr>
          <a:xfrm>
            <a:off x="541875" y="339325"/>
            <a:ext cx="8061600" cy="7422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91" name="Shape 291"/>
        <p:cNvGrpSpPr/>
        <p:nvPr/>
      </p:nvGrpSpPr>
      <p:grpSpPr>
        <a:xfrm>
          <a:off x="0" y="0"/>
          <a:ext cx="0" cy="0"/>
          <a:chOff x="0" y="0"/>
          <a:chExt cx="0" cy="0"/>
        </a:xfrm>
      </p:grpSpPr>
      <p:grpSp>
        <p:nvGrpSpPr>
          <p:cNvPr id="292" name="Google Shape;292;p6"/>
          <p:cNvGrpSpPr/>
          <p:nvPr/>
        </p:nvGrpSpPr>
        <p:grpSpPr>
          <a:xfrm>
            <a:off x="-35275" y="-31835"/>
            <a:ext cx="9214549" cy="5207170"/>
            <a:chOff x="-35275" y="-31835"/>
            <a:chExt cx="9214549" cy="5207170"/>
          </a:xfrm>
        </p:grpSpPr>
        <p:grpSp>
          <p:nvGrpSpPr>
            <p:cNvPr id="293" name="Google Shape;293;p6"/>
            <p:cNvGrpSpPr/>
            <p:nvPr/>
          </p:nvGrpSpPr>
          <p:grpSpPr>
            <a:xfrm>
              <a:off x="-35275" y="-31835"/>
              <a:ext cx="4607271" cy="2603603"/>
              <a:chOff x="987999" y="461925"/>
              <a:chExt cx="1514404" cy="1507151"/>
            </a:xfrm>
          </p:grpSpPr>
          <p:grpSp>
            <p:nvGrpSpPr>
              <p:cNvPr id="294" name="Google Shape;294;p6"/>
              <p:cNvGrpSpPr/>
              <p:nvPr/>
            </p:nvGrpSpPr>
            <p:grpSpPr>
              <a:xfrm>
                <a:off x="987999" y="461925"/>
                <a:ext cx="1514401" cy="1506302"/>
                <a:chOff x="987999" y="461925"/>
                <a:chExt cx="1514401" cy="1506302"/>
              </a:xfrm>
            </p:grpSpPr>
            <p:cxnSp>
              <p:nvCxnSpPr>
                <p:cNvPr id="295" name="Google Shape;29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6" name="Google Shape;29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7" name="Google Shape;29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8" name="Google Shape;29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299" name="Google Shape;29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0" name="Google Shape;30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04" name="Google Shape;304;p6"/>
              <p:cNvGrpSpPr/>
              <p:nvPr/>
            </p:nvGrpSpPr>
            <p:grpSpPr>
              <a:xfrm>
                <a:off x="987999" y="461927"/>
                <a:ext cx="1514404" cy="1507149"/>
                <a:chOff x="987999" y="461927"/>
                <a:chExt cx="1514404" cy="1507149"/>
              </a:xfrm>
            </p:grpSpPr>
            <p:cxnSp>
              <p:nvCxnSpPr>
                <p:cNvPr id="305" name="Google Shape;30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6" name="Google Shape;30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7" name="Google Shape;30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8" name="Google Shape;30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09" name="Google Shape;30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11" name="Google Shape;31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12" name="Google Shape;31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13" name="Google Shape;313;p6"/>
            <p:cNvGrpSpPr/>
            <p:nvPr/>
          </p:nvGrpSpPr>
          <p:grpSpPr>
            <a:xfrm>
              <a:off x="4572003" y="-31835"/>
              <a:ext cx="4607271" cy="2603603"/>
              <a:chOff x="987999" y="461925"/>
              <a:chExt cx="1514404" cy="1507151"/>
            </a:xfrm>
          </p:grpSpPr>
          <p:grpSp>
            <p:nvGrpSpPr>
              <p:cNvPr id="314" name="Google Shape;314;p6"/>
              <p:cNvGrpSpPr/>
              <p:nvPr/>
            </p:nvGrpSpPr>
            <p:grpSpPr>
              <a:xfrm>
                <a:off x="987999" y="461925"/>
                <a:ext cx="1514401" cy="1506302"/>
                <a:chOff x="987999" y="461925"/>
                <a:chExt cx="1514401" cy="1506302"/>
              </a:xfrm>
            </p:grpSpPr>
            <p:cxnSp>
              <p:nvCxnSpPr>
                <p:cNvPr id="315" name="Google Shape;31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6" name="Google Shape;31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7" name="Google Shape;31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8" name="Google Shape;31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0" name="Google Shape;32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23" name="Google Shape;32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24" name="Google Shape;324;p6"/>
              <p:cNvGrpSpPr/>
              <p:nvPr/>
            </p:nvGrpSpPr>
            <p:grpSpPr>
              <a:xfrm>
                <a:off x="987999" y="461927"/>
                <a:ext cx="1514404" cy="1507149"/>
                <a:chOff x="987999" y="461927"/>
                <a:chExt cx="1514404" cy="1507149"/>
              </a:xfrm>
            </p:grpSpPr>
            <p:cxnSp>
              <p:nvCxnSpPr>
                <p:cNvPr id="325" name="Google Shape;32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30" name="Google Shape;33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31" name="Google Shape;33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32" name="Google Shape;33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33" name="Google Shape;333;p6"/>
            <p:cNvGrpSpPr/>
            <p:nvPr/>
          </p:nvGrpSpPr>
          <p:grpSpPr>
            <a:xfrm>
              <a:off x="-35275" y="2571732"/>
              <a:ext cx="4607271" cy="2603603"/>
              <a:chOff x="987999" y="461925"/>
              <a:chExt cx="1514404" cy="1507151"/>
            </a:xfrm>
          </p:grpSpPr>
          <p:grpSp>
            <p:nvGrpSpPr>
              <p:cNvPr id="334" name="Google Shape;334;p6"/>
              <p:cNvGrpSpPr/>
              <p:nvPr/>
            </p:nvGrpSpPr>
            <p:grpSpPr>
              <a:xfrm>
                <a:off x="987999" y="461925"/>
                <a:ext cx="1514401" cy="1506302"/>
                <a:chOff x="987999" y="461925"/>
                <a:chExt cx="1514401" cy="1506302"/>
              </a:xfrm>
            </p:grpSpPr>
            <p:cxnSp>
              <p:nvCxnSpPr>
                <p:cNvPr id="335" name="Google Shape;33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7" name="Google Shape;33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39" name="Google Shape;33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0" name="Google Shape;34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1" name="Google Shape;34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2" name="Google Shape;34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44" name="Google Shape;344;p6"/>
              <p:cNvGrpSpPr/>
              <p:nvPr/>
            </p:nvGrpSpPr>
            <p:grpSpPr>
              <a:xfrm>
                <a:off x="987999" y="461927"/>
                <a:ext cx="1514404" cy="1507149"/>
                <a:chOff x="987999" y="461927"/>
                <a:chExt cx="1514404" cy="1507149"/>
              </a:xfrm>
            </p:grpSpPr>
            <p:cxnSp>
              <p:nvCxnSpPr>
                <p:cNvPr id="345" name="Google Shape;34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49" name="Google Shape;34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51" name="Google Shape;35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53" name="Google Shape;353;p6"/>
            <p:cNvGrpSpPr/>
            <p:nvPr/>
          </p:nvGrpSpPr>
          <p:grpSpPr>
            <a:xfrm>
              <a:off x="4572003" y="2571732"/>
              <a:ext cx="4607271" cy="2603603"/>
              <a:chOff x="987999" y="461925"/>
              <a:chExt cx="1514404" cy="1507151"/>
            </a:xfrm>
          </p:grpSpPr>
          <p:grpSp>
            <p:nvGrpSpPr>
              <p:cNvPr id="354" name="Google Shape;354;p6"/>
              <p:cNvGrpSpPr/>
              <p:nvPr/>
            </p:nvGrpSpPr>
            <p:grpSpPr>
              <a:xfrm>
                <a:off x="987999" y="461925"/>
                <a:ext cx="1514401" cy="1506302"/>
                <a:chOff x="987999" y="461925"/>
                <a:chExt cx="1514401" cy="1506302"/>
              </a:xfrm>
            </p:grpSpPr>
            <p:cxnSp>
              <p:nvCxnSpPr>
                <p:cNvPr id="355" name="Google Shape;355;p6"/>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6" name="Google Shape;356;p6"/>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7" name="Google Shape;357;p6"/>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8" name="Google Shape;358;p6"/>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6"/>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0" name="Google Shape;360;p6"/>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6"/>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6"/>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6"/>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64" name="Google Shape;364;p6"/>
              <p:cNvGrpSpPr/>
              <p:nvPr/>
            </p:nvGrpSpPr>
            <p:grpSpPr>
              <a:xfrm>
                <a:off x="987999" y="461927"/>
                <a:ext cx="1514404" cy="1507149"/>
                <a:chOff x="987999" y="461927"/>
                <a:chExt cx="1514404" cy="1507149"/>
              </a:xfrm>
            </p:grpSpPr>
            <p:cxnSp>
              <p:nvCxnSpPr>
                <p:cNvPr id="365" name="Google Shape;365;p6"/>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6" name="Google Shape;366;p6"/>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6"/>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8" name="Google Shape;368;p6"/>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69" name="Google Shape;369;p6"/>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70" name="Google Shape;370;p6"/>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71" name="Google Shape;371;p6"/>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72" name="Google Shape;372;p6"/>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373" name="Google Shape;373;p6"/>
          <p:cNvSpPr txBox="1"/>
          <p:nvPr>
            <p:ph type="title"/>
          </p:nvPr>
        </p:nvSpPr>
        <p:spPr>
          <a:xfrm>
            <a:off x="539500" y="339325"/>
            <a:ext cx="8061600" cy="743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4" name="Google Shape;374;p6"/>
          <p:cNvSpPr/>
          <p:nvPr/>
        </p:nvSpPr>
        <p:spPr>
          <a:xfrm>
            <a:off x="540925" y="1457100"/>
            <a:ext cx="8062500" cy="3351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5" name="Google Shape;375;p6"/>
          <p:cNvGrpSpPr/>
          <p:nvPr/>
        </p:nvGrpSpPr>
        <p:grpSpPr>
          <a:xfrm rot="10800000">
            <a:off x="8266000" y="4308387"/>
            <a:ext cx="702934" cy="664116"/>
            <a:chOff x="5767869" y="4269892"/>
            <a:chExt cx="702934" cy="664116"/>
          </a:xfrm>
        </p:grpSpPr>
        <p:sp>
          <p:nvSpPr>
            <p:cNvPr id="376" name="Google Shape;376;p6"/>
            <p:cNvSpPr/>
            <p:nvPr/>
          </p:nvSpPr>
          <p:spPr>
            <a:xfrm flipH="1">
              <a:off x="6132402" y="4269892"/>
              <a:ext cx="338400" cy="3258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6"/>
            <p:cNvSpPr/>
            <p:nvPr/>
          </p:nvSpPr>
          <p:spPr>
            <a:xfrm flipH="1">
              <a:off x="5767869" y="4693708"/>
              <a:ext cx="246900" cy="2403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 name="Google Shape;378;p6"/>
          <p:cNvGrpSpPr/>
          <p:nvPr/>
        </p:nvGrpSpPr>
        <p:grpSpPr>
          <a:xfrm rot="5400000" flipH="1">
            <a:off x="87016" y="1348652"/>
            <a:ext cx="669233" cy="553467"/>
            <a:chOff x="5801569" y="4269892"/>
            <a:chExt cx="669233" cy="553467"/>
          </a:xfrm>
        </p:grpSpPr>
        <p:sp>
          <p:nvSpPr>
            <p:cNvPr id="379" name="Google Shape;379;p6"/>
            <p:cNvSpPr/>
            <p:nvPr/>
          </p:nvSpPr>
          <p:spPr>
            <a:xfrm flipH="1">
              <a:off x="6132402" y="4269892"/>
              <a:ext cx="338400" cy="3258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6"/>
            <p:cNvSpPr/>
            <p:nvPr/>
          </p:nvSpPr>
          <p:spPr>
            <a:xfrm flipH="1">
              <a:off x="5801569" y="4583059"/>
              <a:ext cx="246900" cy="2403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81" name="Shape 381"/>
        <p:cNvGrpSpPr/>
        <p:nvPr/>
      </p:nvGrpSpPr>
      <p:grpSpPr>
        <a:xfrm>
          <a:off x="0" y="0"/>
          <a:ext cx="0" cy="0"/>
          <a:chOff x="0" y="0"/>
          <a:chExt cx="0" cy="0"/>
        </a:xfrm>
      </p:grpSpPr>
      <p:grpSp>
        <p:nvGrpSpPr>
          <p:cNvPr id="382" name="Google Shape;382;p7"/>
          <p:cNvGrpSpPr/>
          <p:nvPr/>
        </p:nvGrpSpPr>
        <p:grpSpPr>
          <a:xfrm>
            <a:off x="-35275" y="-31835"/>
            <a:ext cx="9214549" cy="5207170"/>
            <a:chOff x="-35275" y="-31835"/>
            <a:chExt cx="9214549" cy="5207170"/>
          </a:xfrm>
        </p:grpSpPr>
        <p:grpSp>
          <p:nvGrpSpPr>
            <p:cNvPr id="383" name="Google Shape;383;p7"/>
            <p:cNvGrpSpPr/>
            <p:nvPr/>
          </p:nvGrpSpPr>
          <p:grpSpPr>
            <a:xfrm>
              <a:off x="-35275" y="-31835"/>
              <a:ext cx="4607271" cy="2603603"/>
              <a:chOff x="987999" y="461925"/>
              <a:chExt cx="1514404" cy="1507151"/>
            </a:xfrm>
          </p:grpSpPr>
          <p:grpSp>
            <p:nvGrpSpPr>
              <p:cNvPr id="384" name="Google Shape;384;p7"/>
              <p:cNvGrpSpPr/>
              <p:nvPr/>
            </p:nvGrpSpPr>
            <p:grpSpPr>
              <a:xfrm>
                <a:off x="987999" y="461925"/>
                <a:ext cx="1514401" cy="1506302"/>
                <a:chOff x="987999" y="461925"/>
                <a:chExt cx="1514401" cy="1506302"/>
              </a:xfrm>
            </p:grpSpPr>
            <p:cxnSp>
              <p:nvCxnSpPr>
                <p:cNvPr id="385" name="Google Shape;38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6" name="Google Shape;38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394" name="Google Shape;394;p7"/>
              <p:cNvGrpSpPr/>
              <p:nvPr/>
            </p:nvGrpSpPr>
            <p:grpSpPr>
              <a:xfrm>
                <a:off x="987999" y="461927"/>
                <a:ext cx="1514404" cy="1507149"/>
                <a:chOff x="987999" y="461927"/>
                <a:chExt cx="1514404" cy="1507149"/>
              </a:xfrm>
            </p:grpSpPr>
            <p:cxnSp>
              <p:nvCxnSpPr>
                <p:cNvPr id="395" name="Google Shape;39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6" name="Google Shape;39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7" name="Google Shape;39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8" name="Google Shape;39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399" name="Google Shape;39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00" name="Google Shape;40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02" name="Google Shape;40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03" name="Google Shape;403;p7"/>
            <p:cNvGrpSpPr/>
            <p:nvPr/>
          </p:nvGrpSpPr>
          <p:grpSpPr>
            <a:xfrm>
              <a:off x="4572003" y="-31835"/>
              <a:ext cx="4607271" cy="2603603"/>
              <a:chOff x="987999" y="461925"/>
              <a:chExt cx="1514404" cy="1507151"/>
            </a:xfrm>
          </p:grpSpPr>
          <p:grpSp>
            <p:nvGrpSpPr>
              <p:cNvPr id="404" name="Google Shape;404;p7"/>
              <p:cNvGrpSpPr/>
              <p:nvPr/>
            </p:nvGrpSpPr>
            <p:grpSpPr>
              <a:xfrm>
                <a:off x="987999" y="461925"/>
                <a:ext cx="1514401" cy="1506302"/>
                <a:chOff x="987999" y="461925"/>
                <a:chExt cx="1514401" cy="1506302"/>
              </a:xfrm>
            </p:grpSpPr>
            <p:cxnSp>
              <p:nvCxnSpPr>
                <p:cNvPr id="405" name="Google Shape;40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6" name="Google Shape;40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0" name="Google Shape;41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1" name="Google Shape;41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2" name="Google Shape;41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14" name="Google Shape;414;p7"/>
              <p:cNvGrpSpPr/>
              <p:nvPr/>
            </p:nvGrpSpPr>
            <p:grpSpPr>
              <a:xfrm>
                <a:off x="987999" y="461927"/>
                <a:ext cx="1514404" cy="1507149"/>
                <a:chOff x="987999" y="461927"/>
                <a:chExt cx="1514404" cy="1507149"/>
              </a:xfrm>
            </p:grpSpPr>
            <p:cxnSp>
              <p:nvCxnSpPr>
                <p:cNvPr id="415" name="Google Shape;41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22" name="Google Shape;42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23" name="Google Shape;423;p7"/>
            <p:cNvGrpSpPr/>
            <p:nvPr/>
          </p:nvGrpSpPr>
          <p:grpSpPr>
            <a:xfrm>
              <a:off x="-35275" y="2571732"/>
              <a:ext cx="4607271" cy="2603603"/>
              <a:chOff x="987999" y="461925"/>
              <a:chExt cx="1514404" cy="1507151"/>
            </a:xfrm>
          </p:grpSpPr>
          <p:grpSp>
            <p:nvGrpSpPr>
              <p:cNvPr id="424" name="Google Shape;424;p7"/>
              <p:cNvGrpSpPr/>
              <p:nvPr/>
            </p:nvGrpSpPr>
            <p:grpSpPr>
              <a:xfrm>
                <a:off x="987999" y="461925"/>
                <a:ext cx="1514401" cy="1506302"/>
                <a:chOff x="987999" y="461925"/>
                <a:chExt cx="1514401" cy="1506302"/>
              </a:xfrm>
            </p:grpSpPr>
            <p:cxnSp>
              <p:nvCxnSpPr>
                <p:cNvPr id="425" name="Google Shape;42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7" name="Google Shape;42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8" name="Google Shape;42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29" name="Google Shape;42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0" name="Google Shape;43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1" name="Google Shape;43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2" name="Google Shape;43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34" name="Google Shape;434;p7"/>
              <p:cNvGrpSpPr/>
              <p:nvPr/>
            </p:nvGrpSpPr>
            <p:grpSpPr>
              <a:xfrm>
                <a:off x="987999" y="461927"/>
                <a:ext cx="1514404" cy="1507149"/>
                <a:chOff x="987999" y="461927"/>
                <a:chExt cx="1514404" cy="1507149"/>
              </a:xfrm>
            </p:grpSpPr>
            <p:cxnSp>
              <p:nvCxnSpPr>
                <p:cNvPr id="435" name="Google Shape;43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6" name="Google Shape;43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7" name="Google Shape;43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8" name="Google Shape;43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39" name="Google Shape;43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0" name="Google Shape;44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1" name="Google Shape;44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42" name="Google Shape;44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443" name="Google Shape;443;p7"/>
            <p:cNvGrpSpPr/>
            <p:nvPr/>
          </p:nvGrpSpPr>
          <p:grpSpPr>
            <a:xfrm>
              <a:off x="4572003" y="2571732"/>
              <a:ext cx="4607271" cy="2603603"/>
              <a:chOff x="987999" y="461925"/>
              <a:chExt cx="1514404" cy="1507151"/>
            </a:xfrm>
          </p:grpSpPr>
          <p:grpSp>
            <p:nvGrpSpPr>
              <p:cNvPr id="444" name="Google Shape;444;p7"/>
              <p:cNvGrpSpPr/>
              <p:nvPr/>
            </p:nvGrpSpPr>
            <p:grpSpPr>
              <a:xfrm>
                <a:off x="987999" y="461925"/>
                <a:ext cx="1514401" cy="1506302"/>
                <a:chOff x="987999" y="461925"/>
                <a:chExt cx="1514401" cy="1506302"/>
              </a:xfrm>
            </p:grpSpPr>
            <p:cxnSp>
              <p:nvCxnSpPr>
                <p:cNvPr id="445" name="Google Shape;445;p7"/>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6" name="Google Shape;446;p7"/>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7" name="Google Shape;447;p7"/>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8" name="Google Shape;448;p7"/>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7"/>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7"/>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7"/>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2" name="Google Shape;452;p7"/>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53" name="Google Shape;453;p7"/>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54" name="Google Shape;454;p7"/>
              <p:cNvGrpSpPr/>
              <p:nvPr/>
            </p:nvGrpSpPr>
            <p:grpSpPr>
              <a:xfrm>
                <a:off x="987999" y="461927"/>
                <a:ext cx="1514404" cy="1507149"/>
                <a:chOff x="987999" y="461927"/>
                <a:chExt cx="1514404" cy="1507149"/>
              </a:xfrm>
            </p:grpSpPr>
            <p:cxnSp>
              <p:nvCxnSpPr>
                <p:cNvPr id="455" name="Google Shape;455;p7"/>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6" name="Google Shape;456;p7"/>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7" name="Google Shape;457;p7"/>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7"/>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7"/>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0" name="Google Shape;460;p7"/>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7"/>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62" name="Google Shape;462;p7"/>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463" name="Google Shape;463;p7"/>
          <p:cNvSpPr txBox="1"/>
          <p:nvPr>
            <p:ph type="title"/>
          </p:nvPr>
        </p:nvSpPr>
        <p:spPr>
          <a:xfrm>
            <a:off x="540100" y="340900"/>
            <a:ext cx="4606200" cy="740700"/>
          </a:xfrm>
          <a:prstGeom prst="rect">
            <a:avLst/>
          </a:prstGeom>
        </p:spPr>
        <p:txBody>
          <a:bodyPr spcFirstLastPara="1" wrap="square" lIns="91425" tIns="91425" rIns="91425" bIns="91425" anchor="ctr" anchorCtr="0">
            <a:noAutofit/>
          </a:bodyPr>
          <a:lstStyle>
            <a:lvl1pPr lvl="0" algn="l">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4" name="Google Shape;464;p7"/>
          <p:cNvSpPr txBox="1"/>
          <p:nvPr>
            <p:ph type="body" idx="1"/>
          </p:nvPr>
        </p:nvSpPr>
        <p:spPr>
          <a:xfrm>
            <a:off x="540100" y="2571750"/>
            <a:ext cx="5764200" cy="186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marL="457200" lvl="0" indent="-304800">
              <a:spcBef>
                <a:spcPts val="0"/>
              </a:spcBef>
              <a:spcAft>
                <a:spcPts val="0"/>
              </a:spcAft>
              <a:buClr>
                <a:schemeClr val="accent1"/>
              </a:buClr>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65" name="Google Shape;465;p7"/>
          <p:cNvSpPr/>
          <p:nvPr/>
        </p:nvSpPr>
        <p:spPr>
          <a:xfrm flipH="1">
            <a:off x="974351" y="4660423"/>
            <a:ext cx="282900" cy="275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466" name="Shape 466"/>
        <p:cNvGrpSpPr/>
        <p:nvPr/>
      </p:nvGrpSpPr>
      <p:grpSpPr>
        <a:xfrm>
          <a:off x="0" y="0"/>
          <a:ext cx="0" cy="0"/>
          <a:chOff x="0" y="0"/>
          <a:chExt cx="0" cy="0"/>
        </a:xfrm>
      </p:grpSpPr>
      <p:grpSp>
        <p:nvGrpSpPr>
          <p:cNvPr id="467" name="Google Shape;467;p8"/>
          <p:cNvGrpSpPr/>
          <p:nvPr/>
        </p:nvGrpSpPr>
        <p:grpSpPr>
          <a:xfrm>
            <a:off x="-151025" y="-87459"/>
            <a:ext cx="9443950" cy="5336943"/>
            <a:chOff x="1366600" y="892542"/>
            <a:chExt cx="757200" cy="649200"/>
          </a:xfrm>
        </p:grpSpPr>
        <p:grpSp>
          <p:nvGrpSpPr>
            <p:cNvPr id="468" name="Google Shape;468;p8"/>
            <p:cNvGrpSpPr/>
            <p:nvPr/>
          </p:nvGrpSpPr>
          <p:grpSpPr>
            <a:xfrm>
              <a:off x="1366600" y="892542"/>
              <a:ext cx="757199" cy="649200"/>
              <a:chOff x="1366600" y="892542"/>
              <a:chExt cx="757199" cy="649200"/>
            </a:xfrm>
          </p:grpSpPr>
          <p:cxnSp>
            <p:nvCxnSpPr>
              <p:cNvPr id="469" name="Google Shape;469;p8"/>
              <p:cNvCxnSpPr/>
              <p:nvPr/>
            </p:nvCxnSpPr>
            <p:spPr>
              <a:xfrm>
                <a:off x="13666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470" name="Google Shape;470;p8"/>
              <p:cNvCxnSpPr/>
              <p:nvPr/>
            </p:nvCxnSpPr>
            <p:spPr>
              <a:xfrm>
                <a:off x="15559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471" name="Google Shape;471;p8"/>
              <p:cNvCxnSpPr/>
              <p:nvPr/>
            </p:nvCxnSpPr>
            <p:spPr>
              <a:xfrm>
                <a:off x="1745200"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472" name="Google Shape;472;p8"/>
              <p:cNvCxnSpPr/>
              <p:nvPr/>
            </p:nvCxnSpPr>
            <p:spPr>
              <a:xfrm>
                <a:off x="1934499" y="892542"/>
                <a:ext cx="0" cy="649200"/>
              </a:xfrm>
              <a:prstGeom prst="straightConnector1">
                <a:avLst/>
              </a:prstGeom>
              <a:noFill/>
              <a:ln w="9525" cap="flat" cmpd="sng">
                <a:solidFill>
                  <a:schemeClr val="dk2"/>
                </a:solidFill>
                <a:prstDash val="solid"/>
                <a:round/>
                <a:headEnd type="none" w="med" len="med"/>
                <a:tailEnd type="none" w="med" len="med"/>
              </a:ln>
            </p:spPr>
          </p:cxnSp>
          <p:cxnSp>
            <p:nvCxnSpPr>
              <p:cNvPr id="473" name="Google Shape;473;p8"/>
              <p:cNvCxnSpPr/>
              <p:nvPr/>
            </p:nvCxnSpPr>
            <p:spPr>
              <a:xfrm>
                <a:off x="2123799" y="892542"/>
                <a:ext cx="0" cy="649200"/>
              </a:xfrm>
              <a:prstGeom prst="straightConnector1">
                <a:avLst/>
              </a:prstGeom>
              <a:noFill/>
              <a:ln w="9525" cap="flat" cmpd="sng">
                <a:solidFill>
                  <a:schemeClr val="dk2"/>
                </a:solidFill>
                <a:prstDash val="solid"/>
                <a:round/>
                <a:headEnd type="none" w="med" len="med"/>
                <a:tailEnd type="none" w="med" len="med"/>
              </a:ln>
            </p:spPr>
          </p:cxnSp>
        </p:grpSp>
        <p:grpSp>
          <p:nvGrpSpPr>
            <p:cNvPr id="474" name="Google Shape;474;p8"/>
            <p:cNvGrpSpPr/>
            <p:nvPr/>
          </p:nvGrpSpPr>
          <p:grpSpPr>
            <a:xfrm>
              <a:off x="1366600" y="892542"/>
              <a:ext cx="757200" cy="645919"/>
              <a:chOff x="1366600" y="892542"/>
              <a:chExt cx="757200" cy="645919"/>
            </a:xfrm>
          </p:grpSpPr>
          <p:cxnSp>
            <p:nvCxnSpPr>
              <p:cNvPr id="475" name="Google Shape;475;p8"/>
              <p:cNvCxnSpPr/>
              <p:nvPr/>
            </p:nvCxnSpPr>
            <p:spPr>
              <a:xfrm>
                <a:off x="1366600" y="892542"/>
                <a:ext cx="757200" cy="0"/>
              </a:xfrm>
              <a:prstGeom prst="straightConnector1">
                <a:avLst/>
              </a:prstGeom>
              <a:noFill/>
              <a:ln w="9525" cap="flat" cmpd="sng">
                <a:solidFill>
                  <a:schemeClr val="dk2"/>
                </a:solidFill>
                <a:prstDash val="solid"/>
                <a:round/>
                <a:headEnd type="none" w="med" len="med"/>
                <a:tailEnd type="none" w="med" len="med"/>
              </a:ln>
            </p:spPr>
          </p:cxnSp>
          <p:cxnSp>
            <p:nvCxnSpPr>
              <p:cNvPr id="476" name="Google Shape;476;p8"/>
              <p:cNvCxnSpPr/>
              <p:nvPr/>
            </p:nvCxnSpPr>
            <p:spPr>
              <a:xfrm>
                <a:off x="1366600" y="1107849"/>
                <a:ext cx="757200" cy="0"/>
              </a:xfrm>
              <a:prstGeom prst="straightConnector1">
                <a:avLst/>
              </a:prstGeom>
              <a:noFill/>
              <a:ln w="9525" cap="flat" cmpd="sng">
                <a:solidFill>
                  <a:schemeClr val="dk2"/>
                </a:solidFill>
                <a:prstDash val="solid"/>
                <a:round/>
                <a:headEnd type="none" w="med" len="med"/>
                <a:tailEnd type="none" w="med" len="med"/>
              </a:ln>
            </p:spPr>
          </p:cxnSp>
          <p:cxnSp>
            <p:nvCxnSpPr>
              <p:cNvPr id="477" name="Google Shape;477;p8"/>
              <p:cNvCxnSpPr/>
              <p:nvPr/>
            </p:nvCxnSpPr>
            <p:spPr>
              <a:xfrm>
                <a:off x="1366600" y="1323155"/>
                <a:ext cx="757200" cy="0"/>
              </a:xfrm>
              <a:prstGeom prst="straightConnector1">
                <a:avLst/>
              </a:prstGeom>
              <a:noFill/>
              <a:ln w="9525" cap="flat" cmpd="sng">
                <a:solidFill>
                  <a:schemeClr val="dk2"/>
                </a:solidFill>
                <a:prstDash val="solid"/>
                <a:round/>
                <a:headEnd type="none" w="med" len="med"/>
                <a:tailEnd type="none" w="med" len="med"/>
              </a:ln>
            </p:spPr>
          </p:cxnSp>
          <p:cxnSp>
            <p:nvCxnSpPr>
              <p:cNvPr id="478" name="Google Shape;478;p8"/>
              <p:cNvCxnSpPr/>
              <p:nvPr/>
            </p:nvCxnSpPr>
            <p:spPr>
              <a:xfrm>
                <a:off x="1366600" y="1538461"/>
                <a:ext cx="757200" cy="0"/>
              </a:xfrm>
              <a:prstGeom prst="straightConnector1">
                <a:avLst/>
              </a:prstGeom>
              <a:noFill/>
              <a:ln w="9525" cap="flat" cmpd="sng">
                <a:solidFill>
                  <a:schemeClr val="dk2"/>
                </a:solidFill>
                <a:prstDash val="solid"/>
                <a:round/>
                <a:headEnd type="none" w="med" len="med"/>
                <a:tailEnd type="none" w="med" len="med"/>
              </a:ln>
            </p:spPr>
          </p:cxnSp>
        </p:grpSp>
      </p:grpSp>
      <p:sp>
        <p:nvSpPr>
          <p:cNvPr id="479" name="Google Shape;479;p8"/>
          <p:cNvSpPr txBox="1"/>
          <p:nvPr>
            <p:ph type="title"/>
          </p:nvPr>
        </p:nvSpPr>
        <p:spPr>
          <a:xfrm>
            <a:off x="2348150" y="1714275"/>
            <a:ext cx="4435500" cy="876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None/>
              <a:defRPr sz="70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80" name="Google Shape;480;p8"/>
          <p:cNvSpPr/>
          <p:nvPr/>
        </p:nvSpPr>
        <p:spPr>
          <a:xfrm>
            <a:off x="4406276" y="4700451"/>
            <a:ext cx="329100" cy="316500"/>
          </a:xfrm>
          <a:prstGeom prst="star4">
            <a:avLst>
              <a:gd name="adj" fmla="val 125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8"/>
          <p:cNvSpPr/>
          <p:nvPr/>
        </p:nvSpPr>
        <p:spPr>
          <a:xfrm>
            <a:off x="4406276" y="163001"/>
            <a:ext cx="329100" cy="316500"/>
          </a:xfrm>
          <a:prstGeom prst="star4">
            <a:avLst>
              <a:gd name="adj" fmla="val 12500"/>
            </a:avLst>
          </a:prstGeom>
          <a:solidFill>
            <a:schemeClr val="dk2"/>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2" name="Shape 482"/>
        <p:cNvGrpSpPr/>
        <p:nvPr/>
      </p:nvGrpSpPr>
      <p:grpSpPr>
        <a:xfrm>
          <a:off x="0" y="0"/>
          <a:ext cx="0" cy="0"/>
          <a:chOff x="0" y="0"/>
          <a:chExt cx="0" cy="0"/>
        </a:xfrm>
      </p:grpSpPr>
      <p:grpSp>
        <p:nvGrpSpPr>
          <p:cNvPr id="483" name="Google Shape;483;p9"/>
          <p:cNvGrpSpPr/>
          <p:nvPr/>
        </p:nvGrpSpPr>
        <p:grpSpPr>
          <a:xfrm>
            <a:off x="-35275" y="-31835"/>
            <a:ext cx="9214549" cy="5207170"/>
            <a:chOff x="-35275" y="-31835"/>
            <a:chExt cx="9214549" cy="5207170"/>
          </a:xfrm>
        </p:grpSpPr>
        <p:grpSp>
          <p:nvGrpSpPr>
            <p:cNvPr id="484" name="Google Shape;484;p9"/>
            <p:cNvGrpSpPr/>
            <p:nvPr/>
          </p:nvGrpSpPr>
          <p:grpSpPr>
            <a:xfrm>
              <a:off x="-35275" y="-31835"/>
              <a:ext cx="4607271" cy="2603603"/>
              <a:chOff x="987999" y="461925"/>
              <a:chExt cx="1514404" cy="1507151"/>
            </a:xfrm>
          </p:grpSpPr>
          <p:grpSp>
            <p:nvGrpSpPr>
              <p:cNvPr id="485" name="Google Shape;485;p9"/>
              <p:cNvGrpSpPr/>
              <p:nvPr/>
            </p:nvGrpSpPr>
            <p:grpSpPr>
              <a:xfrm>
                <a:off x="987999" y="461925"/>
                <a:ext cx="1514401" cy="1506302"/>
                <a:chOff x="987999" y="461925"/>
                <a:chExt cx="1514401" cy="1506302"/>
              </a:xfrm>
            </p:grpSpPr>
            <p:cxnSp>
              <p:nvCxnSpPr>
                <p:cNvPr id="486" name="Google Shape;48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87" name="Google Shape;48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88" name="Google Shape;48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89" name="Google Shape;48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0" name="Google Shape;49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1" name="Google Shape;49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2" name="Google Shape;49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3" name="Google Shape;49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494" name="Google Shape;49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495" name="Google Shape;495;p9"/>
              <p:cNvGrpSpPr/>
              <p:nvPr/>
            </p:nvGrpSpPr>
            <p:grpSpPr>
              <a:xfrm>
                <a:off x="987999" y="461927"/>
                <a:ext cx="1514404" cy="1507149"/>
                <a:chOff x="987999" y="461927"/>
                <a:chExt cx="1514404" cy="1507149"/>
              </a:xfrm>
            </p:grpSpPr>
            <p:cxnSp>
              <p:nvCxnSpPr>
                <p:cNvPr id="496" name="Google Shape;49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7" name="Google Shape;49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8" name="Google Shape;49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499" name="Google Shape;49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0" name="Google Shape;50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1" name="Google Shape;50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2" name="Google Shape;50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03" name="Google Shape;50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04" name="Google Shape;504;p9"/>
            <p:cNvGrpSpPr/>
            <p:nvPr/>
          </p:nvGrpSpPr>
          <p:grpSpPr>
            <a:xfrm>
              <a:off x="4572003" y="-31835"/>
              <a:ext cx="4607271" cy="2603603"/>
              <a:chOff x="987999" y="461925"/>
              <a:chExt cx="1514404" cy="1507151"/>
            </a:xfrm>
          </p:grpSpPr>
          <p:grpSp>
            <p:nvGrpSpPr>
              <p:cNvPr id="505" name="Google Shape;505;p9"/>
              <p:cNvGrpSpPr/>
              <p:nvPr/>
            </p:nvGrpSpPr>
            <p:grpSpPr>
              <a:xfrm>
                <a:off x="987999" y="461925"/>
                <a:ext cx="1514401" cy="1506302"/>
                <a:chOff x="987999" y="461925"/>
                <a:chExt cx="1514401" cy="1506302"/>
              </a:xfrm>
            </p:grpSpPr>
            <p:cxnSp>
              <p:nvCxnSpPr>
                <p:cNvPr id="506" name="Google Shape;50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07" name="Google Shape;50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08" name="Google Shape;50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09" name="Google Shape;50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0" name="Google Shape;51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1" name="Google Shape;51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2" name="Google Shape;51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3" name="Google Shape;51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14" name="Google Shape;51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515" name="Google Shape;515;p9"/>
              <p:cNvGrpSpPr/>
              <p:nvPr/>
            </p:nvGrpSpPr>
            <p:grpSpPr>
              <a:xfrm>
                <a:off x="987999" y="461927"/>
                <a:ext cx="1514404" cy="1507149"/>
                <a:chOff x="987999" y="461927"/>
                <a:chExt cx="1514404" cy="1507149"/>
              </a:xfrm>
            </p:grpSpPr>
            <p:cxnSp>
              <p:nvCxnSpPr>
                <p:cNvPr id="516" name="Google Shape;51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17" name="Google Shape;51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19" name="Google Shape;51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0" name="Google Shape;52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1" name="Google Shape;52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2" name="Google Shape;52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23" name="Google Shape;52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24" name="Google Shape;524;p9"/>
            <p:cNvGrpSpPr/>
            <p:nvPr/>
          </p:nvGrpSpPr>
          <p:grpSpPr>
            <a:xfrm>
              <a:off x="-35275" y="2571732"/>
              <a:ext cx="4607271" cy="2603603"/>
              <a:chOff x="987999" y="461925"/>
              <a:chExt cx="1514404" cy="1507151"/>
            </a:xfrm>
          </p:grpSpPr>
          <p:grpSp>
            <p:nvGrpSpPr>
              <p:cNvPr id="525" name="Google Shape;525;p9"/>
              <p:cNvGrpSpPr/>
              <p:nvPr/>
            </p:nvGrpSpPr>
            <p:grpSpPr>
              <a:xfrm>
                <a:off x="987999" y="461925"/>
                <a:ext cx="1514401" cy="1506302"/>
                <a:chOff x="987999" y="461925"/>
                <a:chExt cx="1514401" cy="1506302"/>
              </a:xfrm>
            </p:grpSpPr>
            <p:cxnSp>
              <p:nvCxnSpPr>
                <p:cNvPr id="526" name="Google Shape;52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27" name="Google Shape;52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28" name="Google Shape;52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29" name="Google Shape;52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535" name="Google Shape;535;p9"/>
              <p:cNvGrpSpPr/>
              <p:nvPr/>
            </p:nvGrpSpPr>
            <p:grpSpPr>
              <a:xfrm>
                <a:off x="987999" y="461927"/>
                <a:ext cx="1514404" cy="1507149"/>
                <a:chOff x="987999" y="461927"/>
                <a:chExt cx="1514404" cy="1507149"/>
              </a:xfrm>
            </p:grpSpPr>
            <p:cxnSp>
              <p:nvCxnSpPr>
                <p:cNvPr id="536" name="Google Shape;53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544" name="Google Shape;544;p9"/>
            <p:cNvGrpSpPr/>
            <p:nvPr/>
          </p:nvGrpSpPr>
          <p:grpSpPr>
            <a:xfrm>
              <a:off x="4572003" y="2571732"/>
              <a:ext cx="4607271" cy="2603603"/>
              <a:chOff x="987999" y="461925"/>
              <a:chExt cx="1514404" cy="1507151"/>
            </a:xfrm>
          </p:grpSpPr>
          <p:grpSp>
            <p:nvGrpSpPr>
              <p:cNvPr id="545" name="Google Shape;545;p9"/>
              <p:cNvGrpSpPr/>
              <p:nvPr/>
            </p:nvGrpSpPr>
            <p:grpSpPr>
              <a:xfrm>
                <a:off x="987999" y="461925"/>
                <a:ext cx="1514401" cy="1506302"/>
                <a:chOff x="987999" y="461925"/>
                <a:chExt cx="1514401" cy="1506302"/>
              </a:xfrm>
            </p:grpSpPr>
            <p:cxnSp>
              <p:nvCxnSpPr>
                <p:cNvPr id="546" name="Google Shape;546;p9"/>
                <p:cNvCxnSpPr/>
                <p:nvPr/>
              </p:nvCxnSpPr>
              <p:spPr>
                <a:xfrm>
                  <a:off x="9879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9"/>
                <p:cNvCxnSpPr/>
                <p:nvPr/>
              </p:nvCxnSpPr>
              <p:spPr>
                <a:xfrm>
                  <a:off x="11772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9"/>
                <p:cNvCxnSpPr/>
                <p:nvPr/>
              </p:nvCxnSpPr>
              <p:spPr>
                <a:xfrm>
                  <a:off x="13665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9"/>
                <p:cNvCxnSpPr/>
                <p:nvPr/>
              </p:nvCxnSpPr>
              <p:spPr>
                <a:xfrm>
                  <a:off x="15558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9"/>
                <p:cNvCxnSpPr/>
                <p:nvPr/>
              </p:nvCxnSpPr>
              <p:spPr>
                <a:xfrm>
                  <a:off x="17451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9"/>
                <p:cNvCxnSpPr/>
                <p:nvPr/>
              </p:nvCxnSpPr>
              <p:spPr>
                <a:xfrm>
                  <a:off x="19344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9"/>
                <p:cNvCxnSpPr/>
                <p:nvPr/>
              </p:nvCxnSpPr>
              <p:spPr>
                <a:xfrm>
                  <a:off x="21237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9"/>
                <p:cNvCxnSpPr/>
                <p:nvPr/>
              </p:nvCxnSpPr>
              <p:spPr>
                <a:xfrm>
                  <a:off x="2313099" y="461927"/>
                  <a:ext cx="0" cy="15063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9"/>
                <p:cNvCxnSpPr/>
                <p:nvPr/>
              </p:nvCxnSpPr>
              <p:spPr>
                <a:xfrm>
                  <a:off x="2502400" y="461925"/>
                  <a:ext cx="0" cy="1506300"/>
                </a:xfrm>
                <a:prstGeom prst="straightConnector1">
                  <a:avLst/>
                </a:prstGeom>
                <a:noFill/>
                <a:ln w="9525" cap="flat" cmpd="sng">
                  <a:solidFill>
                    <a:schemeClr val="dk2"/>
                  </a:solidFill>
                  <a:prstDash val="solid"/>
                  <a:round/>
                  <a:headEnd type="none" w="med" len="med"/>
                  <a:tailEnd type="none" w="med" len="med"/>
                </a:ln>
              </p:spPr>
            </p:cxnSp>
          </p:grpSp>
          <p:grpSp>
            <p:nvGrpSpPr>
              <p:cNvPr id="555" name="Google Shape;555;p9"/>
              <p:cNvGrpSpPr/>
              <p:nvPr/>
            </p:nvGrpSpPr>
            <p:grpSpPr>
              <a:xfrm>
                <a:off x="987999" y="461927"/>
                <a:ext cx="1514404" cy="1507149"/>
                <a:chOff x="987999" y="461927"/>
                <a:chExt cx="1514404" cy="1507149"/>
              </a:xfrm>
            </p:grpSpPr>
            <p:cxnSp>
              <p:nvCxnSpPr>
                <p:cNvPr id="556" name="Google Shape;556;p9"/>
                <p:cNvCxnSpPr/>
                <p:nvPr/>
              </p:nvCxnSpPr>
              <p:spPr>
                <a:xfrm>
                  <a:off x="988003" y="461927"/>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9"/>
                <p:cNvCxnSpPr/>
                <p:nvPr/>
              </p:nvCxnSpPr>
              <p:spPr>
                <a:xfrm>
                  <a:off x="987999" y="67723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9"/>
                <p:cNvCxnSpPr/>
                <p:nvPr/>
              </p:nvCxnSpPr>
              <p:spPr>
                <a:xfrm>
                  <a:off x="987999" y="892542"/>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59" name="Google Shape;559;p9"/>
                <p:cNvCxnSpPr/>
                <p:nvPr/>
              </p:nvCxnSpPr>
              <p:spPr>
                <a:xfrm>
                  <a:off x="987999" y="110784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0" name="Google Shape;560;p9"/>
                <p:cNvCxnSpPr/>
                <p:nvPr/>
              </p:nvCxnSpPr>
              <p:spPr>
                <a:xfrm>
                  <a:off x="987999" y="1323155"/>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1" name="Google Shape;561;p9"/>
                <p:cNvCxnSpPr/>
                <p:nvPr/>
              </p:nvCxnSpPr>
              <p:spPr>
                <a:xfrm>
                  <a:off x="987999" y="1538461"/>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2" name="Google Shape;562;p9"/>
                <p:cNvCxnSpPr/>
                <p:nvPr/>
              </p:nvCxnSpPr>
              <p:spPr>
                <a:xfrm>
                  <a:off x="987999" y="1753768"/>
                  <a:ext cx="1514400" cy="0"/>
                </a:xfrm>
                <a:prstGeom prst="straightConnector1">
                  <a:avLst/>
                </a:prstGeom>
                <a:noFill/>
                <a:ln w="9525" cap="flat" cmpd="sng">
                  <a:solidFill>
                    <a:schemeClr val="dk2"/>
                  </a:solidFill>
                  <a:prstDash val="solid"/>
                  <a:round/>
                  <a:headEnd type="none" w="med" len="med"/>
                  <a:tailEnd type="none" w="med" len="med"/>
                </a:ln>
              </p:spPr>
            </p:cxnSp>
            <p:cxnSp>
              <p:nvCxnSpPr>
                <p:cNvPr id="563" name="Google Shape;563;p9"/>
                <p:cNvCxnSpPr/>
                <p:nvPr/>
              </p:nvCxnSpPr>
              <p:spPr>
                <a:xfrm>
                  <a:off x="988003" y="1969076"/>
                  <a:ext cx="1514400" cy="0"/>
                </a:xfrm>
                <a:prstGeom prst="straightConnector1">
                  <a:avLst/>
                </a:prstGeom>
                <a:noFill/>
                <a:ln w="9525" cap="flat" cmpd="sng">
                  <a:solidFill>
                    <a:schemeClr val="dk2"/>
                  </a:solidFill>
                  <a:prstDash val="solid"/>
                  <a:round/>
                  <a:headEnd type="none" w="med" len="med"/>
                  <a:tailEnd type="none" w="med" len="med"/>
                </a:ln>
              </p:spPr>
            </p:cxnSp>
          </p:grpSp>
        </p:grpSp>
      </p:grpSp>
      <p:sp>
        <p:nvSpPr>
          <p:cNvPr id="564" name="Google Shape;564;p9"/>
          <p:cNvSpPr/>
          <p:nvPr/>
        </p:nvSpPr>
        <p:spPr>
          <a:xfrm>
            <a:off x="1114800" y="1086000"/>
            <a:ext cx="6914400" cy="2971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9"/>
          <p:cNvSpPr txBox="1"/>
          <p:nvPr>
            <p:ph type="title"/>
          </p:nvPr>
        </p:nvSpPr>
        <p:spPr>
          <a:xfrm>
            <a:off x="2098025" y="1609100"/>
            <a:ext cx="4947600" cy="784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66" name="Google Shape;566;p9"/>
          <p:cNvSpPr txBox="1"/>
          <p:nvPr>
            <p:ph type="subTitle" idx="1"/>
          </p:nvPr>
        </p:nvSpPr>
        <p:spPr>
          <a:xfrm>
            <a:off x="2098025" y="2389294"/>
            <a:ext cx="4947600" cy="114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567" name="Google Shape;567;p9"/>
          <p:cNvGrpSpPr/>
          <p:nvPr/>
        </p:nvGrpSpPr>
        <p:grpSpPr>
          <a:xfrm>
            <a:off x="8031636" y="337016"/>
            <a:ext cx="820754" cy="1064503"/>
            <a:chOff x="7465916" y="720492"/>
            <a:chExt cx="1139144" cy="1477450"/>
          </a:xfrm>
        </p:grpSpPr>
        <p:sp>
          <p:nvSpPr>
            <p:cNvPr id="568" name="Google Shape;568;p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4" name="Google Shape;574;p9"/>
          <p:cNvSpPr/>
          <p:nvPr/>
        </p:nvSpPr>
        <p:spPr>
          <a:xfrm flipH="1">
            <a:off x="7822627" y="4596843"/>
            <a:ext cx="429900" cy="418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75" name="Shape 575"/>
        <p:cNvGrpSpPr/>
        <p:nvPr/>
      </p:nvGrpSpPr>
      <p:grpSpPr>
        <a:xfrm>
          <a:off x="0" y="0"/>
          <a:ext cx="0" cy="0"/>
          <a:chOff x="0" y="0"/>
          <a:chExt cx="0" cy="0"/>
        </a:xfrm>
      </p:grpSpPr>
      <p:sp>
        <p:nvSpPr>
          <p:cNvPr id="576" name="Google Shape;576;p10"/>
          <p:cNvSpPr txBox="1"/>
          <p:nvPr>
            <p:ph type="body" idx="1"/>
          </p:nvPr>
        </p:nvSpPr>
        <p:spPr>
          <a:xfrm>
            <a:off x="542250" y="3317425"/>
            <a:ext cx="3631500" cy="1101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2800">
                <a:latin typeface="Merriweather" panose="00000500000000000000"/>
                <a:ea typeface="Merriweather" panose="00000500000000000000"/>
                <a:cs typeface="Merriweather" panose="00000500000000000000"/>
                <a:sym typeface="Merriweather" panose="00000500000000000000"/>
              </a:defRPr>
            </a:lvl1pPr>
          </a:lstStyle>
          <a:p/>
        </p:txBody>
      </p:sp>
      <p:grpSp>
        <p:nvGrpSpPr>
          <p:cNvPr id="577" name="Google Shape;577;p10"/>
          <p:cNvGrpSpPr/>
          <p:nvPr/>
        </p:nvGrpSpPr>
        <p:grpSpPr>
          <a:xfrm>
            <a:off x="7683209" y="3433419"/>
            <a:ext cx="1155320" cy="1498430"/>
            <a:chOff x="7465916" y="720492"/>
            <a:chExt cx="1139144" cy="1477450"/>
          </a:xfrm>
        </p:grpSpPr>
        <p:sp>
          <p:nvSpPr>
            <p:cNvPr id="578" name="Google Shape;578;p10"/>
            <p:cNvSpPr/>
            <p:nvPr/>
          </p:nvSpPr>
          <p:spPr>
            <a:xfrm rot="-5400000">
              <a:off x="7646560" y="123944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0"/>
            <p:cNvSpPr/>
            <p:nvPr/>
          </p:nvSpPr>
          <p:spPr>
            <a:xfrm rot="-5400000">
              <a:off x="7597172" y="114891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0"/>
            <p:cNvSpPr/>
            <p:nvPr/>
          </p:nvSpPr>
          <p:spPr>
            <a:xfrm rot="-5400000">
              <a:off x="7547783" y="105838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0"/>
            <p:cNvSpPr/>
            <p:nvPr/>
          </p:nvSpPr>
          <p:spPr>
            <a:xfrm rot="-5400000">
              <a:off x="7498394" y="96785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0"/>
            <p:cNvSpPr/>
            <p:nvPr/>
          </p:nvSpPr>
          <p:spPr>
            <a:xfrm rot="-5400000">
              <a:off x="7449005" y="87732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0"/>
            <p:cNvSpPr/>
            <p:nvPr/>
          </p:nvSpPr>
          <p:spPr>
            <a:xfrm rot="-5400000">
              <a:off x="7399616" y="786792"/>
              <a:ext cx="1024800" cy="8922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4" name="Google Shape;584;p10"/>
          <p:cNvGrpSpPr/>
          <p:nvPr/>
        </p:nvGrpSpPr>
        <p:grpSpPr>
          <a:xfrm rot="5400000">
            <a:off x="-32757" y="576973"/>
            <a:ext cx="1491962" cy="781557"/>
            <a:chOff x="7055900" y="279450"/>
            <a:chExt cx="1820576" cy="953700"/>
          </a:xfrm>
        </p:grpSpPr>
        <p:sp>
          <p:nvSpPr>
            <p:cNvPr id="585" name="Google Shape;585;p10"/>
            <p:cNvSpPr/>
            <p:nvPr/>
          </p:nvSpPr>
          <p:spPr>
            <a:xfrm>
              <a:off x="7055900"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0"/>
            <p:cNvSpPr/>
            <p:nvPr/>
          </p:nvSpPr>
          <p:spPr>
            <a:xfrm>
              <a:off x="7272619"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0"/>
            <p:cNvSpPr/>
            <p:nvPr/>
          </p:nvSpPr>
          <p:spPr>
            <a:xfrm>
              <a:off x="7489338"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0"/>
            <p:cNvSpPr/>
            <p:nvPr/>
          </p:nvSpPr>
          <p:spPr>
            <a:xfrm>
              <a:off x="7706057"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0"/>
            <p:cNvSpPr/>
            <p:nvPr/>
          </p:nvSpPr>
          <p:spPr>
            <a:xfrm>
              <a:off x="7922776"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0" name="Google Shape;590;p10"/>
          <p:cNvSpPr/>
          <p:nvPr/>
        </p:nvSpPr>
        <p:spPr>
          <a:xfrm>
            <a:off x="867301" y="1483014"/>
            <a:ext cx="236700" cy="2307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0"/>
          <p:cNvSpPr/>
          <p:nvPr/>
        </p:nvSpPr>
        <p:spPr>
          <a:xfrm>
            <a:off x="8105035" y="3302923"/>
            <a:ext cx="311100" cy="3030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533700" y="339325"/>
            <a:ext cx="8083800" cy="759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1pPr>
            <a:lvl2pPr lvl="1">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2pPr>
            <a:lvl3pPr lvl="2">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3pPr>
            <a:lvl4pPr lvl="3">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4pPr>
            <a:lvl5pPr lvl="4">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5pPr>
            <a:lvl6pPr lvl="5">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6pPr>
            <a:lvl7pPr lvl="6">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7pPr>
            <a:lvl8pPr lvl="7">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8pPr>
            <a:lvl9pPr lvl="8">
              <a:spcBef>
                <a:spcPts val="0"/>
              </a:spcBef>
              <a:spcAft>
                <a:spcPts val="0"/>
              </a:spcAft>
              <a:buClr>
                <a:schemeClr val="dk1"/>
              </a:buClr>
              <a:buSzPts val="2800"/>
              <a:buFont typeface="Merriweather" panose="00000500000000000000"/>
              <a:buNone/>
              <a:defRPr sz="2800">
                <a:solidFill>
                  <a:schemeClr val="dk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7" name="Google Shape;7;p1"/>
          <p:cNvSpPr txBox="1"/>
          <p:nvPr>
            <p:ph type="body" idx="1"/>
          </p:nvPr>
        </p:nvSpPr>
        <p:spPr>
          <a:xfrm>
            <a:off x="713225" y="1237508"/>
            <a:ext cx="7717500" cy="3371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1pPr>
            <a:lvl2pPr marL="914400" lvl="1"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2pPr>
            <a:lvl3pPr marL="1371600" lvl="2"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3pPr>
            <a:lvl4pPr marL="1828800" lvl="3"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4pPr>
            <a:lvl5pPr marL="2286000" lvl="4"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5pPr>
            <a:lvl6pPr marL="2743200" lvl="5"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6pPr>
            <a:lvl7pPr marL="3200400" lvl="6"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7pPr>
            <a:lvl8pPr marL="3657600" lvl="7"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8pPr>
            <a:lvl9pPr marL="4114800" lvl="8" indent="-317500">
              <a:lnSpc>
                <a:spcPct val="100000"/>
              </a:lnSpc>
              <a:spcBef>
                <a:spcPts val="0"/>
              </a:spcBef>
              <a:spcAft>
                <a:spcPts val="0"/>
              </a:spcAft>
              <a:buClr>
                <a:schemeClr val="dk1"/>
              </a:buClr>
              <a:buSzPts val="1400"/>
              <a:buFont typeface="Spectral" panose="02020502060000000000"/>
              <a:buChar char="■"/>
              <a:defRPr>
                <a:solidFill>
                  <a:schemeClr val="dk1"/>
                </a:solidFill>
                <a:latin typeface="Spectral" panose="02020502060000000000"/>
                <a:ea typeface="Spectral" panose="02020502060000000000"/>
                <a:cs typeface="Spectral" panose="02020502060000000000"/>
                <a:sym typeface="Spectral" panose="0202050206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jpe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78" name="Shape 2078"/>
        <p:cNvGrpSpPr/>
        <p:nvPr/>
      </p:nvGrpSpPr>
      <p:grpSpPr>
        <a:xfrm>
          <a:off x="0" y="0"/>
          <a:ext cx="0" cy="0"/>
          <a:chOff x="0" y="0"/>
          <a:chExt cx="0" cy="0"/>
        </a:xfrm>
      </p:grpSpPr>
      <p:sp>
        <p:nvSpPr>
          <p:cNvPr id="2079" name="Google Shape;2079;p33"/>
          <p:cNvSpPr/>
          <p:nvPr/>
        </p:nvSpPr>
        <p:spPr>
          <a:xfrm>
            <a:off x="1123315" y="713740"/>
            <a:ext cx="6881495" cy="369633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3"/>
          <p:cNvSpPr txBox="1"/>
          <p:nvPr>
            <p:ph type="ctrTitle"/>
          </p:nvPr>
        </p:nvSpPr>
        <p:spPr>
          <a:xfrm>
            <a:off x="1341120" y="2406015"/>
            <a:ext cx="6462395" cy="12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sz="3600" b="1">
                <a:latin typeface="Times New Roman" panose="02020603050405020304" charset="0"/>
                <a:cs typeface="Times New Roman" panose="02020603050405020304" charset="0"/>
              </a:rPr>
              <a:t>BANK MANAGEMENT SYSTEM</a:t>
            </a:r>
            <a:endParaRPr lang="en-US" altLang="en-GB" sz="3600" b="1">
              <a:latin typeface="Times New Roman" panose="02020603050405020304" charset="0"/>
              <a:cs typeface="Times New Roman" panose="02020603050405020304" charset="0"/>
            </a:endParaRPr>
          </a:p>
        </p:txBody>
      </p:sp>
      <p:sp>
        <p:nvSpPr>
          <p:cNvPr id="2082" name="Google Shape;2082;p33"/>
          <p:cNvSpPr/>
          <p:nvPr/>
        </p:nvSpPr>
        <p:spPr>
          <a:xfrm>
            <a:off x="3228073" y="2357391"/>
            <a:ext cx="2647657" cy="689319"/>
          </a:xfrm>
          <a:prstGeom prst="rect">
            <a:avLst/>
          </a:prstGeom>
        </p:spPr>
        <p:txBody>
          <a:bodyPr>
            <a:prstTxWarp prst="textPlain">
              <a:avLst/>
            </a:prstTxWarp>
          </a:bodyPr>
          <a:lstStyle/>
          <a:p>
            <a:pPr lvl="0" algn="ctr"/>
            <a:endParaRPr b="0" i="0">
              <a:ln w="9525" cap="flat" cmpd="sng">
                <a:solidFill>
                  <a:schemeClr val="dk1"/>
                </a:solidFill>
                <a:prstDash val="solid"/>
                <a:round/>
                <a:headEnd type="none" w="sm" len="sm"/>
                <a:tailEnd type="none" w="sm" len="sm"/>
              </a:ln>
              <a:solidFill>
                <a:schemeClr val="lt1"/>
              </a:solidFill>
              <a:latin typeface="Merriweather" panose="00000500000000000000"/>
            </a:endParaRPr>
          </a:p>
        </p:txBody>
      </p:sp>
      <p:grpSp>
        <p:nvGrpSpPr>
          <p:cNvPr id="2084" name="Google Shape;2084;p33"/>
          <p:cNvGrpSpPr/>
          <p:nvPr/>
        </p:nvGrpSpPr>
        <p:grpSpPr>
          <a:xfrm>
            <a:off x="7803335" y="4060517"/>
            <a:ext cx="798976" cy="380999"/>
            <a:chOff x="7740700" y="4100311"/>
            <a:chExt cx="786936" cy="604089"/>
          </a:xfrm>
        </p:grpSpPr>
        <p:grpSp>
          <p:nvGrpSpPr>
            <p:cNvPr id="2085" name="Google Shape;2085;p33"/>
            <p:cNvGrpSpPr/>
            <p:nvPr/>
          </p:nvGrpSpPr>
          <p:grpSpPr>
            <a:xfrm>
              <a:off x="7740700" y="4149700"/>
              <a:ext cx="737550" cy="554700"/>
              <a:chOff x="7740700" y="4149700"/>
              <a:chExt cx="737550" cy="554700"/>
            </a:xfrm>
          </p:grpSpPr>
          <p:sp>
            <p:nvSpPr>
              <p:cNvPr id="2086" name="Google Shape;2086;p33"/>
              <p:cNvSpPr/>
              <p:nvPr/>
            </p:nvSpPr>
            <p:spPr>
              <a:xfrm rot="5400000">
                <a:off x="7905550" y="4131700"/>
                <a:ext cx="554700" cy="590700"/>
              </a:xfrm>
              <a:prstGeom prst="upArrow">
                <a:avLst>
                  <a:gd name="adj1" fmla="val 50000"/>
                  <a:gd name="adj2"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3"/>
              <p:cNvSpPr/>
              <p:nvPr/>
            </p:nvSpPr>
            <p:spPr>
              <a:xfrm>
                <a:off x="7740700" y="4286500"/>
                <a:ext cx="86400" cy="2811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88" name="Google Shape;2088;p33"/>
            <p:cNvSpPr/>
            <p:nvPr/>
          </p:nvSpPr>
          <p:spPr>
            <a:xfrm rot="5400000">
              <a:off x="7954936" y="4082311"/>
              <a:ext cx="554700" cy="590700"/>
            </a:xfrm>
            <a:prstGeom prst="upArrow">
              <a:avLst>
                <a:gd name="adj1" fmla="val 50000"/>
                <a:gd name="adj2" fmla="val 500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89" name="Google Shape;2089;p33"/>
          <p:cNvSpPr/>
          <p:nvPr/>
        </p:nvSpPr>
        <p:spPr>
          <a:xfrm>
            <a:off x="2102264" y="175464"/>
            <a:ext cx="337500" cy="3291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3"/>
          <p:cNvSpPr/>
          <p:nvPr/>
        </p:nvSpPr>
        <p:spPr>
          <a:xfrm>
            <a:off x="948396" y="1289701"/>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3"/>
          <p:cNvSpPr/>
          <p:nvPr/>
        </p:nvSpPr>
        <p:spPr>
          <a:xfrm>
            <a:off x="7248344" y="3112759"/>
            <a:ext cx="427200" cy="4164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92" name="Google Shape;2092;p33"/>
          <p:cNvGrpSpPr/>
          <p:nvPr/>
        </p:nvGrpSpPr>
        <p:grpSpPr>
          <a:xfrm>
            <a:off x="7459073" y="337966"/>
            <a:ext cx="1143140" cy="598828"/>
            <a:chOff x="7055900" y="279450"/>
            <a:chExt cx="1820576" cy="953700"/>
          </a:xfrm>
        </p:grpSpPr>
        <p:sp>
          <p:nvSpPr>
            <p:cNvPr id="2093" name="Google Shape;2093;p33"/>
            <p:cNvSpPr/>
            <p:nvPr/>
          </p:nvSpPr>
          <p:spPr>
            <a:xfrm>
              <a:off x="7055900"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3"/>
            <p:cNvSpPr/>
            <p:nvPr/>
          </p:nvSpPr>
          <p:spPr>
            <a:xfrm>
              <a:off x="7272619"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3"/>
            <p:cNvSpPr/>
            <p:nvPr/>
          </p:nvSpPr>
          <p:spPr>
            <a:xfrm>
              <a:off x="7489338"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3"/>
            <p:cNvSpPr/>
            <p:nvPr/>
          </p:nvSpPr>
          <p:spPr>
            <a:xfrm>
              <a:off x="7706057"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3"/>
            <p:cNvSpPr/>
            <p:nvPr/>
          </p:nvSpPr>
          <p:spPr>
            <a:xfrm>
              <a:off x="7922776" y="279450"/>
              <a:ext cx="953700" cy="953700"/>
            </a:xfrm>
            <a:prstGeom prst="ellipse">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98" name="Google Shape;2098;p33"/>
          <p:cNvGrpSpPr/>
          <p:nvPr/>
        </p:nvGrpSpPr>
        <p:grpSpPr>
          <a:xfrm>
            <a:off x="539126" y="3307343"/>
            <a:ext cx="584139" cy="656583"/>
            <a:chOff x="848509" y="2822478"/>
            <a:chExt cx="624748" cy="702228"/>
          </a:xfrm>
        </p:grpSpPr>
        <p:sp>
          <p:nvSpPr>
            <p:cNvPr id="2099" name="Google Shape;2099;p33"/>
            <p:cNvSpPr/>
            <p:nvPr/>
          </p:nvSpPr>
          <p:spPr>
            <a:xfrm rot="-5400000">
              <a:off x="950207" y="3001656"/>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3"/>
            <p:cNvSpPr/>
            <p:nvPr/>
          </p:nvSpPr>
          <p:spPr>
            <a:xfrm rot="-5400000">
              <a:off x="904258" y="2953980"/>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3"/>
            <p:cNvSpPr/>
            <p:nvPr/>
          </p:nvSpPr>
          <p:spPr>
            <a:xfrm rot="-5400000">
              <a:off x="858308" y="2906304"/>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3"/>
            <p:cNvSpPr/>
            <p:nvPr/>
          </p:nvSpPr>
          <p:spPr>
            <a:xfrm rot="-5400000">
              <a:off x="812359" y="2858628"/>
              <a:ext cx="5592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487595729" name="Pictur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315085" y="769620"/>
            <a:ext cx="6252210" cy="1371600"/>
          </a:xfrm>
          <a:prstGeom prst="rect">
            <a:avLst/>
          </a:prstGeom>
          <a:noFill/>
          <a:ln>
            <a:noFill/>
          </a:ln>
        </p:spPr>
      </p:pic>
      <p:sp>
        <p:nvSpPr>
          <p:cNvPr id="2" name="Text Box 1"/>
          <p:cNvSpPr txBox="1"/>
          <p:nvPr/>
        </p:nvSpPr>
        <p:spPr>
          <a:xfrm>
            <a:off x="5292725" y="3529330"/>
            <a:ext cx="2449195" cy="1062355"/>
          </a:xfrm>
          <a:prstGeom prst="rect">
            <a:avLst/>
          </a:prstGeom>
          <a:noFill/>
        </p:spPr>
        <p:txBody>
          <a:bodyPr wrap="square" rtlCol="0">
            <a:noAutofit/>
          </a:bodyPr>
          <a:p>
            <a:r>
              <a:rPr lang="en-US" sz="1800" b="1">
                <a:latin typeface="Times New Roman" panose="02020603050405020304" charset="0"/>
                <a:cs typeface="Times New Roman" panose="02020603050405020304" charset="0"/>
              </a:rPr>
              <a:t>        M.ANUSHYA</a:t>
            </a:r>
            <a:endParaRPr lang="en-US" sz="1800"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             III CSBS</a:t>
            </a:r>
            <a:endParaRPr lang="en-US" sz="1800" b="1">
              <a:latin typeface="Times New Roman" panose="02020603050405020304" charset="0"/>
              <a:cs typeface="Times New Roman" panose="02020603050405020304" charset="0"/>
            </a:endParaRPr>
          </a:p>
          <a:p>
            <a:r>
              <a:rPr lang="en-US" sz="1800" b="1">
                <a:latin typeface="Times New Roman" panose="02020603050405020304" charset="0"/>
                <a:cs typeface="Times New Roman" panose="02020603050405020304" charset="0"/>
              </a:rPr>
              <a:t>          95072218005</a:t>
            </a:r>
            <a:endParaRPr lang="en-US" sz="1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544830" y="702310"/>
            <a:ext cx="8076565" cy="3746500"/>
          </a:xfrm>
        </p:spPr>
        <p:txBody>
          <a:bodyPr/>
          <a:p>
            <a:pPr marL="139700" indent="0">
              <a:buNone/>
            </a:pPr>
            <a:r>
              <a:rPr lang="en-US" sz="4400"/>
              <a:t>Conclusion</a:t>
            </a:r>
            <a:endParaRPr lang="en-US" sz="4400"/>
          </a:p>
          <a:p>
            <a:pPr marL="139700" indent="0" algn="just">
              <a:buNone/>
            </a:pPr>
            <a:r>
              <a:rPr lang="en-IN" sz="2000" dirty="0">
                <a:sym typeface="+mn-ea"/>
              </a:rPr>
              <a:t>The project demonstrates the development of a simple Banking System using Python and Tkinter, providing essential banking functionalities such as user authentication, account management, and transaction history tracking. This system can serve as a foundation for more advanced banking applications, aiding in the understanding of core concepts in application development, file handling, and user interface design in Python</a:t>
            </a:r>
            <a:r>
              <a:rPr lang="en-IN" sz="2000" kern="100" dirty="0">
                <a:effectLst/>
                <a:latin typeface="Times New Roman" panose="02020603050405020304" charset="0"/>
                <a:ea typeface="Calibri" panose="020F0502020204030204" pitchFamily="34" charset="0"/>
                <a:cs typeface="Times New Roman" panose="02020603050405020304" charset="0"/>
                <a:sym typeface="+mn-ea"/>
              </a:rPr>
              <a:t>.</a:t>
            </a:r>
            <a:endParaRPr lang="en-IN" sz="4400" kern="100" dirty="0">
              <a:effectLst/>
              <a:latin typeface="Calibri" panose="020F0502020204030204" pitchFamily="34" charset="0"/>
              <a:ea typeface="Calibri" panose="020F0502020204030204" pitchFamily="34" charset="0"/>
              <a:cs typeface="Times New Roman" panose="02020603050405020304" charset="0"/>
            </a:endParaRPr>
          </a:p>
          <a:p>
            <a:pPr marL="139700" indent="0">
              <a:buNone/>
            </a:pPr>
            <a:endParaRPr lang="en-US" sz="4400"/>
          </a:p>
        </p:txBody>
      </p:sp>
      <p:sp>
        <p:nvSpPr>
          <p:cNvPr id="2184" name="Google Shape;2184;p36"/>
          <p:cNvSpPr/>
          <p:nvPr/>
        </p:nvSpPr>
        <p:spPr>
          <a:xfrm>
            <a:off x="1563514" y="503229"/>
            <a:ext cx="337500" cy="3291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2184;p36"/>
          <p:cNvSpPr/>
          <p:nvPr/>
        </p:nvSpPr>
        <p:spPr>
          <a:xfrm>
            <a:off x="8487554" y="1341429"/>
            <a:ext cx="337500" cy="3291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2184;p36"/>
          <p:cNvSpPr/>
          <p:nvPr/>
        </p:nvSpPr>
        <p:spPr>
          <a:xfrm>
            <a:off x="2700164" y="4239569"/>
            <a:ext cx="337500" cy="3291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47" name="Google Shape;2247;p39"/>
          <p:cNvGrpSpPr/>
          <p:nvPr/>
        </p:nvGrpSpPr>
        <p:grpSpPr>
          <a:xfrm flipH="1">
            <a:off x="-14088" y="4039163"/>
            <a:ext cx="861193" cy="1115918"/>
            <a:chOff x="7465916" y="720492"/>
            <a:chExt cx="1139144" cy="1477450"/>
          </a:xfrm>
        </p:grpSpPr>
        <p:sp>
          <p:nvSpPr>
            <p:cNvPr id="2248" name="Google Shape;2248;p3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9" name="Google Shape;2249;p3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0" name="Google Shape;2250;p3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1" name="Google Shape;2251;p3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2" name="Google Shape;2252;p3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3" name="Google Shape;2253;p3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46" name="Shape 2146"/>
        <p:cNvGrpSpPr/>
        <p:nvPr/>
      </p:nvGrpSpPr>
      <p:grpSpPr>
        <a:xfrm>
          <a:off x="0" y="0"/>
          <a:ext cx="0" cy="0"/>
          <a:chOff x="0" y="0"/>
          <a:chExt cx="0" cy="0"/>
        </a:xfrm>
      </p:grpSpPr>
      <p:grpSp>
        <p:nvGrpSpPr>
          <p:cNvPr id="2147" name="Google Shape;2147;p36"/>
          <p:cNvGrpSpPr/>
          <p:nvPr/>
        </p:nvGrpSpPr>
        <p:grpSpPr>
          <a:xfrm flipH="1">
            <a:off x="7673078" y="1608924"/>
            <a:ext cx="731519" cy="822961"/>
            <a:chOff x="4314469" y="1612892"/>
            <a:chExt cx="486900" cy="607800"/>
          </a:xfrm>
        </p:grpSpPr>
        <p:sp>
          <p:nvSpPr>
            <p:cNvPr id="2148" name="Google Shape;2148;p36"/>
            <p:cNvSpPr/>
            <p:nvPr/>
          </p:nvSpPr>
          <p:spPr>
            <a:xfrm rot="5400000" flipH="1">
              <a:off x="4277419" y="1649942"/>
              <a:ext cx="5610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6"/>
            <p:cNvSpPr/>
            <p:nvPr/>
          </p:nvSpPr>
          <p:spPr>
            <a:xfrm rot="5400000" flipH="1">
              <a:off x="4277419" y="1696742"/>
              <a:ext cx="561000" cy="486900"/>
            </a:xfrm>
            <a:prstGeom prst="flowChartDelay">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0" name="Google Shape;2150;p36"/>
          <p:cNvGrpSpPr/>
          <p:nvPr/>
        </p:nvGrpSpPr>
        <p:grpSpPr>
          <a:xfrm>
            <a:off x="741727" y="1608924"/>
            <a:ext cx="731519" cy="822961"/>
            <a:chOff x="4314469" y="1612892"/>
            <a:chExt cx="486900" cy="607800"/>
          </a:xfrm>
        </p:grpSpPr>
        <p:sp>
          <p:nvSpPr>
            <p:cNvPr id="2151" name="Google Shape;2151;p36"/>
            <p:cNvSpPr/>
            <p:nvPr/>
          </p:nvSpPr>
          <p:spPr>
            <a:xfrm rot="5400000" flipH="1">
              <a:off x="4277419" y="1649942"/>
              <a:ext cx="5610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6"/>
            <p:cNvSpPr/>
            <p:nvPr/>
          </p:nvSpPr>
          <p:spPr>
            <a:xfrm rot="5400000" flipH="1">
              <a:off x="4277419" y="1696742"/>
              <a:ext cx="561000" cy="486900"/>
            </a:xfrm>
            <a:prstGeom prst="flowChartDelay">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3" name="Google Shape;2153;p36"/>
          <p:cNvGrpSpPr/>
          <p:nvPr/>
        </p:nvGrpSpPr>
        <p:grpSpPr>
          <a:xfrm flipH="1">
            <a:off x="7673078" y="3685031"/>
            <a:ext cx="731519" cy="822961"/>
            <a:chOff x="4314469" y="1612892"/>
            <a:chExt cx="486900" cy="607800"/>
          </a:xfrm>
        </p:grpSpPr>
        <p:sp>
          <p:nvSpPr>
            <p:cNvPr id="2154" name="Google Shape;2154;p36"/>
            <p:cNvSpPr/>
            <p:nvPr/>
          </p:nvSpPr>
          <p:spPr>
            <a:xfrm rot="5400000" flipH="1">
              <a:off x="4277419" y="1649942"/>
              <a:ext cx="5610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6"/>
            <p:cNvSpPr/>
            <p:nvPr/>
          </p:nvSpPr>
          <p:spPr>
            <a:xfrm rot="5400000" flipH="1">
              <a:off x="4277419" y="1696742"/>
              <a:ext cx="561000" cy="486900"/>
            </a:xfrm>
            <a:prstGeom prst="flowChartDelay">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6" name="Google Shape;2156;p36"/>
          <p:cNvGrpSpPr/>
          <p:nvPr/>
        </p:nvGrpSpPr>
        <p:grpSpPr>
          <a:xfrm>
            <a:off x="741727" y="3685031"/>
            <a:ext cx="731519" cy="822961"/>
            <a:chOff x="4314469" y="1612892"/>
            <a:chExt cx="486900" cy="607800"/>
          </a:xfrm>
        </p:grpSpPr>
        <p:sp>
          <p:nvSpPr>
            <p:cNvPr id="2157" name="Google Shape;2157;p36"/>
            <p:cNvSpPr/>
            <p:nvPr/>
          </p:nvSpPr>
          <p:spPr>
            <a:xfrm rot="5400000" flipH="1">
              <a:off x="4277419" y="1649942"/>
              <a:ext cx="5610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6"/>
            <p:cNvSpPr/>
            <p:nvPr/>
          </p:nvSpPr>
          <p:spPr>
            <a:xfrm rot="5400000" flipH="1">
              <a:off x="4277419" y="1696742"/>
              <a:ext cx="561000" cy="486900"/>
            </a:xfrm>
            <a:prstGeom prst="flowChartDelay">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9" name="Google Shape;2159;p36"/>
          <p:cNvGrpSpPr/>
          <p:nvPr/>
        </p:nvGrpSpPr>
        <p:grpSpPr>
          <a:xfrm flipH="1">
            <a:off x="7673078" y="2646977"/>
            <a:ext cx="731519" cy="822961"/>
            <a:chOff x="4314469" y="1612892"/>
            <a:chExt cx="486900" cy="607800"/>
          </a:xfrm>
        </p:grpSpPr>
        <p:sp>
          <p:nvSpPr>
            <p:cNvPr id="2160" name="Google Shape;2160;p36"/>
            <p:cNvSpPr/>
            <p:nvPr/>
          </p:nvSpPr>
          <p:spPr>
            <a:xfrm rot="5400000" flipH="1">
              <a:off x="4277419" y="1649942"/>
              <a:ext cx="5610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6"/>
            <p:cNvSpPr/>
            <p:nvPr/>
          </p:nvSpPr>
          <p:spPr>
            <a:xfrm rot="5400000" flipH="1">
              <a:off x="4277419" y="1696742"/>
              <a:ext cx="561000" cy="486900"/>
            </a:xfrm>
            <a:prstGeom prst="flowChartDelay">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2" name="Google Shape;2162;p36"/>
          <p:cNvGrpSpPr/>
          <p:nvPr/>
        </p:nvGrpSpPr>
        <p:grpSpPr>
          <a:xfrm>
            <a:off x="741727" y="2646977"/>
            <a:ext cx="731519" cy="822961"/>
            <a:chOff x="4314469" y="1612892"/>
            <a:chExt cx="486900" cy="607800"/>
          </a:xfrm>
        </p:grpSpPr>
        <p:sp>
          <p:nvSpPr>
            <p:cNvPr id="2163" name="Google Shape;2163;p36"/>
            <p:cNvSpPr/>
            <p:nvPr/>
          </p:nvSpPr>
          <p:spPr>
            <a:xfrm rot="5400000" flipH="1">
              <a:off x="4277419" y="1649942"/>
              <a:ext cx="561000" cy="4869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6"/>
            <p:cNvSpPr/>
            <p:nvPr/>
          </p:nvSpPr>
          <p:spPr>
            <a:xfrm rot="5400000" flipH="1">
              <a:off x="4277419" y="1696742"/>
              <a:ext cx="561000" cy="486900"/>
            </a:xfrm>
            <a:prstGeom prst="flowChartDelay">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65" name="Google Shape;2165;p36"/>
          <p:cNvSpPr txBox="1"/>
          <p:nvPr>
            <p:ph type="title"/>
          </p:nvPr>
        </p:nvSpPr>
        <p:spPr>
          <a:xfrm>
            <a:off x="540475" y="342800"/>
            <a:ext cx="8062200" cy="74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Table of contents</a:t>
            </a:r>
            <a:endParaRPr lang="en-GB"/>
          </a:p>
        </p:txBody>
      </p:sp>
      <p:sp>
        <p:nvSpPr>
          <p:cNvPr id="2166" name="Google Shape;2166;p36"/>
          <p:cNvSpPr txBox="1"/>
          <p:nvPr>
            <p:ph type="subTitle" idx="1"/>
          </p:nvPr>
        </p:nvSpPr>
        <p:spPr>
          <a:xfrm>
            <a:off x="1560930" y="1926541"/>
            <a:ext cx="2834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US" altLang="en-GB"/>
              <a:t>Abstract</a:t>
            </a:r>
            <a:endParaRPr lang="en-US" altLang="en-GB"/>
          </a:p>
        </p:txBody>
      </p:sp>
      <p:sp>
        <p:nvSpPr>
          <p:cNvPr id="2168" name="Google Shape;2168;p36"/>
          <p:cNvSpPr txBox="1"/>
          <p:nvPr>
            <p:ph type="subTitle" idx="3"/>
          </p:nvPr>
        </p:nvSpPr>
        <p:spPr>
          <a:xfrm>
            <a:off x="1566010" y="2966066"/>
            <a:ext cx="2834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US" altLang="en-GB"/>
              <a:t>Introduction</a:t>
            </a:r>
            <a:endParaRPr lang="en-US" altLang="en-GB"/>
          </a:p>
        </p:txBody>
      </p:sp>
      <p:sp>
        <p:nvSpPr>
          <p:cNvPr id="2170" name="Google Shape;2170;p36"/>
          <p:cNvSpPr txBox="1"/>
          <p:nvPr>
            <p:ph type="subTitle" idx="5"/>
          </p:nvPr>
        </p:nvSpPr>
        <p:spPr>
          <a:xfrm>
            <a:off x="1566010" y="3957966"/>
            <a:ext cx="28347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US" altLang="en-GB"/>
              <a:t>Proposed work</a:t>
            </a:r>
            <a:endParaRPr lang="en-US" altLang="en-GB"/>
          </a:p>
        </p:txBody>
      </p:sp>
      <p:sp>
        <p:nvSpPr>
          <p:cNvPr id="2172" name="Google Shape;2172;p36"/>
          <p:cNvSpPr txBox="1"/>
          <p:nvPr>
            <p:ph type="subTitle" idx="7"/>
          </p:nvPr>
        </p:nvSpPr>
        <p:spPr>
          <a:xfrm flipH="1">
            <a:off x="4737667" y="1926541"/>
            <a:ext cx="28347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US" altLang="en-GB"/>
              <a:t>Features</a:t>
            </a:r>
            <a:endParaRPr lang="en-US" altLang="en-GB"/>
          </a:p>
        </p:txBody>
      </p:sp>
      <p:sp>
        <p:nvSpPr>
          <p:cNvPr id="2174" name="Google Shape;2174;p36"/>
          <p:cNvSpPr txBox="1"/>
          <p:nvPr>
            <p:ph type="subTitle" idx="9"/>
          </p:nvPr>
        </p:nvSpPr>
        <p:spPr>
          <a:xfrm flipH="1">
            <a:off x="4745922" y="2919711"/>
            <a:ext cx="28347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US" altLang="en-GB"/>
              <a:t>Flow diagram</a:t>
            </a:r>
            <a:endParaRPr lang="en-US" altLang="en-GB"/>
          </a:p>
        </p:txBody>
      </p:sp>
      <p:sp>
        <p:nvSpPr>
          <p:cNvPr id="2176" name="Google Shape;2176;p36"/>
          <p:cNvSpPr txBox="1"/>
          <p:nvPr>
            <p:ph type="subTitle" idx="14"/>
          </p:nvPr>
        </p:nvSpPr>
        <p:spPr>
          <a:xfrm flipH="1">
            <a:off x="4745922" y="3957966"/>
            <a:ext cx="2834700" cy="365700"/>
          </a:xfrm>
          <a:prstGeom prst="rect">
            <a:avLst/>
          </a:prstGeom>
        </p:spPr>
        <p:txBody>
          <a:bodyPr spcFirstLastPara="1" wrap="square" lIns="91425" tIns="91425" rIns="91425" bIns="91425" anchor="ctr" anchorCtr="0">
            <a:noAutofit/>
          </a:bodyPr>
          <a:lstStyle/>
          <a:p>
            <a:pPr marL="0" lvl="0" indent="0" algn="r" rtl="0">
              <a:spcBef>
                <a:spcPts val="0"/>
              </a:spcBef>
              <a:spcAft>
                <a:spcPts val="1200"/>
              </a:spcAft>
              <a:buNone/>
            </a:pPr>
            <a:r>
              <a:rPr lang="en-GB"/>
              <a:t>Conclusion</a:t>
            </a:r>
            <a:endParaRPr lang="en-GB"/>
          </a:p>
        </p:txBody>
      </p:sp>
      <p:sp>
        <p:nvSpPr>
          <p:cNvPr id="2178" name="Google Shape;2178;p36"/>
          <p:cNvSpPr txBox="1"/>
          <p:nvPr>
            <p:ph type="title" idx="16"/>
          </p:nvPr>
        </p:nvSpPr>
        <p:spPr>
          <a:xfrm>
            <a:off x="682899" y="1816685"/>
            <a:ext cx="849300" cy="49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2179" name="Google Shape;2179;p36"/>
          <p:cNvSpPr txBox="1"/>
          <p:nvPr>
            <p:ph type="title" idx="17"/>
          </p:nvPr>
        </p:nvSpPr>
        <p:spPr>
          <a:xfrm>
            <a:off x="682882" y="2860363"/>
            <a:ext cx="8493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2180" name="Google Shape;2180;p36"/>
          <p:cNvSpPr txBox="1"/>
          <p:nvPr>
            <p:ph type="title" idx="18"/>
          </p:nvPr>
        </p:nvSpPr>
        <p:spPr>
          <a:xfrm>
            <a:off x="682882" y="3893540"/>
            <a:ext cx="8493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2181" name="Google Shape;2181;p36"/>
          <p:cNvSpPr txBox="1"/>
          <p:nvPr>
            <p:ph type="title" idx="19"/>
          </p:nvPr>
        </p:nvSpPr>
        <p:spPr>
          <a:xfrm>
            <a:off x="7611818" y="1816685"/>
            <a:ext cx="849300" cy="49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04</a:t>
            </a:r>
            <a:endParaRPr lang="en-GB"/>
          </a:p>
        </p:txBody>
      </p:sp>
      <p:sp>
        <p:nvSpPr>
          <p:cNvPr id="2182" name="Google Shape;2182;p36"/>
          <p:cNvSpPr txBox="1"/>
          <p:nvPr>
            <p:ph type="title" idx="20"/>
          </p:nvPr>
        </p:nvSpPr>
        <p:spPr>
          <a:xfrm>
            <a:off x="7611818" y="2860363"/>
            <a:ext cx="8493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05</a:t>
            </a:r>
            <a:endParaRPr lang="en-GB"/>
          </a:p>
        </p:txBody>
      </p:sp>
      <p:sp>
        <p:nvSpPr>
          <p:cNvPr id="2183" name="Google Shape;2183;p36"/>
          <p:cNvSpPr txBox="1"/>
          <p:nvPr>
            <p:ph type="title" idx="21"/>
          </p:nvPr>
        </p:nvSpPr>
        <p:spPr>
          <a:xfrm>
            <a:off x="7611818" y="3893540"/>
            <a:ext cx="8493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06</a:t>
            </a:r>
            <a:endParaRPr lang="en-GB"/>
          </a:p>
        </p:txBody>
      </p:sp>
      <p:sp>
        <p:nvSpPr>
          <p:cNvPr id="2184" name="Google Shape;2184;p36"/>
          <p:cNvSpPr/>
          <p:nvPr/>
        </p:nvSpPr>
        <p:spPr>
          <a:xfrm>
            <a:off x="7843664" y="1011864"/>
            <a:ext cx="337500" cy="329100"/>
          </a:xfrm>
          <a:prstGeom prst="star4">
            <a:avLst>
              <a:gd name="adj" fmla="val 1250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6"/>
          <p:cNvSpPr/>
          <p:nvPr/>
        </p:nvSpPr>
        <p:spPr>
          <a:xfrm>
            <a:off x="957921" y="174426"/>
            <a:ext cx="338400" cy="331200"/>
          </a:xfrm>
          <a:prstGeom prst="star4">
            <a:avLst>
              <a:gd name="adj" fmla="val 125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6"/>
          <p:cNvSpPr/>
          <p:nvPr/>
        </p:nvSpPr>
        <p:spPr>
          <a:xfrm>
            <a:off x="4400464" y="4641839"/>
            <a:ext cx="337500" cy="329100"/>
          </a:xfrm>
          <a:prstGeom prst="star4">
            <a:avLst>
              <a:gd name="adj" fmla="val 125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101725" y="726440"/>
            <a:ext cx="6931660" cy="3722370"/>
          </a:xfrm>
        </p:spPr>
        <p:txBody>
          <a:bodyPr/>
          <a:p>
            <a:pPr marL="139700" indent="0" algn="ctr">
              <a:lnSpc>
                <a:spcPct val="200000"/>
              </a:lnSpc>
              <a:buNone/>
            </a:pPr>
            <a:r>
              <a:rPr lang="en-US" sz="4400"/>
              <a:t>Abstract</a:t>
            </a:r>
            <a:endParaRPr lang="en-US" sz="4400"/>
          </a:p>
          <a:p>
            <a:pPr marL="139700" indent="0" algn="l">
              <a:lnSpc>
                <a:spcPct val="100000"/>
              </a:lnSpc>
              <a:buNone/>
            </a:pPr>
            <a:r>
              <a:rPr lang="en-US" sz="2000" dirty="0">
                <a:sym typeface="+mn-ea"/>
              </a:rPr>
              <a:t>Bank Management System Project in Python is a straightforward GUI-based program that is simple to grasp and utilize. The GUI is created with the </a:t>
            </a:r>
            <a:r>
              <a:rPr lang="en-US" sz="2000" dirty="0" err="1">
                <a:sym typeface="+mn-ea"/>
              </a:rPr>
              <a:t>Tkinter</a:t>
            </a:r>
            <a:r>
              <a:rPr lang="en-US" sz="2000" dirty="0">
                <a:sym typeface="+mn-ea"/>
              </a:rPr>
              <a:t> package. When it comes to the application, users may easily register an account and log in to manage their bank accounts.</a:t>
            </a:r>
            <a:endParaRPr lang="en-IN" sz="4400" dirty="0"/>
          </a:p>
          <a:p>
            <a:pPr marL="139700" indent="0" algn="l">
              <a:buNone/>
            </a:pPr>
            <a:endParaRPr lang="en-US" sz="4400"/>
          </a:p>
        </p:txBody>
      </p:sp>
      <p:sp>
        <p:nvSpPr>
          <p:cNvPr id="2224" name="Google Shape;2224;p38"/>
          <p:cNvSpPr/>
          <p:nvPr/>
        </p:nvSpPr>
        <p:spPr>
          <a:xfrm flipH="1">
            <a:off x="989350" y="58649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2224;p38"/>
          <p:cNvSpPr/>
          <p:nvPr/>
        </p:nvSpPr>
        <p:spPr>
          <a:xfrm flipH="1">
            <a:off x="7937520" y="1341514"/>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24;p38"/>
          <p:cNvSpPr/>
          <p:nvPr/>
        </p:nvSpPr>
        <p:spPr>
          <a:xfrm flipH="1">
            <a:off x="3334405" y="4306964"/>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247" name="Google Shape;2247;p39"/>
          <p:cNvGrpSpPr/>
          <p:nvPr/>
        </p:nvGrpSpPr>
        <p:grpSpPr>
          <a:xfrm flipH="1">
            <a:off x="240547" y="4039163"/>
            <a:ext cx="861193" cy="1115918"/>
            <a:chOff x="7465916" y="720492"/>
            <a:chExt cx="1139144" cy="1477450"/>
          </a:xfrm>
        </p:grpSpPr>
        <p:sp>
          <p:nvSpPr>
            <p:cNvPr id="2248" name="Google Shape;2248;p3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9" name="Google Shape;2249;p3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0" name="Google Shape;2250;p3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1" name="Google Shape;2251;p3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2" name="Google Shape;2252;p3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3" name="Google Shape;2253;p3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p:nvPr>
            <p:ph type="body" idx="1"/>
          </p:nvPr>
        </p:nvSpPr>
        <p:spPr>
          <a:xfrm>
            <a:off x="528955" y="725805"/>
            <a:ext cx="8098790" cy="3700145"/>
          </a:xfrm>
        </p:spPr>
        <p:txBody>
          <a:bodyPr/>
          <a:p>
            <a:pPr marL="139700" indent="0" algn="ctr">
              <a:buNone/>
            </a:pPr>
            <a:r>
              <a:rPr lang="en-GB" sz="4400">
                <a:sym typeface="+mn-ea"/>
              </a:rPr>
              <a:t>Introduction</a:t>
            </a:r>
            <a:endParaRPr lang="en-GB" sz="4400">
              <a:sym typeface="+mn-ea"/>
            </a:endParaRPr>
          </a:p>
          <a:p>
            <a:pPr marL="139700" indent="0" algn="just">
              <a:buNone/>
            </a:pPr>
            <a:r>
              <a:rPr lang="en-US" sz="2000" dirty="0">
                <a:sym typeface="+mn-ea"/>
              </a:rPr>
              <a:t>In this project, the Bank management System Python Project using </a:t>
            </a:r>
            <a:r>
              <a:rPr lang="en-US" sz="2000" dirty="0" err="1">
                <a:sym typeface="+mn-ea"/>
              </a:rPr>
              <a:t>Tkinter</a:t>
            </a:r>
            <a:r>
              <a:rPr lang="en-US" sz="2000" dirty="0">
                <a:sym typeface="+mn-ea"/>
              </a:rPr>
              <a:t>, the user can create an account by entering information such as his or her username, opening balance, and pin number. The user must then submit those data in order to gain access to their account. The user can see transaction information, balance inquiries, credit and debit amounts, and more. The user can credit or debit sums by merely specifying a specific amount.</a:t>
            </a:r>
            <a:endParaRPr lang="en-GB" sz="2000">
              <a:sym typeface="+mn-ea"/>
            </a:endParaRPr>
          </a:p>
          <a:p>
            <a:pPr marL="139700" indent="0" algn="l">
              <a:buNone/>
            </a:pPr>
            <a:endParaRPr lang="en-US" sz="2000"/>
          </a:p>
        </p:txBody>
      </p:sp>
      <p:sp>
        <p:nvSpPr>
          <p:cNvPr id="2224" name="Google Shape;2224;p38"/>
          <p:cNvSpPr/>
          <p:nvPr/>
        </p:nvSpPr>
        <p:spPr>
          <a:xfrm flipH="1">
            <a:off x="989350" y="58649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7" name="Google Shape;2224;p38"/>
          <p:cNvSpPr/>
          <p:nvPr/>
        </p:nvSpPr>
        <p:spPr>
          <a:xfrm flipH="1">
            <a:off x="3295670" y="431267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2224;p38"/>
          <p:cNvSpPr/>
          <p:nvPr/>
        </p:nvSpPr>
        <p:spPr>
          <a:xfrm flipH="1">
            <a:off x="8480445" y="1316114"/>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47" name="Google Shape;2247;p39"/>
          <p:cNvGrpSpPr/>
          <p:nvPr/>
        </p:nvGrpSpPr>
        <p:grpSpPr>
          <a:xfrm flipH="1">
            <a:off x="11312" y="4044878"/>
            <a:ext cx="861193" cy="1115918"/>
            <a:chOff x="7465916" y="720492"/>
            <a:chExt cx="1139144" cy="1477450"/>
          </a:xfrm>
        </p:grpSpPr>
        <p:sp>
          <p:nvSpPr>
            <p:cNvPr id="2248" name="Google Shape;2248;p3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9" name="Google Shape;2249;p3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0" name="Google Shape;2250;p3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1" name="Google Shape;2251;p3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2" name="Google Shape;2252;p3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3" name="Google Shape;2253;p3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39750" y="695960"/>
            <a:ext cx="8065135" cy="768350"/>
          </a:xfrm>
        </p:spPr>
        <p:txBody>
          <a:bodyPr/>
          <a:p>
            <a:r>
              <a:rPr lang="en-US" sz="4400"/>
              <a:t>Features</a:t>
            </a:r>
            <a:endParaRPr lang="en-US" sz="4400"/>
          </a:p>
        </p:txBody>
      </p:sp>
      <p:sp>
        <p:nvSpPr>
          <p:cNvPr id="3" name="Text Placeholder 2"/>
          <p:cNvSpPr/>
          <p:nvPr>
            <p:ph type="body" idx="1"/>
          </p:nvPr>
        </p:nvSpPr>
        <p:spPr>
          <a:xfrm>
            <a:off x="539750" y="1464310"/>
            <a:ext cx="8064500" cy="2953385"/>
          </a:xfrm>
        </p:spPr>
        <p:txBody>
          <a:bodyPr/>
          <a:p>
            <a:pPr algn="l"/>
            <a:r>
              <a:rPr lang="en-US" sz="2000"/>
              <a:t>Account Creation</a:t>
            </a:r>
            <a:endParaRPr lang="en-US" sz="2000"/>
          </a:p>
          <a:p>
            <a:pPr algn="l"/>
            <a:r>
              <a:rPr lang="en-US" sz="2000"/>
              <a:t>Login</a:t>
            </a:r>
            <a:endParaRPr lang="en-US" sz="2000"/>
          </a:p>
          <a:p>
            <a:pPr algn="l"/>
            <a:r>
              <a:rPr lang="en-US" sz="2000"/>
              <a:t>Dashboard Menu</a:t>
            </a:r>
            <a:endParaRPr lang="en-US" sz="2000"/>
          </a:p>
          <a:p>
            <a:pPr algn="l"/>
            <a:r>
              <a:rPr lang="en-US" sz="2000"/>
              <a:t>Credit Amount</a:t>
            </a:r>
            <a:endParaRPr lang="en-US" sz="2000"/>
          </a:p>
          <a:p>
            <a:pPr algn="l"/>
            <a:r>
              <a:rPr lang="en-US" sz="2000"/>
              <a:t>Debit Amount</a:t>
            </a:r>
            <a:endParaRPr lang="en-US" sz="2000"/>
          </a:p>
          <a:p>
            <a:pPr algn="l"/>
            <a:r>
              <a:rPr lang="en-US" sz="2000"/>
              <a:t>Check Balance</a:t>
            </a:r>
            <a:endParaRPr lang="en-US" sz="2000"/>
          </a:p>
          <a:p>
            <a:pPr algn="l"/>
            <a:r>
              <a:rPr lang="en-US" sz="2000"/>
              <a:t>Transaction History</a:t>
            </a:r>
            <a:endParaRPr lang="en-US" sz="2000"/>
          </a:p>
        </p:txBody>
      </p:sp>
      <p:sp>
        <p:nvSpPr>
          <p:cNvPr id="2224" name="Google Shape;2224;p38"/>
          <p:cNvSpPr/>
          <p:nvPr/>
        </p:nvSpPr>
        <p:spPr>
          <a:xfrm flipH="1">
            <a:off x="989350" y="58649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4" name="Google Shape;2224;p38"/>
          <p:cNvSpPr/>
          <p:nvPr/>
        </p:nvSpPr>
        <p:spPr>
          <a:xfrm flipH="1">
            <a:off x="8509655" y="132563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2224;p38"/>
          <p:cNvSpPr/>
          <p:nvPr/>
        </p:nvSpPr>
        <p:spPr>
          <a:xfrm flipH="1">
            <a:off x="2777510" y="4338714"/>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247" name="Google Shape;2247;p39"/>
          <p:cNvGrpSpPr/>
          <p:nvPr/>
        </p:nvGrpSpPr>
        <p:grpSpPr>
          <a:xfrm flipH="1">
            <a:off x="-14088" y="4039163"/>
            <a:ext cx="861193" cy="1115918"/>
            <a:chOff x="7465916" y="720492"/>
            <a:chExt cx="1139144" cy="1477450"/>
          </a:xfrm>
        </p:grpSpPr>
        <p:sp>
          <p:nvSpPr>
            <p:cNvPr id="2248" name="Google Shape;2248;p3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9" name="Google Shape;2249;p3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0" name="Google Shape;2250;p3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1" name="Google Shape;2251;p3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2" name="Google Shape;2252;p3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3" name="Google Shape;2253;p3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39750" y="680720"/>
            <a:ext cx="8065135" cy="599440"/>
          </a:xfrm>
        </p:spPr>
        <p:txBody>
          <a:bodyPr/>
          <a:p>
            <a:r>
              <a:rPr lang="en-US" sz="4400"/>
              <a:t>Proposed Work</a:t>
            </a:r>
            <a:endParaRPr lang="en-US" sz="4400"/>
          </a:p>
        </p:txBody>
      </p:sp>
      <p:sp>
        <p:nvSpPr>
          <p:cNvPr id="3" name="Text Placeholder 2"/>
          <p:cNvSpPr/>
          <p:nvPr>
            <p:ph type="body" idx="1"/>
          </p:nvPr>
        </p:nvSpPr>
        <p:spPr>
          <a:xfrm>
            <a:off x="540385" y="1280795"/>
            <a:ext cx="8064500" cy="3168015"/>
          </a:xfrm>
        </p:spPr>
        <p:txBody>
          <a:bodyPr/>
          <a:p>
            <a:pPr algn="l"/>
            <a:endParaRPr lang="en-US" sz="2000"/>
          </a:p>
          <a:p>
            <a:pPr algn="l"/>
            <a:r>
              <a:rPr lang="en-US" sz="2000"/>
              <a:t>Data Validation and Error Handling</a:t>
            </a:r>
            <a:endParaRPr lang="en-US" sz="2000"/>
          </a:p>
          <a:p>
            <a:pPr algn="l"/>
            <a:r>
              <a:rPr lang="en-US" sz="2000"/>
              <a:t>Security Enhancements</a:t>
            </a:r>
            <a:endParaRPr lang="en-US" sz="2000"/>
          </a:p>
          <a:p>
            <a:pPr algn="l"/>
            <a:r>
              <a:rPr lang="en-US" sz="2000"/>
              <a:t>User Interface Improvements</a:t>
            </a:r>
            <a:endParaRPr lang="en-US" sz="2000"/>
          </a:p>
          <a:p>
            <a:pPr algn="l"/>
            <a:r>
              <a:rPr lang="en-US" sz="2000"/>
              <a:t>Modular Code Structure</a:t>
            </a:r>
            <a:endParaRPr lang="en-US" sz="2000"/>
          </a:p>
          <a:p>
            <a:pPr algn="l"/>
            <a:r>
              <a:rPr lang="en-US" sz="2000"/>
              <a:t>Database Integration</a:t>
            </a:r>
            <a:endParaRPr lang="en-US" sz="2000"/>
          </a:p>
          <a:p>
            <a:pPr algn="l"/>
            <a:r>
              <a:rPr lang="en-US" sz="2000"/>
              <a:t>Transaction Notifications</a:t>
            </a:r>
            <a:endParaRPr lang="en-US" sz="2000"/>
          </a:p>
          <a:p>
            <a:pPr algn="l"/>
            <a:r>
              <a:rPr lang="en-US" sz="2000"/>
              <a:t>Logging and Monitoring</a:t>
            </a:r>
            <a:endParaRPr lang="en-US" sz="2000"/>
          </a:p>
          <a:p>
            <a:pPr algn="l"/>
            <a:endParaRPr lang="en-US" sz="2000"/>
          </a:p>
          <a:p>
            <a:pPr algn="l"/>
            <a:endParaRPr lang="en-US" sz="2000"/>
          </a:p>
          <a:p>
            <a:pPr marL="139700" indent="0" algn="l">
              <a:buNone/>
            </a:pPr>
            <a:endParaRPr lang="en-US" sz="2000"/>
          </a:p>
        </p:txBody>
      </p:sp>
      <p:sp>
        <p:nvSpPr>
          <p:cNvPr id="2224" name="Google Shape;2224;p38"/>
          <p:cNvSpPr/>
          <p:nvPr/>
        </p:nvSpPr>
        <p:spPr>
          <a:xfrm flipH="1">
            <a:off x="989350" y="58649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2224;p38"/>
          <p:cNvSpPr/>
          <p:nvPr/>
        </p:nvSpPr>
        <p:spPr>
          <a:xfrm flipH="1">
            <a:off x="8509655" y="172314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24;p38"/>
          <p:cNvSpPr/>
          <p:nvPr/>
        </p:nvSpPr>
        <p:spPr>
          <a:xfrm flipH="1">
            <a:off x="2793385" y="433680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nvGrpSpPr>
          <p:cNvPr id="2247" name="Google Shape;2247;p39"/>
          <p:cNvGrpSpPr/>
          <p:nvPr/>
        </p:nvGrpSpPr>
        <p:grpSpPr>
          <a:xfrm flipH="1">
            <a:off x="-14088" y="4039163"/>
            <a:ext cx="861193" cy="1115918"/>
            <a:chOff x="7465916" y="720492"/>
            <a:chExt cx="1139144" cy="1477450"/>
          </a:xfrm>
        </p:grpSpPr>
        <p:sp>
          <p:nvSpPr>
            <p:cNvPr id="2248" name="Google Shape;2248;p3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9" name="Google Shape;2249;p3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0" name="Google Shape;2250;p3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1" name="Google Shape;2251;p3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2" name="Google Shape;2252;p3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3" name="Google Shape;2253;p3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539750" y="704850"/>
            <a:ext cx="8065135" cy="759460"/>
          </a:xfrm>
        </p:spPr>
        <p:txBody>
          <a:bodyPr/>
          <a:p>
            <a:r>
              <a:rPr lang="en-US"/>
              <a:t>Flow Diagram</a:t>
            </a:r>
            <a:endParaRPr lang="en-US"/>
          </a:p>
        </p:txBody>
      </p:sp>
      <p:sp>
        <p:nvSpPr>
          <p:cNvPr id="3" name="Text Placeholder 2"/>
          <p:cNvSpPr/>
          <p:nvPr>
            <p:ph type="body" idx="1"/>
          </p:nvPr>
        </p:nvSpPr>
        <p:spPr>
          <a:xfrm>
            <a:off x="540385" y="1464945"/>
            <a:ext cx="8064500" cy="2992120"/>
          </a:xfrm>
        </p:spPr>
        <p:txBody>
          <a:bodyPr/>
          <a:p>
            <a:endParaRPr lang="en-US"/>
          </a:p>
        </p:txBody>
      </p:sp>
      <p:pic>
        <p:nvPicPr>
          <p:cNvPr id="4" name="Picture 3" descr="block"/>
          <p:cNvPicPr>
            <a:picLocks noChangeAspect="1"/>
          </p:cNvPicPr>
          <p:nvPr/>
        </p:nvPicPr>
        <p:blipFill>
          <a:blip r:embed="rId1"/>
          <a:stretch>
            <a:fillRect/>
          </a:stretch>
        </p:blipFill>
        <p:spPr>
          <a:xfrm>
            <a:off x="539750" y="1315720"/>
            <a:ext cx="8065770" cy="3482340"/>
          </a:xfrm>
          <a:prstGeom prst="rect">
            <a:avLst/>
          </a:prstGeom>
        </p:spPr>
      </p:pic>
      <p:grpSp>
        <p:nvGrpSpPr>
          <p:cNvPr id="2247" name="Google Shape;2247;p39"/>
          <p:cNvGrpSpPr/>
          <p:nvPr/>
        </p:nvGrpSpPr>
        <p:grpSpPr>
          <a:xfrm flipH="1">
            <a:off x="-13970" y="4197350"/>
            <a:ext cx="861060" cy="957580"/>
            <a:chOff x="7465916" y="720492"/>
            <a:chExt cx="1139144" cy="1477450"/>
          </a:xfrm>
        </p:grpSpPr>
        <p:sp>
          <p:nvSpPr>
            <p:cNvPr id="2248" name="Google Shape;2248;p39"/>
            <p:cNvSpPr/>
            <p:nvPr/>
          </p:nvSpPr>
          <p:spPr>
            <a:xfrm rot="-5400000">
              <a:off x="7646560" y="123944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49" name="Google Shape;2249;p39"/>
            <p:cNvSpPr/>
            <p:nvPr/>
          </p:nvSpPr>
          <p:spPr>
            <a:xfrm rot="-5400000">
              <a:off x="7597172" y="114891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0" name="Google Shape;2250;p39"/>
            <p:cNvSpPr/>
            <p:nvPr/>
          </p:nvSpPr>
          <p:spPr>
            <a:xfrm rot="-5400000">
              <a:off x="7547783" y="105838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1" name="Google Shape;2251;p39"/>
            <p:cNvSpPr/>
            <p:nvPr/>
          </p:nvSpPr>
          <p:spPr>
            <a:xfrm rot="-5400000">
              <a:off x="7498394" y="96785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2" name="Google Shape;2252;p39"/>
            <p:cNvSpPr/>
            <p:nvPr/>
          </p:nvSpPr>
          <p:spPr>
            <a:xfrm rot="-5400000">
              <a:off x="7449005" y="87732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3" name="Google Shape;2253;p39"/>
            <p:cNvSpPr/>
            <p:nvPr/>
          </p:nvSpPr>
          <p:spPr>
            <a:xfrm rot="-5400000">
              <a:off x="7399616" y="786792"/>
              <a:ext cx="1024800" cy="892200"/>
            </a:xfrm>
            <a:prstGeom prst="flowChartDelay">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grpSp>
      <p:sp>
        <p:nvSpPr>
          <p:cNvPr id="2224" name="Google Shape;2224;p38"/>
          <p:cNvSpPr/>
          <p:nvPr/>
        </p:nvSpPr>
        <p:spPr>
          <a:xfrm flipH="1">
            <a:off x="989350" y="586499"/>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5" name="Google Shape;2224;p38"/>
          <p:cNvSpPr/>
          <p:nvPr/>
        </p:nvSpPr>
        <p:spPr>
          <a:xfrm flipH="1">
            <a:off x="8533150" y="1225944"/>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6" name="Google Shape;2224;p38"/>
          <p:cNvSpPr/>
          <p:nvPr/>
        </p:nvSpPr>
        <p:spPr>
          <a:xfrm flipH="1">
            <a:off x="3072150" y="4740034"/>
            <a:ext cx="245400" cy="238500"/>
          </a:xfrm>
          <a:prstGeom prst="star4">
            <a:avLst>
              <a:gd name="adj" fmla="val 1250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539500" y="379965"/>
            <a:ext cx="8061600" cy="743100"/>
          </a:xfrm>
        </p:spPr>
        <p:txBody>
          <a:bodyPr/>
          <a:p>
            <a:r>
              <a:rPr lang="en-US" sz="4400"/>
              <a:t>Results</a:t>
            </a:r>
            <a:endParaRPr lang="en-US" sz="4400"/>
          </a:p>
        </p:txBody>
      </p:sp>
      <p:pic>
        <p:nvPicPr>
          <p:cNvPr id="6" name="Picture 3" descr="C:\Users\IBM\Downloads\1000019543.jpg"/>
          <p:cNvPicPr>
            <a:picLocks noChangeAspect="1" noChangeArrowheads="1"/>
          </p:cNvPicPr>
          <p:nvPr/>
        </p:nvPicPr>
        <p:blipFill>
          <a:blip r:embed="rId1">
            <a:extLst>
              <a:ext uri="{28A0092B-C50C-407E-A947-70E740481C1C}">
                <a14:useLocalDpi xmlns:a14="http://schemas.microsoft.com/office/drawing/2010/main" val="0"/>
              </a:ext>
            </a:extLst>
          </a:blip>
          <a:srcRect l="681" b="6868"/>
          <a:stretch>
            <a:fillRect/>
          </a:stretch>
        </p:blipFill>
        <p:spPr>
          <a:xfrm>
            <a:off x="866140" y="1433195"/>
            <a:ext cx="3449320" cy="3369310"/>
          </a:xfrm>
          <a:prstGeom prst="rect">
            <a:avLst/>
          </a:prstGeom>
          <a:noFill/>
          <a:ln>
            <a:noFill/>
          </a:ln>
        </p:spPr>
      </p:pic>
      <p:pic>
        <p:nvPicPr>
          <p:cNvPr id="8" name="Picture 1" descr="C:\Users\IBM\Downloads\1000019539.jpg"/>
          <p:cNvPicPr>
            <a:picLocks noChangeAspect="1" noChangeArrowheads="1"/>
          </p:cNvPicPr>
          <p:nvPr/>
        </p:nvPicPr>
        <p:blipFill>
          <a:blip r:embed="rId2" cstate="print">
            <a:extLst>
              <a:ext uri="{28A0092B-C50C-407E-A947-70E740481C1C}">
                <a14:useLocalDpi xmlns:a14="http://schemas.microsoft.com/office/drawing/2010/main" val="0"/>
              </a:ext>
            </a:extLst>
          </a:blip>
          <a:srcRect l="705" b="7657"/>
          <a:stretch>
            <a:fillRect/>
          </a:stretch>
        </p:blipFill>
        <p:spPr>
          <a:xfrm>
            <a:off x="4931410" y="1433195"/>
            <a:ext cx="3375660" cy="336994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sz="4400"/>
              <a:t>Results</a:t>
            </a:r>
            <a:endParaRPr lang="en-US" sz="4400"/>
          </a:p>
        </p:txBody>
      </p:sp>
      <p:pic>
        <p:nvPicPr>
          <p:cNvPr id="4" name="Picture 2" descr="C:\Users\IBM\Downloads\1000019541.jpg"/>
          <p:cNvPicPr>
            <a:picLocks noChangeAspect="1" noChangeArrowheads="1"/>
          </p:cNvPicPr>
          <p:nvPr/>
        </p:nvPicPr>
        <p:blipFill>
          <a:blip r:embed="rId1">
            <a:extLst>
              <a:ext uri="{28A0092B-C50C-407E-A947-70E740481C1C}">
                <a14:useLocalDpi xmlns:a14="http://schemas.microsoft.com/office/drawing/2010/main" val="0"/>
              </a:ext>
            </a:extLst>
          </a:blip>
          <a:srcRect l="896" b="6958"/>
          <a:stretch>
            <a:fillRect/>
          </a:stretch>
        </p:blipFill>
        <p:spPr>
          <a:xfrm>
            <a:off x="849630" y="1459865"/>
            <a:ext cx="3310890" cy="3336925"/>
          </a:xfrm>
          <a:prstGeom prst="rect">
            <a:avLst/>
          </a:prstGeom>
          <a:noFill/>
          <a:ln>
            <a:noFill/>
          </a:ln>
        </p:spPr>
      </p:pic>
      <p:pic>
        <p:nvPicPr>
          <p:cNvPr id="5" name="Picture 4" descr="C:\Users\IBM\Downloads\1000019545.jpg"/>
          <p:cNvPicPr>
            <a:picLocks noChangeAspect="1" noChangeArrowheads="1"/>
          </p:cNvPicPr>
          <p:nvPr/>
        </p:nvPicPr>
        <p:blipFill>
          <a:blip r:embed="rId2">
            <a:extLst>
              <a:ext uri="{28A0092B-C50C-407E-A947-70E740481C1C}">
                <a14:useLocalDpi xmlns:a14="http://schemas.microsoft.com/office/drawing/2010/main" val="0"/>
              </a:ext>
            </a:extLst>
          </a:blip>
          <a:srcRect l="685" r="-8" b="7125"/>
          <a:stretch>
            <a:fillRect/>
          </a:stretch>
        </p:blipFill>
        <p:spPr>
          <a:xfrm>
            <a:off x="4915535" y="1459230"/>
            <a:ext cx="3350895" cy="33369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theme/theme1.xml><?xml version="1.0" encoding="utf-8"?>
<a:theme xmlns:a="http://schemas.openxmlformats.org/drawingml/2006/main" name="Graph Paper Style Thesis by Slidesgo">
  <a:themeElements>
    <a:clrScheme name="Simple Light">
      <a:dk1>
        <a:srgbClr val="434343"/>
      </a:dk1>
      <a:lt1>
        <a:srgbClr val="F3F3F3"/>
      </a:lt1>
      <a:dk2>
        <a:srgbClr val="B7B7B7"/>
      </a:dk2>
      <a:lt2>
        <a:srgbClr val="859477"/>
      </a:lt2>
      <a:accent1>
        <a:srgbClr val="D9997D"/>
      </a:accent1>
      <a:accent2>
        <a:srgbClr val="F2C2AB"/>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1651</Words>
  <Application>WPS Presentation</Application>
  <PresentationFormat/>
  <Paragraphs>73</Paragraphs>
  <Slides>10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SimSun</vt:lpstr>
      <vt:lpstr>Wingdings</vt:lpstr>
      <vt:lpstr>Arial</vt:lpstr>
      <vt:lpstr>Merriweather</vt:lpstr>
      <vt:lpstr>Spectral</vt:lpstr>
      <vt:lpstr>Spectral Light</vt:lpstr>
      <vt:lpstr>Merriweather Black</vt:lpstr>
      <vt:lpstr>Proxima Nova</vt:lpstr>
      <vt:lpstr>Merriweather;900</vt:lpstr>
      <vt:lpstr>Segoe Print</vt:lpstr>
      <vt:lpstr>Microsoft YaHei</vt:lpstr>
      <vt:lpstr>Arial Unicode MS</vt:lpstr>
      <vt:lpstr>Calibri</vt:lpstr>
      <vt:lpstr>Amatic SC</vt:lpstr>
      <vt:lpstr>Roboto Medium</vt:lpstr>
      <vt:lpstr>Times New Roman</vt:lpstr>
      <vt:lpstr>Arial Black</vt:lpstr>
      <vt:lpstr>Calibri</vt:lpstr>
      <vt:lpstr>Graph Paper Style Thesis by Slidesgo</vt:lpstr>
      <vt:lpstr>Graph Paper Style</vt:lpstr>
      <vt:lpstr>06</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creator/>
  <cp:lastModifiedBy>Anushya</cp:lastModifiedBy>
  <cp:revision>2</cp:revision>
  <dcterms:created xsi:type="dcterms:W3CDTF">2024-07-30T15:31:27Z</dcterms:created>
  <dcterms:modified xsi:type="dcterms:W3CDTF">2024-07-30T15:31:44Z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EEB7D51B9D524981A2D611C43281B2C1_13</vt:lpwstr>
  </property>
  <property fmtid="{D5CDD505-2E9C-101B-9397-08002B2CF9AE}" pid="3" name="KSOProductBuildVer">
    <vt:lpwstr>1033-12.2.0.13472</vt:lpwstr>
  </property>
</Properties>
</file>