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20B0604020202020204" pitchFamily="2" charset="0"/>
      <p:bold r:id="rId19"/>
      <p:boldItalic r:id="rId20"/>
    </p:embeddedFont>
    <p:embeddedFont>
      <p:font typeface="EB Garamond Medium" panose="00000600000000000000" pitchFamily="2" charset="0"/>
      <p:regular r:id="rId21"/>
      <p:bold r:id="rId22"/>
      <p:italic r:id="rId23"/>
      <p:boldItalic r:id="rId24"/>
    </p:embeddedFont>
    <p:embeddedFont>
      <p:font typeface="EB Garamond SemiBold" panose="00000700000000000000" pitchFamily="2" charset="0"/>
      <p:regular r:id="rId25"/>
      <p:bold r:id="rId26"/>
      <p:italic r:id="rId27"/>
      <p:boldItalic r:id="rId28"/>
    </p:embeddedFont>
    <p:embeddedFont>
      <p:font typeface="Public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viewProps" Target="viewProps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363056"/>
            <a:ext cx="3689422" cy="71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Calendar Schedular Application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4571999" y="69201"/>
            <a:ext cx="53175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Calendar Schedular Application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Introduction : Revolutionize the way you manage your time by effortlessly planning events, setting reminders, and staying on top of your schedule. With a sleek interface and user-friendly design, organizing your life has never been this easy.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93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2642981869"/>
              </p:ext>
            </p:extLst>
          </p:nvPr>
        </p:nvGraphicFramePr>
        <p:xfrm>
          <a:off x="206587" y="2667297"/>
          <a:ext cx="4279525" cy="149340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58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Evangelin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steffi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J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J .</a:t>
                      </a: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Evangelin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steffi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Eniya E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E.Eniya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Anusiya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J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J.Anusiya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aws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with all environment setup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ports and host with the database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mongodb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atlas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to the frontend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36865" y="3483471"/>
            <a:ext cx="2629800" cy="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55514-A234-7837-2C74-54D5798CB8E2}"/>
              </a:ext>
            </a:extLst>
          </p:cNvPr>
          <p:cNvSpPr txBox="1"/>
          <p:nvPr/>
        </p:nvSpPr>
        <p:spPr>
          <a:xfrm flipH="1">
            <a:off x="615470" y="4033445"/>
            <a:ext cx="8179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To host a Calendar Scheduler application on a website, you'll need a web hosting service. Choose a provider, upload your application files, set up any necessary databases, configure domain settings, and ensure compatibility with the server environment. Test the application to ensure proper functionality on the web.</a:t>
            </a:r>
            <a:endParaRPr lang="en-IN" sz="11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C0DB3-2E9E-F2BC-7E7D-88040A0E5A02}"/>
              </a:ext>
            </a:extLst>
          </p:cNvPr>
          <p:cNvSpPr txBox="1"/>
          <p:nvPr/>
        </p:nvSpPr>
        <p:spPr>
          <a:xfrm>
            <a:off x="615471" y="478084"/>
            <a:ext cx="8528530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+mn-lt"/>
              </a:rPr>
              <a:t>To host </a:t>
            </a:r>
            <a:r>
              <a:rPr lang="en-IN" sz="1100" dirty="0" err="1">
                <a:latin typeface="+mn-lt"/>
              </a:rPr>
              <a:t>calender</a:t>
            </a:r>
            <a:r>
              <a:rPr lang="en-IN" sz="1100" dirty="0">
                <a:latin typeface="+mn-lt"/>
              </a:rPr>
              <a:t> Schedular  application on website </a:t>
            </a:r>
          </a:p>
          <a:p>
            <a:endParaRPr lang="en-IN" sz="1100" dirty="0">
              <a:latin typeface="+mn-lt"/>
            </a:endParaRPr>
          </a:p>
          <a:p>
            <a:r>
              <a:rPr lang="en-IN" sz="1100" dirty="0">
                <a:latin typeface="+mn-lt"/>
              </a:rPr>
              <a:t>1. Define Requirements: - Outline features needed for your calendar scheduler.</a:t>
            </a:r>
          </a:p>
          <a:p>
            <a:r>
              <a:rPr lang="en-IN" sz="1100" dirty="0">
                <a:latin typeface="+mn-lt"/>
              </a:rPr>
              <a:t>2. Choose Tech Stack:  - Decide on backend (Node.js, Django) and frontend (React, Vue.js).</a:t>
            </a:r>
          </a:p>
          <a:p>
            <a:r>
              <a:rPr lang="en-IN" sz="1100" dirty="0">
                <a:latin typeface="+mn-lt"/>
              </a:rPr>
              <a:t>3. Set Up Backend: - Create API for CRUD operations (Express, Django).</a:t>
            </a:r>
          </a:p>
          <a:p>
            <a:r>
              <a:rPr lang="en-IN" sz="1100" dirty="0">
                <a:latin typeface="+mn-lt"/>
              </a:rPr>
              <a:t>4. Database Setup: - Choose and configure a database (MySQL, PostgreSQL).</a:t>
            </a:r>
          </a:p>
          <a:p>
            <a:r>
              <a:rPr lang="en-IN" sz="1100" dirty="0">
                <a:latin typeface="+mn-lt"/>
              </a:rPr>
              <a:t>5. Frontend Framework: - Select a frontend framework (React, Angular).</a:t>
            </a:r>
          </a:p>
          <a:p>
            <a:r>
              <a:rPr lang="en-IN" sz="1100" dirty="0">
                <a:latin typeface="+mn-lt"/>
              </a:rPr>
              <a:t>6. Calendar Integration: - Integrate a calendar library (</a:t>
            </a:r>
            <a:r>
              <a:rPr lang="en-IN" sz="1100" dirty="0" err="1">
                <a:latin typeface="+mn-lt"/>
              </a:rPr>
              <a:t>FullCalendar</a:t>
            </a:r>
            <a:r>
              <a:rPr lang="en-IN" sz="1100" dirty="0">
                <a:latin typeface="+mn-lt"/>
              </a:rPr>
              <a:t>, React Big Calendar).</a:t>
            </a:r>
          </a:p>
          <a:p>
            <a:r>
              <a:rPr lang="en-US" sz="1100" dirty="0">
                <a:latin typeface="+mn-lt"/>
              </a:rPr>
              <a:t>7. User Authentication: - Implement user authentication for security.</a:t>
            </a:r>
          </a:p>
          <a:p>
            <a:r>
              <a:rPr lang="en-US" sz="1100" dirty="0">
                <a:latin typeface="+mn-lt"/>
              </a:rPr>
              <a:t>8. Connect Backend-Frontend:- Establish communication between frontend and backend.</a:t>
            </a:r>
          </a:p>
          <a:p>
            <a:r>
              <a:rPr lang="en-US" sz="1100" dirty="0">
                <a:latin typeface="+mn-lt"/>
              </a:rPr>
              <a:t>9. Testing: - Test thoroughly for functionality and edge cases.</a:t>
            </a:r>
          </a:p>
          <a:p>
            <a:r>
              <a:rPr lang="en-IN" sz="1100" dirty="0">
                <a:latin typeface="+mn-lt"/>
              </a:rPr>
              <a:t>10. Deployment Prep: - Choose a hosting platform (AWS, Heroku). Configure environment variables.</a:t>
            </a:r>
          </a:p>
          <a:p>
            <a:r>
              <a:rPr lang="en-IN" sz="1100" dirty="0">
                <a:latin typeface="+mn-lt"/>
              </a:rPr>
              <a:t>11. Database &amp; Storage: - Set up production database and storage if needed.</a:t>
            </a:r>
          </a:p>
          <a:p>
            <a:r>
              <a:rPr lang="en-IN" sz="1100" dirty="0">
                <a:latin typeface="+mn-lt"/>
              </a:rPr>
              <a:t>12. Domain &amp; SSL: - Purchase a domain and configure SSL certificates.</a:t>
            </a:r>
          </a:p>
          <a:p>
            <a:r>
              <a:rPr lang="en-US" sz="1100" dirty="0">
                <a:latin typeface="+mn-lt"/>
              </a:rPr>
              <a:t>13. Deployment: - Deploy backend and frontend to chosen platform.</a:t>
            </a:r>
          </a:p>
          <a:p>
            <a:r>
              <a:rPr lang="en-US" sz="1100" dirty="0">
                <a:latin typeface="+mn-lt"/>
              </a:rPr>
              <a:t>14. Monitor &amp; Maintain: - Implement monitoring tools, address feedback, and update regularly.</a:t>
            </a:r>
          </a:p>
          <a:p>
            <a:r>
              <a:rPr lang="en-US" sz="1100" dirty="0">
                <a:latin typeface="+mn-lt"/>
              </a:rPr>
              <a:t>15. Scale if Needed: - Consider scaling resources based on demand.</a:t>
            </a:r>
            <a:endParaRPr lang="en-IN" sz="1100" dirty="0">
              <a:latin typeface="+mn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597965" y="1727305"/>
            <a:ext cx="3407747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GB" sz="1100" b="1" u="sng" dirty="0">
                <a:solidFill>
                  <a:schemeClr val="tx2"/>
                </a:solidFill>
              </a:rPr>
              <a:t>https://github.com/ENIYAELANG0/Naan-mudhalvan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IN" sz="1200" b="0" i="0" dirty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https://github.com/Evangelinsteffi/Naan-muthalvan-https://github.com/anusiya2003/Calenders-application</a:t>
            </a:r>
            <a:endParaRPr sz="1200"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565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EB Garamond</vt:lpstr>
      <vt:lpstr>Public Sans</vt:lpstr>
      <vt:lpstr>arial</vt:lpstr>
      <vt:lpstr>Noto Sans Symbols</vt:lpstr>
      <vt:lpstr>EB Garamond SemiBold</vt:lpstr>
      <vt:lpstr>arial</vt:lpstr>
      <vt:lpstr>Calibri</vt:lpstr>
      <vt:lpstr>EB Garamond ExtraBold</vt:lpstr>
      <vt:lpstr>EB Garamond Medium</vt:lpstr>
      <vt:lpstr>Simple Light</vt:lpstr>
      <vt:lpstr>Simple Light</vt:lpstr>
      <vt:lpstr>PowerPoint Presentation</vt:lpstr>
      <vt:lpstr>Calendar Schedular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Evangelin</cp:lastModifiedBy>
  <cp:revision>4</cp:revision>
  <dcterms:created xsi:type="dcterms:W3CDTF">2020-08-13T11:21:46Z</dcterms:created>
  <dcterms:modified xsi:type="dcterms:W3CDTF">2023-11-16T05:10:09Z</dcterms:modified>
</cp:coreProperties>
</file>