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ExtraBold" panose="020B0604020202020204" pitchFamily="2" charset="0"/>
      <p:bold r:id="rId19"/>
      <p:boldItalic r:id="rId20"/>
    </p:embeddedFont>
    <p:embeddedFont>
      <p:font typeface="EB Garamond Medium" panose="000006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Public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2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0817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p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3" name="Google Shape;3653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2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8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2.png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3.xml"/><Relationship Id="rId117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138.xml"/><Relationship Id="rId42" Type="http://schemas.openxmlformats.org/officeDocument/2006/relationships/slideLayout" Target="../slideLayouts/slideLayout159.xml"/><Relationship Id="rId47" Type="http://schemas.openxmlformats.org/officeDocument/2006/relationships/slideLayout" Target="../slideLayouts/slideLayout164.xml"/><Relationship Id="rId63" Type="http://schemas.openxmlformats.org/officeDocument/2006/relationships/slideLayout" Target="../slideLayouts/slideLayout180.xml"/><Relationship Id="rId68" Type="http://schemas.openxmlformats.org/officeDocument/2006/relationships/slideLayout" Target="../slideLayouts/slideLayout185.xml"/><Relationship Id="rId84" Type="http://schemas.openxmlformats.org/officeDocument/2006/relationships/slideLayout" Target="../slideLayouts/slideLayout201.xml"/><Relationship Id="rId89" Type="http://schemas.openxmlformats.org/officeDocument/2006/relationships/slideLayout" Target="../slideLayouts/slideLayout206.xml"/><Relationship Id="rId112" Type="http://schemas.openxmlformats.org/officeDocument/2006/relationships/slideLayout" Target="../slideLayouts/slideLayout229.xml"/><Relationship Id="rId16" Type="http://schemas.openxmlformats.org/officeDocument/2006/relationships/slideLayout" Target="../slideLayouts/slideLayout133.xml"/><Relationship Id="rId107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128.xml"/><Relationship Id="rId32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4.xml"/><Relationship Id="rId53" Type="http://schemas.openxmlformats.org/officeDocument/2006/relationships/slideLayout" Target="../slideLayouts/slideLayout170.xml"/><Relationship Id="rId58" Type="http://schemas.openxmlformats.org/officeDocument/2006/relationships/slideLayout" Target="../slideLayouts/slideLayout175.xml"/><Relationship Id="rId74" Type="http://schemas.openxmlformats.org/officeDocument/2006/relationships/slideLayout" Target="../slideLayouts/slideLayout191.xml"/><Relationship Id="rId79" Type="http://schemas.openxmlformats.org/officeDocument/2006/relationships/slideLayout" Target="../slideLayouts/slideLayout196.xml"/><Relationship Id="rId10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22.xml"/><Relationship Id="rId90" Type="http://schemas.openxmlformats.org/officeDocument/2006/relationships/slideLayout" Target="../slideLayouts/slideLayout207.xml"/><Relationship Id="rId95" Type="http://schemas.openxmlformats.org/officeDocument/2006/relationships/slideLayout" Target="../slideLayouts/slideLayout212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43" Type="http://schemas.openxmlformats.org/officeDocument/2006/relationships/slideLayout" Target="../slideLayouts/slideLayout160.xml"/><Relationship Id="rId48" Type="http://schemas.openxmlformats.org/officeDocument/2006/relationships/slideLayout" Target="../slideLayouts/slideLayout165.xml"/><Relationship Id="rId64" Type="http://schemas.openxmlformats.org/officeDocument/2006/relationships/slideLayout" Target="../slideLayouts/slideLayout181.xml"/><Relationship Id="rId69" Type="http://schemas.openxmlformats.org/officeDocument/2006/relationships/slideLayout" Target="../slideLayouts/slideLayout186.xml"/><Relationship Id="rId113" Type="http://schemas.openxmlformats.org/officeDocument/2006/relationships/slideLayout" Target="../slideLayouts/slideLayout230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7.xml"/><Relationship Id="rId85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33" Type="http://schemas.openxmlformats.org/officeDocument/2006/relationships/slideLayout" Target="../slideLayouts/slideLayout150.xml"/><Relationship Id="rId38" Type="http://schemas.openxmlformats.org/officeDocument/2006/relationships/slideLayout" Target="../slideLayouts/slideLayout155.xml"/><Relationship Id="rId59" Type="http://schemas.openxmlformats.org/officeDocument/2006/relationships/slideLayout" Target="../slideLayouts/slideLayout176.xml"/><Relationship Id="rId103" Type="http://schemas.openxmlformats.org/officeDocument/2006/relationships/slideLayout" Target="../slideLayouts/slideLayout220.xml"/><Relationship Id="rId108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171.xml"/><Relationship Id="rId70" Type="http://schemas.openxmlformats.org/officeDocument/2006/relationships/slideLayout" Target="../slideLayouts/slideLayout187.xml"/><Relationship Id="rId75" Type="http://schemas.openxmlformats.org/officeDocument/2006/relationships/slideLayout" Target="../slideLayouts/slideLayout192.xml"/><Relationship Id="rId91" Type="http://schemas.openxmlformats.org/officeDocument/2006/relationships/slideLayout" Target="../slideLayouts/slideLayout208.xml"/><Relationship Id="rId96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49" Type="http://schemas.openxmlformats.org/officeDocument/2006/relationships/slideLayout" Target="../slideLayouts/slideLayout166.xml"/><Relationship Id="rId114" Type="http://schemas.openxmlformats.org/officeDocument/2006/relationships/slideLayout" Target="../slideLayouts/slideLayout231.xml"/><Relationship Id="rId10" Type="http://schemas.openxmlformats.org/officeDocument/2006/relationships/slideLayout" Target="../slideLayouts/slideLayout127.xml"/><Relationship Id="rId31" Type="http://schemas.openxmlformats.org/officeDocument/2006/relationships/slideLayout" Target="../slideLayouts/slideLayout148.xml"/><Relationship Id="rId44" Type="http://schemas.openxmlformats.org/officeDocument/2006/relationships/slideLayout" Target="../slideLayouts/slideLayout161.xml"/><Relationship Id="rId52" Type="http://schemas.openxmlformats.org/officeDocument/2006/relationships/slideLayout" Target="../slideLayouts/slideLayout169.xml"/><Relationship Id="rId60" Type="http://schemas.openxmlformats.org/officeDocument/2006/relationships/slideLayout" Target="../slideLayouts/slideLayout177.xml"/><Relationship Id="rId65" Type="http://schemas.openxmlformats.org/officeDocument/2006/relationships/slideLayout" Target="../slideLayouts/slideLayout182.xml"/><Relationship Id="rId73" Type="http://schemas.openxmlformats.org/officeDocument/2006/relationships/slideLayout" Target="../slideLayouts/slideLayout190.xml"/><Relationship Id="rId78" Type="http://schemas.openxmlformats.org/officeDocument/2006/relationships/slideLayout" Target="../slideLayouts/slideLayout195.xml"/><Relationship Id="rId81" Type="http://schemas.openxmlformats.org/officeDocument/2006/relationships/slideLayout" Target="../slideLayouts/slideLayout198.xml"/><Relationship Id="rId86" Type="http://schemas.openxmlformats.org/officeDocument/2006/relationships/slideLayout" Target="../slideLayouts/slideLayout203.xml"/><Relationship Id="rId94" Type="http://schemas.openxmlformats.org/officeDocument/2006/relationships/slideLayout" Target="../slideLayouts/slideLayout211.xml"/><Relationship Id="rId99" Type="http://schemas.openxmlformats.org/officeDocument/2006/relationships/slideLayout" Target="../slideLayouts/slideLayout216.xml"/><Relationship Id="rId10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39" Type="http://schemas.openxmlformats.org/officeDocument/2006/relationships/slideLayout" Target="../slideLayouts/slideLayout156.xml"/><Relationship Id="rId109" Type="http://schemas.openxmlformats.org/officeDocument/2006/relationships/slideLayout" Target="../slideLayouts/slideLayout226.xml"/><Relationship Id="rId34" Type="http://schemas.openxmlformats.org/officeDocument/2006/relationships/slideLayout" Target="../slideLayouts/slideLayout151.xml"/><Relationship Id="rId50" Type="http://schemas.openxmlformats.org/officeDocument/2006/relationships/slideLayout" Target="../slideLayouts/slideLayout167.xml"/><Relationship Id="rId55" Type="http://schemas.openxmlformats.org/officeDocument/2006/relationships/slideLayout" Target="../slideLayouts/slideLayout172.xml"/><Relationship Id="rId76" Type="http://schemas.openxmlformats.org/officeDocument/2006/relationships/slideLayout" Target="../slideLayouts/slideLayout193.xml"/><Relationship Id="rId97" Type="http://schemas.openxmlformats.org/officeDocument/2006/relationships/slideLayout" Target="../slideLayouts/slideLayout214.xml"/><Relationship Id="rId10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24.xml"/><Relationship Id="rId71" Type="http://schemas.openxmlformats.org/officeDocument/2006/relationships/slideLayout" Target="../slideLayouts/slideLayout188.xml"/><Relationship Id="rId92" Type="http://schemas.openxmlformats.org/officeDocument/2006/relationships/slideLayout" Target="../slideLayouts/slideLayout209.xml"/><Relationship Id="rId2" Type="http://schemas.openxmlformats.org/officeDocument/2006/relationships/slideLayout" Target="../slideLayouts/slideLayout119.xml"/><Relationship Id="rId29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41.xml"/><Relationship Id="rId40" Type="http://schemas.openxmlformats.org/officeDocument/2006/relationships/slideLayout" Target="../slideLayouts/slideLayout157.xml"/><Relationship Id="rId45" Type="http://schemas.openxmlformats.org/officeDocument/2006/relationships/slideLayout" Target="../slideLayouts/slideLayout162.xml"/><Relationship Id="rId66" Type="http://schemas.openxmlformats.org/officeDocument/2006/relationships/slideLayout" Target="../slideLayouts/slideLayout183.xml"/><Relationship Id="rId87" Type="http://schemas.openxmlformats.org/officeDocument/2006/relationships/slideLayout" Target="../slideLayouts/slideLayout204.xml"/><Relationship Id="rId110" Type="http://schemas.openxmlformats.org/officeDocument/2006/relationships/slideLayout" Target="../slideLayouts/slideLayout227.xml"/><Relationship Id="rId115" Type="http://schemas.openxmlformats.org/officeDocument/2006/relationships/slideLayout" Target="../slideLayouts/slideLayout232.xml"/><Relationship Id="rId61" Type="http://schemas.openxmlformats.org/officeDocument/2006/relationships/slideLayout" Target="../slideLayouts/slideLayout178.xml"/><Relationship Id="rId82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31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56" Type="http://schemas.openxmlformats.org/officeDocument/2006/relationships/slideLayout" Target="../slideLayouts/slideLayout173.xml"/><Relationship Id="rId77" Type="http://schemas.openxmlformats.org/officeDocument/2006/relationships/slideLayout" Target="../slideLayouts/slideLayout194.xml"/><Relationship Id="rId100" Type="http://schemas.openxmlformats.org/officeDocument/2006/relationships/slideLayout" Target="../slideLayouts/slideLayout217.xml"/><Relationship Id="rId105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125.xml"/><Relationship Id="rId51" Type="http://schemas.openxmlformats.org/officeDocument/2006/relationships/slideLayout" Target="../slideLayouts/slideLayout168.xml"/><Relationship Id="rId72" Type="http://schemas.openxmlformats.org/officeDocument/2006/relationships/slideLayout" Target="../slideLayouts/slideLayout189.xml"/><Relationship Id="rId93" Type="http://schemas.openxmlformats.org/officeDocument/2006/relationships/slideLayout" Target="../slideLayouts/slideLayout210.xml"/><Relationship Id="rId98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42.xml"/><Relationship Id="rId46" Type="http://schemas.openxmlformats.org/officeDocument/2006/relationships/slideLayout" Target="../slideLayouts/slideLayout163.xml"/><Relationship Id="rId67" Type="http://schemas.openxmlformats.org/officeDocument/2006/relationships/slideLayout" Target="../slideLayouts/slideLayout184.xml"/><Relationship Id="rId116" Type="http://schemas.openxmlformats.org/officeDocument/2006/relationships/slideLayout" Target="../slideLayouts/slideLayout233.xml"/><Relationship Id="rId20" Type="http://schemas.openxmlformats.org/officeDocument/2006/relationships/slideLayout" Target="../slideLayouts/slideLayout137.xml"/><Relationship Id="rId41" Type="http://schemas.openxmlformats.org/officeDocument/2006/relationships/slideLayout" Target="../slideLayouts/slideLayout158.xml"/><Relationship Id="rId62" Type="http://schemas.openxmlformats.org/officeDocument/2006/relationships/slideLayout" Target="../slideLayouts/slideLayout179.xml"/><Relationship Id="rId83" Type="http://schemas.openxmlformats.org/officeDocument/2006/relationships/slideLayout" Target="../slideLayouts/slideLayout200.xml"/><Relationship Id="rId88" Type="http://schemas.openxmlformats.org/officeDocument/2006/relationships/slideLayout" Target="../slideLayouts/slideLayout205.xml"/><Relationship Id="rId111" Type="http://schemas.openxmlformats.org/officeDocument/2006/relationships/slideLayout" Target="../slideLayouts/slideLayout228.xml"/><Relationship Id="rId15" Type="http://schemas.openxmlformats.org/officeDocument/2006/relationships/slideLayout" Target="../slideLayouts/slideLayout132.xml"/><Relationship Id="rId36" Type="http://schemas.openxmlformats.org/officeDocument/2006/relationships/slideLayout" Target="../slideLayouts/slideLayout153.xml"/><Relationship Id="rId57" Type="http://schemas.openxmlformats.org/officeDocument/2006/relationships/slideLayout" Target="../slideLayouts/slideLayout174.xml"/><Relationship Id="rId106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209"/>
          <p:cNvSpPr txBox="1">
            <a:spLocks noGrp="1"/>
          </p:cNvSpPr>
          <p:nvPr>
            <p:ph type="body" idx="1"/>
          </p:nvPr>
        </p:nvSpPr>
        <p:spPr>
          <a:xfrm>
            <a:off x="261255" y="2640951"/>
            <a:ext cx="3689422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“Your Project Name”</a:t>
            </a:r>
            <a:endParaRPr/>
          </a:p>
        </p:txBody>
      </p:sp>
      <p:sp>
        <p:nvSpPr>
          <p:cNvPr id="3656" name="Google Shape;3656;p209"/>
          <p:cNvSpPr txBox="1">
            <a:spLocks noGrp="1"/>
          </p:cNvSpPr>
          <p:nvPr>
            <p:ph type="body" idx="1"/>
          </p:nvPr>
        </p:nvSpPr>
        <p:spPr>
          <a:xfrm>
            <a:off x="261267" y="3361376"/>
            <a:ext cx="36894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- 4</a:t>
            </a:r>
            <a:endParaRPr/>
          </a:p>
        </p:txBody>
      </p:sp>
      <p:pic>
        <p:nvPicPr>
          <p:cNvPr id="3657" name="Google Shape;3657;p209"/>
          <p:cNvPicPr preferRelativeResize="0"/>
          <p:nvPr/>
        </p:nvPicPr>
        <p:blipFill rotWithShape="1">
          <a:blip r:embed="rId3">
            <a:alphaModFix/>
          </a:blip>
          <a:srcRect l="-43430" t="2430" r="43429" b="-242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C3738A-3AA4-BCB8-2D97-80BCB839F5B2}"/>
              </a:ext>
            </a:extLst>
          </p:cNvPr>
          <p:cNvSpPr txBox="1"/>
          <p:nvPr/>
        </p:nvSpPr>
        <p:spPr>
          <a:xfrm>
            <a:off x="362108" y="2290195"/>
            <a:ext cx="342971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solidFill>
                  <a:schemeClr val="bg2">
                    <a:lumMod val="75000"/>
                  </a:schemeClr>
                </a:solidFill>
              </a:rPr>
              <a:t>Calender</a:t>
            </a:r>
            <a:r>
              <a:rPr lang="en-IN" sz="2400" b="1" dirty="0">
                <a:solidFill>
                  <a:schemeClr val="bg2">
                    <a:lumMod val="75000"/>
                  </a:schemeClr>
                </a:solidFill>
              </a:rPr>
              <a:t> Schedular Application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Calender Schedular Application</a:t>
            </a:r>
            <a:endParaRPr sz="1829" dirty="0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63" name="Google Shape;3663;p210"/>
          <p:cNvSpPr txBox="1">
            <a:spLocks noGrp="1"/>
          </p:cNvSpPr>
          <p:nvPr>
            <p:ph type="body" idx="1"/>
          </p:nvPr>
        </p:nvSpPr>
        <p:spPr>
          <a:xfrm>
            <a:off x="144711" y="1154901"/>
            <a:ext cx="4548587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Introduction</a:t>
            </a:r>
            <a:r>
              <a:rPr lang="en-US" sz="1200" dirty="0"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: The Calendar Scheduler application is designed to streamline your time management and organization. With user-friendly features, it allows you to create, edit, and organize events effortlessly.</a:t>
            </a:r>
            <a:endParaRPr lang="en-IN"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15D9C-A0EF-FEE4-C20D-B32BBB3D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48493"/>
              </p:ext>
            </p:extLst>
          </p:nvPr>
        </p:nvGraphicFramePr>
        <p:xfrm>
          <a:off x="114300" y="2453065"/>
          <a:ext cx="4457700" cy="17382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0591">
                  <a:extLst>
                    <a:ext uri="{9D8B030D-6E8A-4147-A177-3AD203B41FA5}">
                      <a16:colId xmlns:a16="http://schemas.microsoft.com/office/drawing/2014/main" val="1450661176"/>
                    </a:ext>
                  </a:extLst>
                </a:gridCol>
                <a:gridCol w="1859577">
                  <a:extLst>
                    <a:ext uri="{9D8B030D-6E8A-4147-A177-3AD203B41FA5}">
                      <a16:colId xmlns:a16="http://schemas.microsoft.com/office/drawing/2014/main" val="3384883777"/>
                    </a:ext>
                  </a:extLst>
                </a:gridCol>
                <a:gridCol w="1207532">
                  <a:extLst>
                    <a:ext uri="{9D8B030D-6E8A-4147-A177-3AD203B41FA5}">
                      <a16:colId xmlns:a16="http://schemas.microsoft.com/office/drawing/2014/main" val="1919103166"/>
                    </a:ext>
                  </a:extLst>
                </a:gridCol>
              </a:tblGrid>
              <a:tr h="366657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2"/>
                          </a:solidFill>
                        </a:rPr>
                        <a:t>LMS 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       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Batch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761289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Evangelin</a:t>
                      </a:r>
                      <a:r>
                        <a:rPr lang="en-IN" sz="1200" baseline="0" dirty="0">
                          <a:solidFill>
                            <a:schemeClr val="bg1"/>
                          </a:solidFill>
                        </a:rPr>
                        <a:t> Steffi J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J.Evangelin Steffi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443591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Eniya.E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E.Eniya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877378"/>
                  </a:ext>
                </a:extLst>
              </a:tr>
              <a:tr h="366657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Anusiya.J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J.Anusiya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cap="none" dirty="0">
                          <a:solidFill>
                            <a:schemeClr val="bg1"/>
                          </a:solidFill>
                        </a:rPr>
                        <a:t>NM_0.2 CC3</a:t>
                      </a:r>
                    </a:p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9032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api to the severs base url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api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apis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69574"/>
            <a:ext cx="9144000" cy="50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6CD91-2CF9-10EE-68CE-29CBFFEDF9EF}"/>
              </a:ext>
            </a:extLst>
          </p:cNvPr>
          <p:cNvSpPr txBox="1"/>
          <p:nvPr/>
        </p:nvSpPr>
        <p:spPr>
          <a:xfrm>
            <a:off x="602701" y="728260"/>
            <a:ext cx="69251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ui-sans-serif"/>
              </a:rPr>
              <a:t>1.Project Setup:  - Choose a frontend framework (e.g., React).</a:t>
            </a:r>
          </a:p>
          <a:p>
            <a:pPr marL="228600" indent="-228600">
              <a:buAutoNum type="arabicPeriod"/>
            </a:pPr>
            <a:endParaRPr lang="en-IN" sz="1200" dirty="0">
              <a:solidFill>
                <a:schemeClr val="tx1"/>
              </a:solidFill>
              <a:latin typeface="ui-sans-serif"/>
            </a:endParaRPr>
          </a:p>
          <a:p>
            <a:r>
              <a:rPr lang="en-IN" sz="1200" dirty="0">
                <a:solidFill>
                  <a:schemeClr val="tx1"/>
                </a:solidFill>
                <a:latin typeface="ui-sans-serif"/>
              </a:rPr>
              <a:t>2. Library Integration:  - Integrate a calendar library (e.g., FullCalendar).</a:t>
            </a:r>
          </a:p>
          <a:p>
            <a:endParaRPr lang="en-IN" sz="1200" dirty="0">
              <a:solidFill>
                <a:schemeClr val="tx1"/>
              </a:solidFill>
              <a:latin typeface="ui-sans-serif"/>
            </a:endParaRPr>
          </a:p>
          <a:p>
            <a:r>
              <a:rPr lang="en-IN" sz="1200" dirty="0">
                <a:solidFill>
                  <a:schemeClr val="tx1"/>
                </a:solidFill>
                <a:latin typeface="ui-sans-serif"/>
              </a:rPr>
              <a:t>3. Event Creation:  - Create a component/modal for event input and  Implement dynamic event addition</a:t>
            </a:r>
          </a:p>
          <a:p>
            <a:endParaRPr lang="en-IN" sz="1200" dirty="0">
              <a:solidFill>
                <a:schemeClr val="tx1"/>
              </a:solidFill>
              <a:latin typeface="ui-sans-serif"/>
            </a:endParaRPr>
          </a:p>
          <a:p>
            <a:r>
              <a:rPr lang="en-IN" sz="1200" dirty="0">
                <a:solidFill>
                  <a:schemeClr val="tx1"/>
                </a:solidFill>
                <a:latin typeface="ui-sans-serif"/>
              </a:rPr>
              <a:t>4. Date Navigation - </a:t>
            </a:r>
            <a:r>
              <a:rPr lang="en-US" sz="1200" dirty="0">
                <a:solidFill>
                  <a:schemeClr val="tx1"/>
                </a:solidFill>
                <a:latin typeface="ui-sans-serif"/>
              </a:rPr>
              <a:t>Enable navigation between days, weeks, months.</a:t>
            </a:r>
          </a:p>
          <a:p>
            <a:endParaRPr lang="en-US" sz="1200" dirty="0">
              <a:solidFill>
                <a:schemeClr val="tx1"/>
              </a:solidFill>
              <a:latin typeface="ui-sans-serif"/>
            </a:endParaRPr>
          </a:p>
          <a:p>
            <a:r>
              <a:rPr lang="en-US" sz="1200" dirty="0">
                <a:solidFill>
                  <a:schemeClr val="tx1"/>
                </a:solidFill>
                <a:latin typeface="ui-sans-serif"/>
              </a:rPr>
              <a:t>5. Drag-and-Drop:   - Implement drag-and-drop for event rescheduling.</a:t>
            </a:r>
          </a:p>
          <a:p>
            <a:endParaRPr lang="en-US" sz="1200" dirty="0">
              <a:solidFill>
                <a:schemeClr val="tx1"/>
              </a:solidFill>
              <a:latin typeface="ui-sans-serif"/>
            </a:endParaRPr>
          </a:p>
          <a:p>
            <a:r>
              <a:rPr lang="en-US" sz="1200" dirty="0">
                <a:solidFill>
                  <a:schemeClr val="tx1"/>
                </a:solidFill>
                <a:latin typeface="ui-sans-serif"/>
              </a:rPr>
              <a:t>6. Event Details: - Display details on click and Allow editing and deletion.</a:t>
            </a:r>
          </a:p>
          <a:p>
            <a:endParaRPr lang="en-US" sz="1200" dirty="0">
              <a:solidFill>
                <a:schemeClr val="tx1"/>
              </a:solidFill>
              <a:latin typeface="ui-sans-serif"/>
            </a:endParaRPr>
          </a:p>
          <a:p>
            <a:r>
              <a:rPr lang="en-US" sz="1200" dirty="0">
                <a:solidFill>
                  <a:schemeClr val="tx1"/>
                </a:solidFill>
                <a:latin typeface="ui-sans-serif"/>
              </a:rPr>
              <a:t>7. Real-Time Updates:   - Implement real-time collaboration if needed.</a:t>
            </a:r>
            <a:endParaRPr lang="en-IN" sz="1200" b="0" i="0" dirty="0">
              <a:solidFill>
                <a:schemeClr val="tx1"/>
              </a:solidFill>
              <a:effectLst/>
              <a:latin typeface="ui-sans-serif"/>
            </a:endParaRPr>
          </a:p>
          <a:p>
            <a:pPr marL="228600" indent="-228600"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88534-BC9F-009F-1F2B-7DA4EBA65B45}"/>
              </a:ext>
            </a:extLst>
          </p:cNvPr>
          <p:cNvSpPr txBox="1"/>
          <p:nvPr/>
        </p:nvSpPr>
        <p:spPr>
          <a:xfrm>
            <a:off x="602701" y="3939514"/>
            <a:ext cx="787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dynamic frontend for a calendar scheduler application provides a responsive and interactive user interface, allowing users to seamlessly manage and schedule events. It dynamically updates content, supports drag-and-drop </a:t>
            </a:r>
            <a:r>
              <a:rPr lang="en-US" sz="1100" dirty="0"/>
              <a:t>functionality, and ensures a user-friendly experience for efficient calendar navigation and event organization.</a:t>
            </a:r>
            <a:endParaRPr lang="en-IN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7290E-9477-6EB0-5C37-84A73AAAAE25}"/>
              </a:ext>
            </a:extLst>
          </p:cNvPr>
          <p:cNvSpPr txBox="1"/>
          <p:nvPr/>
        </p:nvSpPr>
        <p:spPr>
          <a:xfrm>
            <a:off x="3809238" y="1731482"/>
            <a:ext cx="3029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https://github.com/ENIYAELANG0/Naan-mudhalvan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8038D-4D45-050E-E9DD-193B64410827}"/>
              </a:ext>
            </a:extLst>
          </p:cNvPr>
          <p:cNvSpPr txBox="1"/>
          <p:nvPr/>
        </p:nvSpPr>
        <p:spPr>
          <a:xfrm>
            <a:off x="3809238" y="2172624"/>
            <a:ext cx="2727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https://github.com/anusiya2003/Calenders-application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53DDF-0225-605D-BCC7-C1B79C52B840}"/>
              </a:ext>
            </a:extLst>
          </p:cNvPr>
          <p:cNvSpPr txBox="1"/>
          <p:nvPr/>
        </p:nvSpPr>
        <p:spPr>
          <a:xfrm>
            <a:off x="3809238" y="2627189"/>
            <a:ext cx="2915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https://github.com/Evangelinsteffi/Naan-muthalvan-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428</Words>
  <Application>Microsoft Office PowerPoint</Application>
  <PresentationFormat>On-screen Show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EB Garamond</vt:lpstr>
      <vt:lpstr>Public Sans</vt:lpstr>
      <vt:lpstr>arial</vt:lpstr>
      <vt:lpstr>Noto Sans Symbols</vt:lpstr>
      <vt:lpstr>ui-sans-serif</vt:lpstr>
      <vt:lpstr>arial</vt:lpstr>
      <vt:lpstr>Calibri</vt:lpstr>
      <vt:lpstr>EB Garamond ExtraBold</vt:lpstr>
      <vt:lpstr>EB Garamond Medium</vt:lpstr>
      <vt:lpstr>Montserrat ExtraBold</vt:lpstr>
      <vt:lpstr>Simple Light</vt:lpstr>
      <vt:lpstr>Simple Light</vt:lpstr>
      <vt:lpstr>PowerPoint Presentation</vt:lpstr>
      <vt:lpstr>Calender Schedular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Evangelin</cp:lastModifiedBy>
  <cp:revision>13</cp:revision>
  <dcterms:created xsi:type="dcterms:W3CDTF">2020-08-13T11:21:46Z</dcterms:created>
  <dcterms:modified xsi:type="dcterms:W3CDTF">2023-11-16T05:22:02Z</dcterms:modified>
</cp:coreProperties>
</file>