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5861d19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85861d19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87911ed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87911ed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7911ed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87911ed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87911ed5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87911ed5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87911ed5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87911ed5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87911ed5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87911ed5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87911ed5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87911ed5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87911ed5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87911ed5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87911ed5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87911ed5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87911ed5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87911ed5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5861d19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5861d19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5861d19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85861d19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85861d19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85861d19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5861d19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85861d19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85861d19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85861d19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7911ed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7911ed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87911ed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87911ed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7911ed5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87911ed5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18.png"/><Relationship Id="rId13" Type="http://schemas.openxmlformats.org/officeDocument/2006/relationships/image" Target="../media/image21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3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edium.com/@concisesoftware/what-is-flutter-here-is-everything-you-should-know-faed3836253f" TargetMode="External"/><Relationship Id="rId4" Type="http://schemas.openxmlformats.org/officeDocument/2006/relationships/hyperlink" Target="https://www.freecodecamp.org/news/what-is-flutter-and-why-you-should-learn-it-in-2020/" TargetMode="External"/><Relationship Id="rId5" Type="http://schemas.openxmlformats.org/officeDocument/2006/relationships/hyperlink" Target="https://flutter.dev/docs" TargetMode="External"/><Relationship Id="rId6" Type="http://schemas.openxmlformats.org/officeDocument/2006/relationships/hyperlink" Target="https://www.opus-software.com.br/flutter-framework/#:~:text=Sua%20arquitetura%20%C3%A9%20distribuida%20em,%C3%A0%20camada%20embedder%2C%20codificada%20na" TargetMode="External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9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75" y="1550300"/>
            <a:ext cx="7157649" cy="20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1950" y="4371475"/>
            <a:ext cx="335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Parte 3A - Trabalho 3 Mobile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Grupo: Anuska, Filipe, Vitor e Matheus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1241175" y="394525"/>
            <a:ext cx="31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Hot Reload</a:t>
            </a:r>
            <a:endParaRPr b="1" sz="1600"/>
          </a:p>
        </p:txBody>
      </p:sp>
      <p:cxnSp>
        <p:nvCxnSpPr>
          <p:cNvPr id="156" name="Google Shape;156;p22"/>
          <p:cNvCxnSpPr/>
          <p:nvPr/>
        </p:nvCxnSpPr>
        <p:spPr>
          <a:xfrm>
            <a:off x="326075" y="6100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 txBox="1"/>
          <p:nvPr/>
        </p:nvSpPr>
        <p:spPr>
          <a:xfrm>
            <a:off x="1241175" y="1135600"/>
            <a:ext cx="31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Performático</a:t>
            </a:r>
            <a:endParaRPr sz="1600"/>
          </a:p>
        </p:txBody>
      </p:sp>
      <p:cxnSp>
        <p:nvCxnSpPr>
          <p:cNvPr id="158" name="Google Shape;158;p22"/>
          <p:cNvCxnSpPr/>
          <p:nvPr/>
        </p:nvCxnSpPr>
        <p:spPr>
          <a:xfrm>
            <a:off x="326075" y="1351150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 txBox="1"/>
          <p:nvPr/>
        </p:nvSpPr>
        <p:spPr>
          <a:xfrm>
            <a:off x="1241175" y="1853675"/>
            <a:ext cx="31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Preserva o estado da aplicação</a:t>
            </a:r>
            <a:endParaRPr sz="1600"/>
          </a:p>
        </p:txBody>
      </p:sp>
      <p:cxnSp>
        <p:nvCxnSpPr>
          <p:cNvPr id="160" name="Google Shape;160;p22"/>
          <p:cNvCxnSpPr/>
          <p:nvPr/>
        </p:nvCxnSpPr>
        <p:spPr>
          <a:xfrm>
            <a:off x="326075" y="206922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 txBox="1"/>
          <p:nvPr/>
        </p:nvSpPr>
        <p:spPr>
          <a:xfrm>
            <a:off x="1241175" y="2571750"/>
            <a:ext cx="416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Recarrega apenas onde houve alteração</a:t>
            </a:r>
            <a:endParaRPr sz="1600"/>
          </a:p>
        </p:txBody>
      </p:sp>
      <p:cxnSp>
        <p:nvCxnSpPr>
          <p:cNvPr id="162" name="Google Shape;162;p22"/>
          <p:cNvCxnSpPr/>
          <p:nvPr/>
        </p:nvCxnSpPr>
        <p:spPr>
          <a:xfrm>
            <a:off x="326075" y="2787300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1241175" y="394525"/>
            <a:ext cx="31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Quem usa Flutter</a:t>
            </a:r>
            <a:endParaRPr b="1" sz="1600"/>
          </a:p>
        </p:txBody>
      </p:sp>
      <p:cxnSp>
        <p:nvCxnSpPr>
          <p:cNvPr id="169" name="Google Shape;169;p23"/>
          <p:cNvCxnSpPr/>
          <p:nvPr/>
        </p:nvCxnSpPr>
        <p:spPr>
          <a:xfrm>
            <a:off x="326075" y="6100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">
            <a:off x="1083278" y="1013935"/>
            <a:ext cx="2251598" cy="7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28250" l="0" r="0" t="29635"/>
          <a:stretch/>
        </p:blipFill>
        <p:spPr>
          <a:xfrm>
            <a:off x="4657641" y="973529"/>
            <a:ext cx="1819699" cy="43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925" y="3797024"/>
            <a:ext cx="2115775" cy="946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6">
            <a:alphaModFix/>
          </a:blip>
          <a:srcRect b="16568" l="0" r="0" t="16434"/>
          <a:stretch/>
        </p:blipFill>
        <p:spPr>
          <a:xfrm>
            <a:off x="7006950" y="2466375"/>
            <a:ext cx="1795876" cy="67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0288" y="1659196"/>
            <a:ext cx="990577" cy="990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8">
            <a:alphaModFix/>
          </a:blip>
          <a:srcRect b="24417" l="0" r="0" t="24361"/>
          <a:stretch/>
        </p:blipFill>
        <p:spPr>
          <a:xfrm>
            <a:off x="6687048" y="3527100"/>
            <a:ext cx="2115776" cy="6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45853" y="1298775"/>
            <a:ext cx="1795874" cy="78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76281" y="2082450"/>
            <a:ext cx="1582407" cy="7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11">
            <a:alphaModFix/>
          </a:blip>
          <a:srcRect b="33552" l="0" r="0" t="34772"/>
          <a:stretch/>
        </p:blipFill>
        <p:spPr>
          <a:xfrm>
            <a:off x="152400" y="3332201"/>
            <a:ext cx="1924521" cy="60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57025" y="3143175"/>
            <a:ext cx="1253226" cy="4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1875" y="2160810"/>
            <a:ext cx="1924526" cy="80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14">
            <a:alphaModFix/>
          </a:blip>
          <a:srcRect b="21150" l="0" r="0" t="25759"/>
          <a:stretch/>
        </p:blipFill>
        <p:spPr>
          <a:xfrm>
            <a:off x="1568426" y="4252487"/>
            <a:ext cx="2115776" cy="55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1173625" y="143625"/>
            <a:ext cx="31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Quem usa Flutter</a:t>
            </a:r>
            <a:endParaRPr b="1" sz="1600"/>
          </a:p>
        </p:txBody>
      </p:sp>
      <p:cxnSp>
        <p:nvCxnSpPr>
          <p:cNvPr id="187" name="Google Shape;187;p24"/>
          <p:cNvCxnSpPr/>
          <p:nvPr/>
        </p:nvCxnSpPr>
        <p:spPr>
          <a:xfrm>
            <a:off x="258525" y="3591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375" y="466575"/>
            <a:ext cx="5656625" cy="4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1474625" y="1346925"/>
            <a:ext cx="120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Vantagens</a:t>
            </a:r>
            <a:endParaRPr sz="1600"/>
          </a:p>
        </p:txBody>
      </p:sp>
      <p:cxnSp>
        <p:nvCxnSpPr>
          <p:cNvPr id="195" name="Google Shape;195;p25"/>
          <p:cNvCxnSpPr/>
          <p:nvPr/>
        </p:nvCxnSpPr>
        <p:spPr>
          <a:xfrm>
            <a:off x="559525" y="15624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5"/>
          <p:cNvSpPr txBox="1"/>
          <p:nvPr/>
        </p:nvSpPr>
        <p:spPr>
          <a:xfrm>
            <a:off x="6170075" y="1346913"/>
            <a:ext cx="159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Desvantagens</a:t>
            </a:r>
            <a:endParaRPr sz="1600"/>
          </a:p>
        </p:txBody>
      </p:sp>
      <p:cxnSp>
        <p:nvCxnSpPr>
          <p:cNvPr id="197" name="Google Shape;197;p25"/>
          <p:cNvCxnSpPr/>
          <p:nvPr/>
        </p:nvCxnSpPr>
        <p:spPr>
          <a:xfrm>
            <a:off x="5311350" y="15624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5"/>
          <p:cNvSpPr txBox="1"/>
          <p:nvPr/>
        </p:nvSpPr>
        <p:spPr>
          <a:xfrm>
            <a:off x="559525" y="2138875"/>
            <a:ext cx="3535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Produtividade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Desempenho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Open Source</a:t>
            </a:r>
            <a:endParaRPr sz="1600"/>
          </a:p>
        </p:txBody>
      </p:sp>
      <p:sp>
        <p:nvSpPr>
          <p:cNvPr id="199" name="Google Shape;199;p25"/>
          <p:cNvSpPr txBox="1"/>
          <p:nvPr/>
        </p:nvSpPr>
        <p:spPr>
          <a:xfrm>
            <a:off x="5201375" y="2138875"/>
            <a:ext cx="3535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Tamanho pacote build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Espaço de memória ocupado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49889" t="0"/>
          <a:stretch/>
        </p:blipFill>
        <p:spPr>
          <a:xfrm>
            <a:off x="2760320" y="1094875"/>
            <a:ext cx="757200" cy="75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50097" r="0" t="0"/>
          <a:stretch/>
        </p:blipFill>
        <p:spPr>
          <a:xfrm>
            <a:off x="7768175" y="1094875"/>
            <a:ext cx="832575" cy="8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/>
        </p:nvSpPr>
        <p:spPr>
          <a:xfrm>
            <a:off x="1414875" y="295425"/>
            <a:ext cx="195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Links úteis</a:t>
            </a:r>
            <a:endParaRPr b="1" sz="1600"/>
          </a:p>
        </p:txBody>
      </p:sp>
      <p:cxnSp>
        <p:nvCxnSpPr>
          <p:cNvPr id="208" name="Google Shape;208;p26"/>
          <p:cNvCxnSpPr/>
          <p:nvPr/>
        </p:nvCxnSpPr>
        <p:spPr>
          <a:xfrm>
            <a:off x="499775" y="5109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775" y="811375"/>
            <a:ext cx="5734050" cy="3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1414875" y="295425"/>
            <a:ext cx="120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Links úteis</a:t>
            </a:r>
            <a:endParaRPr sz="1600"/>
          </a:p>
        </p:txBody>
      </p:sp>
      <p:cxnSp>
        <p:nvCxnSpPr>
          <p:cNvPr id="216" name="Google Shape;216;p27"/>
          <p:cNvCxnSpPr/>
          <p:nvPr/>
        </p:nvCxnSpPr>
        <p:spPr>
          <a:xfrm>
            <a:off x="499775" y="5109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250" y="1264925"/>
            <a:ext cx="7430375" cy="30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1414875" y="295425"/>
            <a:ext cx="120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Links úteis</a:t>
            </a:r>
            <a:endParaRPr sz="1600"/>
          </a:p>
        </p:txBody>
      </p:sp>
      <p:cxnSp>
        <p:nvCxnSpPr>
          <p:cNvPr id="224" name="Google Shape;224;p28"/>
          <p:cNvCxnSpPr/>
          <p:nvPr/>
        </p:nvCxnSpPr>
        <p:spPr>
          <a:xfrm>
            <a:off x="499775" y="5109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725" y="888575"/>
            <a:ext cx="7025606" cy="35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1414875" y="295425"/>
            <a:ext cx="120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Links úteis</a:t>
            </a:r>
            <a:endParaRPr sz="1600"/>
          </a:p>
        </p:txBody>
      </p:sp>
      <p:cxnSp>
        <p:nvCxnSpPr>
          <p:cNvPr id="232" name="Google Shape;232;p29"/>
          <p:cNvCxnSpPr/>
          <p:nvPr/>
        </p:nvCxnSpPr>
        <p:spPr>
          <a:xfrm>
            <a:off x="499775" y="5109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550" y="1052625"/>
            <a:ext cx="6716175" cy="34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/>
        </p:nvSpPr>
        <p:spPr>
          <a:xfrm>
            <a:off x="1414875" y="295425"/>
            <a:ext cx="120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Fontes</a:t>
            </a:r>
            <a:endParaRPr b="1" sz="1600"/>
          </a:p>
        </p:txBody>
      </p:sp>
      <p:cxnSp>
        <p:nvCxnSpPr>
          <p:cNvPr id="240" name="Google Shape;240;p30"/>
          <p:cNvCxnSpPr/>
          <p:nvPr/>
        </p:nvCxnSpPr>
        <p:spPr>
          <a:xfrm>
            <a:off x="499775" y="5109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0"/>
          <p:cNvSpPr txBox="1"/>
          <p:nvPr/>
        </p:nvSpPr>
        <p:spPr>
          <a:xfrm>
            <a:off x="1414875" y="1249500"/>
            <a:ext cx="55584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https://medium.com/@concisesoftware/what-is-flutter-here-is-everything-you-should-know-faed3836253f</a:t>
            </a:r>
            <a:endParaRPr sz="11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https://www.freecodecamp.org/news/what-is-flutter-and-why-you-should-learn-it-in-2020/</a:t>
            </a:r>
            <a:endParaRPr sz="11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https://flutter.dev/docs</a:t>
            </a:r>
            <a:endParaRPr sz="11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https://www.opus-software.com.br/flutter-framework/#:~:text=Sua%20arquitetura%20%C3%A9%20distribuida%20em,%C3%A0%20camada%20embedder%2C%20codificada%20na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083275" y="394525"/>
            <a:ext cx="253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O que é Flutter?</a:t>
            </a:r>
            <a:endParaRPr b="1" sz="1600"/>
          </a:p>
        </p:txBody>
      </p:sp>
      <p:cxnSp>
        <p:nvCxnSpPr>
          <p:cNvPr id="61" name="Google Shape;61;p14"/>
          <p:cNvCxnSpPr/>
          <p:nvPr/>
        </p:nvCxnSpPr>
        <p:spPr>
          <a:xfrm>
            <a:off x="326075" y="6100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457" y="2693450"/>
            <a:ext cx="1487718" cy="52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25" y="1209650"/>
            <a:ext cx="2022449" cy="2115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5072" y="2498745"/>
            <a:ext cx="479113" cy="52313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776175" y="394525"/>
            <a:ext cx="46554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“Flutter é um kit de ferramentas da Google para construir aplicações lindas e nativamente compiladas para mobile, web e desktop a partir de um único código.”</a:t>
            </a:r>
            <a:endParaRPr sz="15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29375" y="1417200"/>
            <a:ext cx="47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Site oficial Flutter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083275" y="3717950"/>
            <a:ext cx="22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Cross-Platform?</a:t>
            </a:r>
            <a:endParaRPr b="1"/>
          </a:p>
        </p:txBody>
      </p:sp>
      <p:cxnSp>
        <p:nvCxnSpPr>
          <p:cNvPr id="68" name="Google Shape;68;p14"/>
          <p:cNvCxnSpPr/>
          <p:nvPr/>
        </p:nvCxnSpPr>
        <p:spPr>
          <a:xfrm>
            <a:off x="326075" y="3918050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3776175" y="3717950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único código que serve em web, desktop e mobile!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241175" y="394525"/>
            <a:ext cx="490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Linguagem de programação chamada “Dart”</a:t>
            </a:r>
            <a:endParaRPr b="1" sz="1600"/>
          </a:p>
        </p:txBody>
      </p:sp>
      <p:cxnSp>
        <p:nvCxnSpPr>
          <p:cNvPr id="75" name="Google Shape;75;p15"/>
          <p:cNvCxnSpPr/>
          <p:nvPr/>
        </p:nvCxnSpPr>
        <p:spPr>
          <a:xfrm>
            <a:off x="326075" y="6100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475" y="1869650"/>
            <a:ext cx="2619976" cy="28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107" y="3643886"/>
            <a:ext cx="800286" cy="432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7">
            <a:off x="7092018" y="2037537"/>
            <a:ext cx="1615207" cy="56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241175" y="1438550"/>
            <a:ext cx="44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Orientada à Objeto</a:t>
            </a:r>
            <a:endParaRPr sz="1600"/>
          </a:p>
        </p:txBody>
      </p:sp>
      <p:cxnSp>
        <p:nvCxnSpPr>
          <p:cNvPr id="80" name="Google Shape;80;p15"/>
          <p:cNvCxnSpPr/>
          <p:nvPr/>
        </p:nvCxnSpPr>
        <p:spPr>
          <a:xfrm>
            <a:off x="326075" y="1654100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1241175" y="2571750"/>
            <a:ext cx="420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Pilares fortes em UI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(design, tipografia, layouts, cores...)</a:t>
            </a:r>
            <a:endParaRPr sz="1600"/>
          </a:p>
        </p:txBody>
      </p:sp>
      <p:cxnSp>
        <p:nvCxnSpPr>
          <p:cNvPr id="82" name="Google Shape;82;p15"/>
          <p:cNvCxnSpPr/>
          <p:nvPr/>
        </p:nvCxnSpPr>
        <p:spPr>
          <a:xfrm>
            <a:off x="326075" y="2787300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1241175" y="394525"/>
            <a:ext cx="44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Onde posso desenvolver?</a:t>
            </a:r>
            <a:endParaRPr b="1" sz="1600"/>
          </a:p>
        </p:txBody>
      </p:sp>
      <p:cxnSp>
        <p:nvCxnSpPr>
          <p:cNvPr id="89" name="Google Shape;89;p16"/>
          <p:cNvCxnSpPr/>
          <p:nvPr/>
        </p:nvCxnSpPr>
        <p:spPr>
          <a:xfrm>
            <a:off x="326075" y="6100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75" y="1350450"/>
            <a:ext cx="3006125" cy="1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575" y="2938738"/>
            <a:ext cx="3359225" cy="16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250" y="472600"/>
            <a:ext cx="2041450" cy="20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7850" y="2882563"/>
            <a:ext cx="1791999" cy="179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1241175" y="394525"/>
            <a:ext cx="44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Arquitetura Flutter</a:t>
            </a:r>
            <a:endParaRPr b="1" sz="1600"/>
          </a:p>
        </p:txBody>
      </p:sp>
      <p:cxnSp>
        <p:nvCxnSpPr>
          <p:cNvPr id="100" name="Google Shape;100;p17"/>
          <p:cNvCxnSpPr/>
          <p:nvPr/>
        </p:nvCxnSpPr>
        <p:spPr>
          <a:xfrm>
            <a:off x="326075" y="6100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949150"/>
            <a:ext cx="4495800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1241175" y="394525"/>
            <a:ext cx="222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Widgets</a:t>
            </a:r>
            <a:endParaRPr b="1" sz="1600"/>
          </a:p>
        </p:txBody>
      </p:sp>
      <p:cxnSp>
        <p:nvCxnSpPr>
          <p:cNvPr id="108" name="Google Shape;108;p18"/>
          <p:cNvCxnSpPr/>
          <p:nvPr/>
        </p:nvCxnSpPr>
        <p:spPr>
          <a:xfrm>
            <a:off x="326075" y="6100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1241175" y="1190700"/>
            <a:ext cx="222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que o usuário vê</a:t>
            </a:r>
            <a:endParaRPr sz="1600"/>
          </a:p>
        </p:txBody>
      </p:sp>
      <p:cxnSp>
        <p:nvCxnSpPr>
          <p:cNvPr id="110" name="Google Shape;110;p18"/>
          <p:cNvCxnSpPr/>
          <p:nvPr/>
        </p:nvCxnSpPr>
        <p:spPr>
          <a:xfrm>
            <a:off x="326075" y="1406250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 txBox="1"/>
          <p:nvPr/>
        </p:nvSpPr>
        <p:spPr>
          <a:xfrm>
            <a:off x="1241175" y="1971313"/>
            <a:ext cx="222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Interface do usuário</a:t>
            </a:r>
            <a:endParaRPr sz="1600"/>
          </a:p>
        </p:txBody>
      </p:sp>
      <p:cxnSp>
        <p:nvCxnSpPr>
          <p:cNvPr id="112" name="Google Shape;112;p18"/>
          <p:cNvCxnSpPr/>
          <p:nvPr/>
        </p:nvCxnSpPr>
        <p:spPr>
          <a:xfrm>
            <a:off x="326075" y="2186863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35267" l="0" r="0" t="36005"/>
          <a:stretch/>
        </p:blipFill>
        <p:spPr>
          <a:xfrm>
            <a:off x="5255275" y="1851351"/>
            <a:ext cx="3118725" cy="895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8"/>
          <p:cNvCxnSpPr/>
          <p:nvPr/>
        </p:nvCxnSpPr>
        <p:spPr>
          <a:xfrm>
            <a:off x="6938475" y="2668375"/>
            <a:ext cx="5307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643275" y="1190700"/>
            <a:ext cx="571500" cy="7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8"/>
          <p:cNvSpPr txBox="1"/>
          <p:nvPr/>
        </p:nvSpPr>
        <p:spPr>
          <a:xfrm>
            <a:off x="4728575" y="867588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 = “amarelo”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052025" y="82562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ativo/inativo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7353375" y="3343975"/>
            <a:ext cx="15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clicável ou não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241175" y="2751925"/>
            <a:ext cx="258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Widgets possuem estados</a:t>
            </a:r>
            <a:endParaRPr sz="1600"/>
          </a:p>
        </p:txBody>
      </p:sp>
      <p:cxnSp>
        <p:nvCxnSpPr>
          <p:cNvPr id="120" name="Google Shape;120;p18"/>
          <p:cNvCxnSpPr/>
          <p:nvPr/>
        </p:nvCxnSpPr>
        <p:spPr>
          <a:xfrm>
            <a:off x="326075" y="29674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/>
          <p:nvPr/>
        </p:nvCxnSpPr>
        <p:spPr>
          <a:xfrm flipH="1" rot="10800000">
            <a:off x="7208625" y="1273825"/>
            <a:ext cx="1929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1241175" y="3532525"/>
            <a:ext cx="258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Stateless/ Stateful</a:t>
            </a:r>
            <a:endParaRPr sz="1600"/>
          </a:p>
        </p:txBody>
      </p:sp>
      <p:cxnSp>
        <p:nvCxnSpPr>
          <p:cNvPr id="123" name="Google Shape;123;p18"/>
          <p:cNvCxnSpPr/>
          <p:nvPr/>
        </p:nvCxnSpPr>
        <p:spPr>
          <a:xfrm>
            <a:off x="326075" y="37480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241175" y="394525"/>
            <a:ext cx="31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Gerenciamento de Estados </a:t>
            </a:r>
            <a:endParaRPr b="1" sz="1600"/>
          </a:p>
        </p:txBody>
      </p:sp>
      <p:cxnSp>
        <p:nvCxnSpPr>
          <p:cNvPr id="130" name="Google Shape;130;p19"/>
          <p:cNvCxnSpPr/>
          <p:nvPr/>
        </p:nvCxnSpPr>
        <p:spPr>
          <a:xfrm>
            <a:off x="326075" y="6100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9"/>
          <p:cNvSpPr txBox="1"/>
          <p:nvPr/>
        </p:nvSpPr>
        <p:spPr>
          <a:xfrm>
            <a:off x="1241175" y="1058375"/>
            <a:ext cx="31689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Estado Local x Estado Global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29420" l="23261" r="24595" t="8770"/>
          <a:stretch/>
        </p:blipFill>
        <p:spPr>
          <a:xfrm>
            <a:off x="4410075" y="649238"/>
            <a:ext cx="4325646" cy="384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>
            <a:off x="326075" y="127392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1241175" y="394525"/>
            <a:ext cx="316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Como gerenciamos os estados?</a:t>
            </a:r>
            <a:endParaRPr b="1" sz="1600"/>
          </a:p>
        </p:txBody>
      </p:sp>
      <p:cxnSp>
        <p:nvCxnSpPr>
          <p:cNvPr id="140" name="Google Shape;140;p20"/>
          <p:cNvCxnSpPr/>
          <p:nvPr/>
        </p:nvCxnSpPr>
        <p:spPr>
          <a:xfrm>
            <a:off x="326075" y="6100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637" y="1238575"/>
            <a:ext cx="5730726" cy="31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1241175" y="394525"/>
            <a:ext cx="31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Chamadas nativas:</a:t>
            </a:r>
            <a:endParaRPr b="1" sz="1600"/>
          </a:p>
        </p:txBody>
      </p:sp>
      <p:cxnSp>
        <p:nvCxnSpPr>
          <p:cNvPr id="148" name="Google Shape;148;p21"/>
          <p:cNvCxnSpPr/>
          <p:nvPr/>
        </p:nvCxnSpPr>
        <p:spPr>
          <a:xfrm>
            <a:off x="326075" y="610075"/>
            <a:ext cx="7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575" y="152400"/>
            <a:ext cx="434100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67" y="4590325"/>
            <a:ext cx="151043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