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9" r:id="rId10"/>
    <p:sldId id="280" r:id="rId11"/>
    <p:sldId id="281" r:id="rId12"/>
    <p:sldId id="282" r:id="rId13"/>
    <p:sldId id="283" r:id="rId14"/>
    <p:sldId id="284" r:id="rId15"/>
    <p:sldId id="266" r:id="rId16"/>
    <p:sldId id="285" r:id="rId17"/>
    <p:sldId id="267" r:id="rId18"/>
    <p:sldId id="268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9F11A2-86CA-4847-99DB-844B340C231E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8DBA7F-6827-49C2-B239-1D46425F71CE}">
      <dgm:prSet phldrT="[Text]" custT="1"/>
      <dgm:spPr/>
      <dgm:t>
        <a:bodyPr/>
        <a:lstStyle/>
        <a:p>
          <a:r>
            <a:rPr lang="en-US" sz="2000" b="1" dirty="0" smtClean="0">
              <a:latin typeface="Leelawadee" panose="020B0502040204020203" pitchFamily="34" charset="-34"/>
              <a:cs typeface="Leelawadee" panose="020B0502040204020203" pitchFamily="34" charset="-34"/>
            </a:rPr>
            <a:t>System</a:t>
          </a:r>
          <a:endParaRPr lang="en-US" sz="2000" b="1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7DA19E4F-E88A-453B-B65E-2C5B8362BD42}" type="parTrans" cxnId="{8AA70E8E-A47F-4A82-B6F4-FB580752E55F}">
      <dgm:prSet/>
      <dgm:spPr/>
      <dgm:t>
        <a:bodyPr/>
        <a:lstStyle/>
        <a:p>
          <a:endParaRPr lang="en-US"/>
        </a:p>
      </dgm:t>
    </dgm:pt>
    <dgm:pt modelId="{EFDB3557-0BCC-43DB-AD0D-7C98F9DAF31F}" type="sibTrans" cxnId="{8AA70E8E-A47F-4A82-B6F4-FB580752E55F}">
      <dgm:prSet/>
      <dgm:spPr/>
      <dgm:t>
        <a:bodyPr/>
        <a:lstStyle/>
        <a:p>
          <a:endParaRPr lang="en-US"/>
        </a:p>
      </dgm:t>
    </dgm:pt>
    <dgm:pt modelId="{F7A7A8DF-DF3E-497A-9B73-24C48A0698D5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400" b="1" dirty="0" smtClean="0">
              <a:latin typeface="Leelawadee" panose="020B0502040204020203" pitchFamily="34" charset="-34"/>
              <a:cs typeface="Leelawadee" panose="020B0502040204020203" pitchFamily="34" charset="-34"/>
            </a:rPr>
            <a:t>OS</a:t>
          </a:r>
          <a:endParaRPr lang="en-US" sz="1400" b="1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AFB1CB49-D8A1-4942-804B-2B1E11F8EFA8}" type="parTrans" cxnId="{01D1EAFD-D006-4EAB-B351-39086CB8EE36}">
      <dgm:prSet custT="1"/>
      <dgm:spPr/>
      <dgm:t>
        <a:bodyPr/>
        <a:lstStyle/>
        <a:p>
          <a:endParaRPr lang="en-US" sz="1400" b="1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FAE9A69D-C6CE-4D94-BE34-5ABE7C2DEDEB}" type="sibTrans" cxnId="{01D1EAFD-D006-4EAB-B351-39086CB8EE36}">
      <dgm:prSet/>
      <dgm:spPr/>
      <dgm:t>
        <a:bodyPr/>
        <a:lstStyle/>
        <a:p>
          <a:endParaRPr lang="en-US"/>
        </a:p>
      </dgm:t>
    </dgm:pt>
    <dgm:pt modelId="{79BF71A2-AE66-4143-BF2C-B08476FABE2B}">
      <dgm:prSet phldrT="[Text]" custT="1"/>
      <dgm:spPr/>
      <dgm:t>
        <a:bodyPr/>
        <a:lstStyle/>
        <a:p>
          <a:r>
            <a:rPr lang="en-US" sz="1400" b="1" dirty="0" smtClean="0">
              <a:latin typeface="Leelawadee" panose="020B0502040204020203" pitchFamily="34" charset="-34"/>
              <a:cs typeface="Leelawadee" panose="020B0502040204020203" pitchFamily="34" charset="-34"/>
            </a:rPr>
            <a:t>Network</a:t>
          </a:r>
          <a:endParaRPr lang="en-US" sz="1400" b="1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96566801-E05A-4BDE-B464-11DBEF73216E}" type="parTrans" cxnId="{AA28EA5A-489F-402C-B0EA-97F94C43EB19}">
      <dgm:prSet custT="1"/>
      <dgm:spPr/>
      <dgm:t>
        <a:bodyPr/>
        <a:lstStyle/>
        <a:p>
          <a:endParaRPr lang="en-US" sz="1400" b="1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F2B96930-0A60-4CAC-A9F9-9AC4C015D901}" type="sibTrans" cxnId="{AA28EA5A-489F-402C-B0EA-97F94C43EB19}">
      <dgm:prSet/>
      <dgm:spPr/>
      <dgm:t>
        <a:bodyPr/>
        <a:lstStyle/>
        <a:p>
          <a:endParaRPr lang="en-US"/>
        </a:p>
      </dgm:t>
    </dgm:pt>
    <dgm:pt modelId="{71C07A4D-C0DA-4E3F-932E-7DA3D996B03B}">
      <dgm:prSet phldrT="[Text]" custT="1"/>
      <dgm:spPr/>
      <dgm:t>
        <a:bodyPr/>
        <a:lstStyle/>
        <a:p>
          <a:r>
            <a:rPr lang="en-US" sz="1400" b="1" dirty="0" smtClean="0">
              <a:latin typeface="Leelawadee" panose="020B0502040204020203" pitchFamily="34" charset="-34"/>
              <a:cs typeface="Leelawadee" panose="020B0502040204020203" pitchFamily="34" charset="-34"/>
            </a:rPr>
            <a:t>Database</a:t>
          </a:r>
          <a:endParaRPr lang="en-US" sz="1400" b="1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6505887F-5149-46C2-AC95-715F9474462B}" type="parTrans" cxnId="{1D88AD4B-0BE0-4F49-A7E8-6DB647F448CB}">
      <dgm:prSet custT="1"/>
      <dgm:spPr/>
      <dgm:t>
        <a:bodyPr/>
        <a:lstStyle/>
        <a:p>
          <a:endParaRPr lang="en-US" sz="1400" b="1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7CF85B68-0FD5-4525-A62A-687D27B63AA6}" type="sibTrans" cxnId="{1D88AD4B-0BE0-4F49-A7E8-6DB647F448CB}">
      <dgm:prSet/>
      <dgm:spPr/>
      <dgm:t>
        <a:bodyPr/>
        <a:lstStyle/>
        <a:p>
          <a:endParaRPr lang="en-US"/>
        </a:p>
      </dgm:t>
    </dgm:pt>
    <dgm:pt modelId="{AD48A73C-3C1D-4CFF-9652-DB6EF6DD3200}">
      <dgm:prSet phldrT="[Text]" custT="1"/>
      <dgm:spPr/>
      <dgm:t>
        <a:bodyPr/>
        <a:lstStyle/>
        <a:p>
          <a:r>
            <a:rPr lang="en-US" sz="1400" b="1" dirty="0" smtClean="0">
              <a:latin typeface="Leelawadee" panose="020B0502040204020203" pitchFamily="34" charset="-34"/>
              <a:cs typeface="Leelawadee" panose="020B0502040204020203" pitchFamily="34" charset="-34"/>
            </a:rPr>
            <a:t>Distributed systems</a:t>
          </a:r>
          <a:endParaRPr lang="en-US" sz="1400" b="1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E83357DD-6AC2-42E1-BA0C-B494EEA5FDEB}" type="parTrans" cxnId="{3E8FB616-B5A5-49C3-B50E-0C541B8CD4A2}">
      <dgm:prSet custT="1"/>
      <dgm:spPr/>
      <dgm:t>
        <a:bodyPr/>
        <a:lstStyle/>
        <a:p>
          <a:endParaRPr lang="en-US" sz="1400" b="1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A7BDD905-27F5-40CA-B3CC-A208481BDC49}" type="sibTrans" cxnId="{3E8FB616-B5A5-49C3-B50E-0C541B8CD4A2}">
      <dgm:prSet/>
      <dgm:spPr/>
      <dgm:t>
        <a:bodyPr/>
        <a:lstStyle/>
        <a:p>
          <a:endParaRPr lang="en-US"/>
        </a:p>
      </dgm:t>
    </dgm:pt>
    <dgm:pt modelId="{B13C7A79-EFD9-4547-A9B3-5FB05C147F34}">
      <dgm:prSet phldrT="[Text]" custT="1"/>
      <dgm:spPr/>
      <dgm:t>
        <a:bodyPr/>
        <a:lstStyle/>
        <a:p>
          <a:r>
            <a:rPr lang="en-US" sz="900" b="1" dirty="0" smtClean="0">
              <a:latin typeface="Leelawadee" panose="020B0502040204020203" pitchFamily="34" charset="-34"/>
              <a:cs typeface="Leelawadee" panose="020B0502040204020203" pitchFamily="34" charset="-34"/>
            </a:rPr>
            <a:t>Programming</a:t>
          </a:r>
          <a:endParaRPr lang="en-US" sz="900" b="1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F08FFA7C-B987-45ED-A1DF-B365ED3F32D4}" type="parTrans" cxnId="{03B3BC73-FEC5-468D-964F-AA93A1829F45}">
      <dgm:prSet custT="1"/>
      <dgm:spPr/>
      <dgm:t>
        <a:bodyPr/>
        <a:lstStyle/>
        <a:p>
          <a:endParaRPr lang="en-US" sz="1400" b="1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EC9DB121-55FE-4132-BDB4-5E97ABF35FA3}" type="sibTrans" cxnId="{03B3BC73-FEC5-468D-964F-AA93A1829F45}">
      <dgm:prSet/>
      <dgm:spPr/>
      <dgm:t>
        <a:bodyPr/>
        <a:lstStyle/>
        <a:p>
          <a:endParaRPr lang="en-US"/>
        </a:p>
      </dgm:t>
    </dgm:pt>
    <dgm:pt modelId="{D92096FF-5994-4ED9-8053-C5DB8D759965}">
      <dgm:prSet phldrT="[Text]" custT="1"/>
      <dgm:spPr/>
      <dgm:t>
        <a:bodyPr/>
        <a:lstStyle/>
        <a:p>
          <a:r>
            <a:rPr lang="en-US" sz="1100" b="1" dirty="0" smtClean="0">
              <a:latin typeface="Leelawadee" panose="020B0502040204020203" pitchFamily="34" charset="-34"/>
              <a:cs typeface="Leelawadee" panose="020B0502040204020203" pitchFamily="34" charset="-34"/>
            </a:rPr>
            <a:t>Software engineering</a:t>
          </a:r>
          <a:endParaRPr lang="en-US" sz="1100" b="1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B2DF92D4-3A9E-47EF-81AE-A236CC9DCADE}" type="parTrans" cxnId="{440DB53E-E77D-415C-B77F-022A62FD05B4}">
      <dgm:prSet custT="1"/>
      <dgm:spPr/>
      <dgm:t>
        <a:bodyPr/>
        <a:lstStyle/>
        <a:p>
          <a:endParaRPr lang="en-US" sz="1400" b="1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63C60416-816E-4224-A85D-31D040E06B44}" type="sibTrans" cxnId="{440DB53E-E77D-415C-B77F-022A62FD05B4}">
      <dgm:prSet/>
      <dgm:spPr/>
      <dgm:t>
        <a:bodyPr/>
        <a:lstStyle/>
        <a:p>
          <a:endParaRPr lang="en-US"/>
        </a:p>
      </dgm:t>
    </dgm:pt>
    <dgm:pt modelId="{E4277518-4423-47E2-AC82-4C49460C8DA8}">
      <dgm:prSet phldrT="[Text]" custT="1"/>
      <dgm:spPr/>
      <dgm:t>
        <a:bodyPr/>
        <a:lstStyle/>
        <a:p>
          <a:r>
            <a:rPr lang="en-US" sz="1400" b="1" dirty="0" smtClean="0">
              <a:latin typeface="Leelawadee" panose="020B0502040204020203" pitchFamily="34" charset="-34"/>
              <a:cs typeface="Leelawadee" panose="020B0502040204020203" pitchFamily="34" charset="-34"/>
            </a:rPr>
            <a:t>Security</a:t>
          </a:r>
          <a:endParaRPr lang="en-US" sz="1400" b="1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6572ACDF-D7EF-4218-BCC2-625C3B03E9B8}" type="parTrans" cxnId="{AAE95205-B6FB-4CFD-9D0F-18FDFF0EE86E}">
      <dgm:prSet custT="1"/>
      <dgm:spPr/>
      <dgm:t>
        <a:bodyPr/>
        <a:lstStyle/>
        <a:p>
          <a:endParaRPr lang="en-US" sz="1400" b="1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786DCF4D-A75A-4957-8037-ACD062D6C2CB}" type="sibTrans" cxnId="{AAE95205-B6FB-4CFD-9D0F-18FDFF0EE86E}">
      <dgm:prSet/>
      <dgm:spPr/>
      <dgm:t>
        <a:bodyPr/>
        <a:lstStyle/>
        <a:p>
          <a:endParaRPr lang="en-US"/>
        </a:p>
      </dgm:t>
    </dgm:pt>
    <dgm:pt modelId="{5FE84008-36EB-4EB6-9D45-3AECC6EB9918}">
      <dgm:prSet phldrT="[Text]" custT="1"/>
      <dgm:spPr/>
      <dgm:t>
        <a:bodyPr/>
        <a:lstStyle/>
        <a:p>
          <a:r>
            <a:rPr lang="en-US" sz="1400" b="1" dirty="0" smtClean="0">
              <a:latin typeface="Leelawadee" panose="020B0502040204020203" pitchFamily="34" charset="-34"/>
              <a:cs typeface="Leelawadee" panose="020B0502040204020203" pitchFamily="34" charset="-34"/>
            </a:rPr>
            <a:t>Fault tolerance</a:t>
          </a:r>
          <a:endParaRPr lang="en-US" sz="1400" b="1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52F262F2-B1DF-463C-B8AA-94438FF43CA8}" type="parTrans" cxnId="{E4069057-46A0-4BFF-A62D-C45C1A887F77}">
      <dgm:prSet custT="1"/>
      <dgm:spPr/>
      <dgm:t>
        <a:bodyPr/>
        <a:lstStyle/>
        <a:p>
          <a:endParaRPr lang="en-US" sz="1400" b="1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78D85719-C0E3-443E-909A-FDDF86B4E563}" type="sibTrans" cxnId="{E4069057-46A0-4BFF-A62D-C45C1A887F77}">
      <dgm:prSet/>
      <dgm:spPr/>
      <dgm:t>
        <a:bodyPr/>
        <a:lstStyle/>
        <a:p>
          <a:endParaRPr lang="en-US"/>
        </a:p>
      </dgm:t>
    </dgm:pt>
    <dgm:pt modelId="{3699AE2F-6546-4845-89C5-B2EF62DD5DEC}">
      <dgm:prSet phldrT="[Text]" custT="1"/>
      <dgm:spPr/>
      <dgm:t>
        <a:bodyPr/>
        <a:lstStyle/>
        <a:p>
          <a:r>
            <a:rPr lang="en-US" sz="1050" b="1" dirty="0" smtClean="0">
              <a:latin typeface="Leelawadee" panose="020B0502040204020203" pitchFamily="34" charset="-34"/>
              <a:cs typeface="Leelawadee" panose="020B0502040204020203" pitchFamily="34" charset="-34"/>
            </a:rPr>
            <a:t>Concurrency</a:t>
          </a:r>
          <a:endParaRPr lang="en-US" sz="1050" b="1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591FA671-6A8D-4EE7-B573-2E47440971D4}" type="parTrans" cxnId="{5610AECC-77FC-4CFD-AC71-44586E63433D}">
      <dgm:prSet custT="1"/>
      <dgm:spPr/>
      <dgm:t>
        <a:bodyPr/>
        <a:lstStyle/>
        <a:p>
          <a:endParaRPr lang="en-US" sz="1400" b="1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FB0A8BED-97A0-4B12-8E5A-AA93EDD9E5C0}" type="sibTrans" cxnId="{5610AECC-77FC-4CFD-AC71-44586E63433D}">
      <dgm:prSet/>
      <dgm:spPr/>
      <dgm:t>
        <a:bodyPr/>
        <a:lstStyle/>
        <a:p>
          <a:endParaRPr lang="en-US"/>
        </a:p>
      </dgm:t>
    </dgm:pt>
    <dgm:pt modelId="{C09FFAC1-9091-4B2F-8052-549FEACD67DA}">
      <dgm:prSet phldrT="[Text]" custT="1"/>
      <dgm:spPr/>
      <dgm:t>
        <a:bodyPr/>
        <a:lstStyle/>
        <a:p>
          <a:r>
            <a:rPr lang="en-US" sz="1100" b="1" dirty="0" smtClean="0">
              <a:latin typeface="Leelawadee" panose="020B0502040204020203" pitchFamily="34" charset="-34"/>
              <a:cs typeface="Leelawadee" panose="020B0502040204020203" pitchFamily="34" charset="-34"/>
            </a:rPr>
            <a:t>Project </a:t>
          </a:r>
          <a:r>
            <a:rPr lang="en-US" sz="1100" b="1" dirty="0" err="1" smtClean="0">
              <a:latin typeface="Leelawadee" panose="020B0502040204020203" pitchFamily="34" charset="-34"/>
              <a:cs typeface="Leelawadee" panose="020B0502040204020203" pitchFamily="34" charset="-34"/>
            </a:rPr>
            <a:t>Mangement</a:t>
          </a:r>
          <a:endParaRPr lang="en-US" sz="1100" b="1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C91390CC-9D05-4564-809B-8F2BE605755B}" type="parTrans" cxnId="{CED319DD-F5F8-4E1A-9293-5C1908D7E86A}">
      <dgm:prSet custT="1"/>
      <dgm:spPr/>
      <dgm:t>
        <a:bodyPr/>
        <a:lstStyle/>
        <a:p>
          <a:endParaRPr lang="en-US" sz="1400" b="1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64551042-4F07-4E2C-AAA9-9F698A6AE90B}" type="sibTrans" cxnId="{CED319DD-F5F8-4E1A-9293-5C1908D7E86A}">
      <dgm:prSet/>
      <dgm:spPr/>
      <dgm:t>
        <a:bodyPr/>
        <a:lstStyle/>
        <a:p>
          <a:endParaRPr lang="en-US"/>
        </a:p>
      </dgm:t>
    </dgm:pt>
    <dgm:pt modelId="{8D4F62B1-AB78-49FC-A1E2-7E6DB13A6FAD}" type="pres">
      <dgm:prSet presAssocID="{1F9F11A2-86CA-4847-99DB-844B340C231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2AB61E-8D9E-474B-9293-409DAF3BD3A8}" type="pres">
      <dgm:prSet presAssocID="{D28DBA7F-6827-49C2-B239-1D46425F71CE}" presName="centerShape" presStyleLbl="node0" presStyleIdx="0" presStyleCnt="1"/>
      <dgm:spPr/>
      <dgm:t>
        <a:bodyPr/>
        <a:lstStyle/>
        <a:p>
          <a:endParaRPr lang="en-US"/>
        </a:p>
      </dgm:t>
    </dgm:pt>
    <dgm:pt modelId="{1652F5ED-DF81-45F1-8594-11430FAEBA29}" type="pres">
      <dgm:prSet presAssocID="{AFB1CB49-D8A1-4942-804B-2B1E11F8EFA8}" presName="parTrans" presStyleLbl="sibTrans2D1" presStyleIdx="0" presStyleCnt="10"/>
      <dgm:spPr/>
      <dgm:t>
        <a:bodyPr/>
        <a:lstStyle/>
        <a:p>
          <a:endParaRPr lang="en-US"/>
        </a:p>
      </dgm:t>
    </dgm:pt>
    <dgm:pt modelId="{874E40C8-58F0-4122-A18F-20788825F52D}" type="pres">
      <dgm:prSet presAssocID="{AFB1CB49-D8A1-4942-804B-2B1E11F8EFA8}" presName="connectorText" presStyleLbl="sibTrans2D1" presStyleIdx="0" presStyleCnt="10"/>
      <dgm:spPr/>
      <dgm:t>
        <a:bodyPr/>
        <a:lstStyle/>
        <a:p>
          <a:endParaRPr lang="en-US"/>
        </a:p>
      </dgm:t>
    </dgm:pt>
    <dgm:pt modelId="{B6DBF13C-3DBB-417C-8560-F66180550CF0}" type="pres">
      <dgm:prSet presAssocID="{F7A7A8DF-DF3E-497A-9B73-24C48A0698D5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2C1CD2-2051-4B3E-8289-0606BD96625B}" type="pres">
      <dgm:prSet presAssocID="{96566801-E05A-4BDE-B464-11DBEF73216E}" presName="parTrans" presStyleLbl="sibTrans2D1" presStyleIdx="1" presStyleCnt="10"/>
      <dgm:spPr/>
      <dgm:t>
        <a:bodyPr/>
        <a:lstStyle/>
        <a:p>
          <a:endParaRPr lang="en-US"/>
        </a:p>
      </dgm:t>
    </dgm:pt>
    <dgm:pt modelId="{62C9A887-7109-42B2-B8C7-69C177B27CE8}" type="pres">
      <dgm:prSet presAssocID="{96566801-E05A-4BDE-B464-11DBEF73216E}" presName="connectorText" presStyleLbl="sibTrans2D1" presStyleIdx="1" presStyleCnt="10"/>
      <dgm:spPr/>
      <dgm:t>
        <a:bodyPr/>
        <a:lstStyle/>
        <a:p>
          <a:endParaRPr lang="en-US"/>
        </a:p>
      </dgm:t>
    </dgm:pt>
    <dgm:pt modelId="{CAA185DE-BE18-4FFE-9025-8B25F3EED7EC}" type="pres">
      <dgm:prSet presAssocID="{79BF71A2-AE66-4143-BF2C-B08476FABE2B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14360-0F83-4C3D-86AF-0AFCAD64A232}" type="pres">
      <dgm:prSet presAssocID="{6505887F-5149-46C2-AC95-715F9474462B}" presName="parTrans" presStyleLbl="sibTrans2D1" presStyleIdx="2" presStyleCnt="10"/>
      <dgm:spPr/>
      <dgm:t>
        <a:bodyPr/>
        <a:lstStyle/>
        <a:p>
          <a:endParaRPr lang="en-US"/>
        </a:p>
      </dgm:t>
    </dgm:pt>
    <dgm:pt modelId="{7232B8D7-A58C-43E3-BA96-014BE460AF49}" type="pres">
      <dgm:prSet presAssocID="{6505887F-5149-46C2-AC95-715F9474462B}" presName="connectorText" presStyleLbl="sibTrans2D1" presStyleIdx="2" presStyleCnt="10"/>
      <dgm:spPr/>
      <dgm:t>
        <a:bodyPr/>
        <a:lstStyle/>
        <a:p>
          <a:endParaRPr lang="en-US"/>
        </a:p>
      </dgm:t>
    </dgm:pt>
    <dgm:pt modelId="{5971349C-ED21-4352-A6DD-DE29B4BF61FA}" type="pres">
      <dgm:prSet presAssocID="{71C07A4D-C0DA-4E3F-932E-7DA3D996B03B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A617BF-4C4B-437B-A008-B9FBB16C6B24}" type="pres">
      <dgm:prSet presAssocID="{E83357DD-6AC2-42E1-BA0C-B494EEA5FDEB}" presName="parTrans" presStyleLbl="sibTrans2D1" presStyleIdx="3" presStyleCnt="10"/>
      <dgm:spPr/>
      <dgm:t>
        <a:bodyPr/>
        <a:lstStyle/>
        <a:p>
          <a:endParaRPr lang="en-US"/>
        </a:p>
      </dgm:t>
    </dgm:pt>
    <dgm:pt modelId="{DEE1FDAC-35DA-445F-9FCE-4876026A3D51}" type="pres">
      <dgm:prSet presAssocID="{E83357DD-6AC2-42E1-BA0C-B494EEA5FDEB}" presName="connectorText" presStyleLbl="sibTrans2D1" presStyleIdx="3" presStyleCnt="10"/>
      <dgm:spPr/>
      <dgm:t>
        <a:bodyPr/>
        <a:lstStyle/>
        <a:p>
          <a:endParaRPr lang="en-US"/>
        </a:p>
      </dgm:t>
    </dgm:pt>
    <dgm:pt modelId="{D7C0644E-DDFE-44C0-9B58-762893BE7BB5}" type="pres">
      <dgm:prSet presAssocID="{AD48A73C-3C1D-4CFF-9652-DB6EF6DD3200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162B7-A503-4442-89C5-381EFA33CD8A}" type="pres">
      <dgm:prSet presAssocID="{F08FFA7C-B987-45ED-A1DF-B365ED3F32D4}" presName="parTrans" presStyleLbl="sibTrans2D1" presStyleIdx="4" presStyleCnt="10"/>
      <dgm:spPr/>
      <dgm:t>
        <a:bodyPr/>
        <a:lstStyle/>
        <a:p>
          <a:endParaRPr lang="en-US"/>
        </a:p>
      </dgm:t>
    </dgm:pt>
    <dgm:pt modelId="{DA6EB4B8-B2DF-42E7-A529-B344F3497EB5}" type="pres">
      <dgm:prSet presAssocID="{F08FFA7C-B987-45ED-A1DF-B365ED3F32D4}" presName="connectorText" presStyleLbl="sibTrans2D1" presStyleIdx="4" presStyleCnt="10"/>
      <dgm:spPr/>
      <dgm:t>
        <a:bodyPr/>
        <a:lstStyle/>
        <a:p>
          <a:endParaRPr lang="en-US"/>
        </a:p>
      </dgm:t>
    </dgm:pt>
    <dgm:pt modelId="{931A6CC6-06D4-470B-A8A9-B60A198C89D7}" type="pres">
      <dgm:prSet presAssocID="{B13C7A79-EFD9-4547-A9B3-5FB05C147F34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D399F-A73D-4A87-B675-5F23A3DC2357}" type="pres">
      <dgm:prSet presAssocID="{B2DF92D4-3A9E-47EF-81AE-A236CC9DCADE}" presName="parTrans" presStyleLbl="sibTrans2D1" presStyleIdx="5" presStyleCnt="10"/>
      <dgm:spPr/>
      <dgm:t>
        <a:bodyPr/>
        <a:lstStyle/>
        <a:p>
          <a:endParaRPr lang="en-US"/>
        </a:p>
      </dgm:t>
    </dgm:pt>
    <dgm:pt modelId="{E3385F11-6005-4DFE-86F0-DDE23BCC760C}" type="pres">
      <dgm:prSet presAssocID="{B2DF92D4-3A9E-47EF-81AE-A236CC9DCADE}" presName="connectorText" presStyleLbl="sibTrans2D1" presStyleIdx="5" presStyleCnt="10"/>
      <dgm:spPr/>
      <dgm:t>
        <a:bodyPr/>
        <a:lstStyle/>
        <a:p>
          <a:endParaRPr lang="en-US"/>
        </a:p>
      </dgm:t>
    </dgm:pt>
    <dgm:pt modelId="{00D924B3-9AAF-4EE6-B6C2-86BD91835859}" type="pres">
      <dgm:prSet presAssocID="{D92096FF-5994-4ED9-8053-C5DB8D759965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3D3CDC-3543-463F-A0A6-F0CCEBCF7F6F}" type="pres">
      <dgm:prSet presAssocID="{6572ACDF-D7EF-4218-BCC2-625C3B03E9B8}" presName="parTrans" presStyleLbl="sibTrans2D1" presStyleIdx="6" presStyleCnt="10"/>
      <dgm:spPr/>
      <dgm:t>
        <a:bodyPr/>
        <a:lstStyle/>
        <a:p>
          <a:endParaRPr lang="en-US"/>
        </a:p>
      </dgm:t>
    </dgm:pt>
    <dgm:pt modelId="{F382A546-8BBB-4029-8C34-8BD3E4E849AA}" type="pres">
      <dgm:prSet presAssocID="{6572ACDF-D7EF-4218-BCC2-625C3B03E9B8}" presName="connectorText" presStyleLbl="sibTrans2D1" presStyleIdx="6" presStyleCnt="10"/>
      <dgm:spPr/>
      <dgm:t>
        <a:bodyPr/>
        <a:lstStyle/>
        <a:p>
          <a:endParaRPr lang="en-US"/>
        </a:p>
      </dgm:t>
    </dgm:pt>
    <dgm:pt modelId="{F6DA42CD-7A29-4216-8783-64AFFC099E1D}" type="pres">
      <dgm:prSet presAssocID="{E4277518-4423-47E2-AC82-4C49460C8DA8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E4C84-9D4A-465A-A4CA-DADB766772F6}" type="pres">
      <dgm:prSet presAssocID="{52F262F2-B1DF-463C-B8AA-94438FF43CA8}" presName="parTrans" presStyleLbl="sibTrans2D1" presStyleIdx="7" presStyleCnt="10"/>
      <dgm:spPr/>
      <dgm:t>
        <a:bodyPr/>
        <a:lstStyle/>
        <a:p>
          <a:endParaRPr lang="en-US"/>
        </a:p>
      </dgm:t>
    </dgm:pt>
    <dgm:pt modelId="{444DB7F0-1EBC-4177-9BC4-F9870748AABA}" type="pres">
      <dgm:prSet presAssocID="{52F262F2-B1DF-463C-B8AA-94438FF43CA8}" presName="connectorText" presStyleLbl="sibTrans2D1" presStyleIdx="7" presStyleCnt="10"/>
      <dgm:spPr/>
      <dgm:t>
        <a:bodyPr/>
        <a:lstStyle/>
        <a:p>
          <a:endParaRPr lang="en-US"/>
        </a:p>
      </dgm:t>
    </dgm:pt>
    <dgm:pt modelId="{CFD2CEF7-122E-412B-B9D7-28B51331FF52}" type="pres">
      <dgm:prSet presAssocID="{5FE84008-36EB-4EB6-9D45-3AECC6EB9918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ADDC3B-BF7E-4E44-914C-D656B46B9792}" type="pres">
      <dgm:prSet presAssocID="{591FA671-6A8D-4EE7-B573-2E47440971D4}" presName="parTrans" presStyleLbl="sibTrans2D1" presStyleIdx="8" presStyleCnt="10"/>
      <dgm:spPr/>
      <dgm:t>
        <a:bodyPr/>
        <a:lstStyle/>
        <a:p>
          <a:endParaRPr lang="en-US"/>
        </a:p>
      </dgm:t>
    </dgm:pt>
    <dgm:pt modelId="{9E028789-63C2-4201-87E5-B7D98062CD97}" type="pres">
      <dgm:prSet presAssocID="{591FA671-6A8D-4EE7-B573-2E47440971D4}" presName="connectorText" presStyleLbl="sibTrans2D1" presStyleIdx="8" presStyleCnt="10"/>
      <dgm:spPr/>
      <dgm:t>
        <a:bodyPr/>
        <a:lstStyle/>
        <a:p>
          <a:endParaRPr lang="en-US"/>
        </a:p>
      </dgm:t>
    </dgm:pt>
    <dgm:pt modelId="{61DB06EB-FFC5-481C-B2A3-7514080C2A30}" type="pres">
      <dgm:prSet presAssocID="{3699AE2F-6546-4845-89C5-B2EF62DD5DEC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DECDA5-712B-455E-8B93-79AA2398A233}" type="pres">
      <dgm:prSet presAssocID="{C91390CC-9D05-4564-809B-8F2BE605755B}" presName="parTrans" presStyleLbl="sibTrans2D1" presStyleIdx="9" presStyleCnt="10"/>
      <dgm:spPr/>
      <dgm:t>
        <a:bodyPr/>
        <a:lstStyle/>
        <a:p>
          <a:endParaRPr lang="en-US"/>
        </a:p>
      </dgm:t>
    </dgm:pt>
    <dgm:pt modelId="{0D6D6995-33AB-4626-901E-D869A7CDD6AC}" type="pres">
      <dgm:prSet presAssocID="{C91390CC-9D05-4564-809B-8F2BE605755B}" presName="connectorText" presStyleLbl="sibTrans2D1" presStyleIdx="9" presStyleCnt="10"/>
      <dgm:spPr/>
      <dgm:t>
        <a:bodyPr/>
        <a:lstStyle/>
        <a:p>
          <a:endParaRPr lang="en-US"/>
        </a:p>
      </dgm:t>
    </dgm:pt>
    <dgm:pt modelId="{818CB453-B85B-42BD-BC23-227A6A2DEFD5}" type="pres">
      <dgm:prSet presAssocID="{C09FFAC1-9091-4B2F-8052-549FEACD67DA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069057-46A0-4BFF-A62D-C45C1A887F77}" srcId="{D28DBA7F-6827-49C2-B239-1D46425F71CE}" destId="{5FE84008-36EB-4EB6-9D45-3AECC6EB9918}" srcOrd="7" destOrd="0" parTransId="{52F262F2-B1DF-463C-B8AA-94438FF43CA8}" sibTransId="{78D85719-C0E3-443E-909A-FDDF86B4E563}"/>
    <dgm:cxn modelId="{AA28EA5A-489F-402C-B0EA-97F94C43EB19}" srcId="{D28DBA7F-6827-49C2-B239-1D46425F71CE}" destId="{79BF71A2-AE66-4143-BF2C-B08476FABE2B}" srcOrd="1" destOrd="0" parTransId="{96566801-E05A-4BDE-B464-11DBEF73216E}" sibTransId="{F2B96930-0A60-4CAC-A9F9-9AC4C015D901}"/>
    <dgm:cxn modelId="{03B3BC73-FEC5-468D-964F-AA93A1829F45}" srcId="{D28DBA7F-6827-49C2-B239-1D46425F71CE}" destId="{B13C7A79-EFD9-4547-A9B3-5FB05C147F34}" srcOrd="4" destOrd="0" parTransId="{F08FFA7C-B987-45ED-A1DF-B365ED3F32D4}" sibTransId="{EC9DB121-55FE-4132-BDB4-5E97ABF35FA3}"/>
    <dgm:cxn modelId="{53A3915B-A3A6-4953-B2B3-F8BC440C5552}" type="presOf" srcId="{3699AE2F-6546-4845-89C5-B2EF62DD5DEC}" destId="{61DB06EB-FFC5-481C-B2A3-7514080C2A30}" srcOrd="0" destOrd="0" presId="urn:microsoft.com/office/officeart/2005/8/layout/radial5"/>
    <dgm:cxn modelId="{CED319DD-F5F8-4E1A-9293-5C1908D7E86A}" srcId="{D28DBA7F-6827-49C2-B239-1D46425F71CE}" destId="{C09FFAC1-9091-4B2F-8052-549FEACD67DA}" srcOrd="9" destOrd="0" parTransId="{C91390CC-9D05-4564-809B-8F2BE605755B}" sibTransId="{64551042-4F07-4E2C-AAA9-9F698A6AE90B}"/>
    <dgm:cxn modelId="{C942122A-726D-4DAE-A28A-F58BDF9D265A}" type="presOf" srcId="{F08FFA7C-B987-45ED-A1DF-B365ED3F32D4}" destId="{2A4162B7-A503-4442-89C5-381EFA33CD8A}" srcOrd="0" destOrd="0" presId="urn:microsoft.com/office/officeart/2005/8/layout/radial5"/>
    <dgm:cxn modelId="{EB516BEA-10D4-4918-AD15-6ADF92FE3FBC}" type="presOf" srcId="{5FE84008-36EB-4EB6-9D45-3AECC6EB9918}" destId="{CFD2CEF7-122E-412B-B9D7-28B51331FF52}" srcOrd="0" destOrd="0" presId="urn:microsoft.com/office/officeart/2005/8/layout/radial5"/>
    <dgm:cxn modelId="{D5B198CE-CAFF-41BC-AD65-F66F278BE9BD}" type="presOf" srcId="{52F262F2-B1DF-463C-B8AA-94438FF43CA8}" destId="{DD5E4C84-9D4A-465A-A4CA-DADB766772F6}" srcOrd="0" destOrd="0" presId="urn:microsoft.com/office/officeart/2005/8/layout/radial5"/>
    <dgm:cxn modelId="{01D1EAFD-D006-4EAB-B351-39086CB8EE36}" srcId="{D28DBA7F-6827-49C2-B239-1D46425F71CE}" destId="{F7A7A8DF-DF3E-497A-9B73-24C48A0698D5}" srcOrd="0" destOrd="0" parTransId="{AFB1CB49-D8A1-4942-804B-2B1E11F8EFA8}" sibTransId="{FAE9A69D-C6CE-4D94-BE34-5ABE7C2DEDEB}"/>
    <dgm:cxn modelId="{946B430A-F730-4BEA-B966-630EA8C51CA2}" type="presOf" srcId="{79BF71A2-AE66-4143-BF2C-B08476FABE2B}" destId="{CAA185DE-BE18-4FFE-9025-8B25F3EED7EC}" srcOrd="0" destOrd="0" presId="urn:microsoft.com/office/officeart/2005/8/layout/radial5"/>
    <dgm:cxn modelId="{D3261E1D-E305-44DF-A9F1-817D04F92788}" type="presOf" srcId="{6572ACDF-D7EF-4218-BCC2-625C3B03E9B8}" destId="{F382A546-8BBB-4029-8C34-8BD3E4E849AA}" srcOrd="1" destOrd="0" presId="urn:microsoft.com/office/officeart/2005/8/layout/radial5"/>
    <dgm:cxn modelId="{5610AECC-77FC-4CFD-AC71-44586E63433D}" srcId="{D28DBA7F-6827-49C2-B239-1D46425F71CE}" destId="{3699AE2F-6546-4845-89C5-B2EF62DD5DEC}" srcOrd="8" destOrd="0" parTransId="{591FA671-6A8D-4EE7-B573-2E47440971D4}" sibTransId="{FB0A8BED-97A0-4B12-8E5A-AA93EDD9E5C0}"/>
    <dgm:cxn modelId="{30D64967-2D54-46FB-99DB-721CC7763852}" type="presOf" srcId="{6505887F-5149-46C2-AC95-715F9474462B}" destId="{7232B8D7-A58C-43E3-BA96-014BE460AF49}" srcOrd="1" destOrd="0" presId="urn:microsoft.com/office/officeart/2005/8/layout/radial5"/>
    <dgm:cxn modelId="{8D16E193-A720-47A7-93A7-DAB6CFC7BCEC}" type="presOf" srcId="{6505887F-5149-46C2-AC95-715F9474462B}" destId="{4E814360-0F83-4C3D-86AF-0AFCAD64A232}" srcOrd="0" destOrd="0" presId="urn:microsoft.com/office/officeart/2005/8/layout/radial5"/>
    <dgm:cxn modelId="{AAE95205-B6FB-4CFD-9D0F-18FDFF0EE86E}" srcId="{D28DBA7F-6827-49C2-B239-1D46425F71CE}" destId="{E4277518-4423-47E2-AC82-4C49460C8DA8}" srcOrd="6" destOrd="0" parTransId="{6572ACDF-D7EF-4218-BCC2-625C3B03E9B8}" sibTransId="{786DCF4D-A75A-4957-8037-ACD062D6C2CB}"/>
    <dgm:cxn modelId="{EDC7512E-2BAA-4DFA-9B35-937987A67C41}" type="presOf" srcId="{96566801-E05A-4BDE-B464-11DBEF73216E}" destId="{62C9A887-7109-42B2-B8C7-69C177B27CE8}" srcOrd="1" destOrd="0" presId="urn:microsoft.com/office/officeart/2005/8/layout/radial5"/>
    <dgm:cxn modelId="{A1D67BCD-0A58-4957-930A-FEEFEC9C563A}" type="presOf" srcId="{D28DBA7F-6827-49C2-B239-1D46425F71CE}" destId="{5A2AB61E-8D9E-474B-9293-409DAF3BD3A8}" srcOrd="0" destOrd="0" presId="urn:microsoft.com/office/officeart/2005/8/layout/radial5"/>
    <dgm:cxn modelId="{1BDF1E7F-20B7-49D8-A8D6-D02B67204B5D}" type="presOf" srcId="{B2DF92D4-3A9E-47EF-81AE-A236CC9DCADE}" destId="{E3385F11-6005-4DFE-86F0-DDE23BCC760C}" srcOrd="1" destOrd="0" presId="urn:microsoft.com/office/officeart/2005/8/layout/radial5"/>
    <dgm:cxn modelId="{AEE2750F-120C-4E2C-B89F-BAE68FAA2E54}" type="presOf" srcId="{E83357DD-6AC2-42E1-BA0C-B494EEA5FDEB}" destId="{DEE1FDAC-35DA-445F-9FCE-4876026A3D51}" srcOrd="1" destOrd="0" presId="urn:microsoft.com/office/officeart/2005/8/layout/radial5"/>
    <dgm:cxn modelId="{A9FF525A-ED2A-4AD9-BA3C-A093F0389961}" type="presOf" srcId="{52F262F2-B1DF-463C-B8AA-94438FF43CA8}" destId="{444DB7F0-1EBC-4177-9BC4-F9870748AABA}" srcOrd="1" destOrd="0" presId="urn:microsoft.com/office/officeart/2005/8/layout/radial5"/>
    <dgm:cxn modelId="{A6C9354D-1447-4E11-B498-7B80FBE46148}" type="presOf" srcId="{71C07A4D-C0DA-4E3F-932E-7DA3D996B03B}" destId="{5971349C-ED21-4352-A6DD-DE29B4BF61FA}" srcOrd="0" destOrd="0" presId="urn:microsoft.com/office/officeart/2005/8/layout/radial5"/>
    <dgm:cxn modelId="{E373806A-3722-443A-BF52-AF852BABA99A}" type="presOf" srcId="{AFB1CB49-D8A1-4942-804B-2B1E11F8EFA8}" destId="{874E40C8-58F0-4122-A18F-20788825F52D}" srcOrd="1" destOrd="0" presId="urn:microsoft.com/office/officeart/2005/8/layout/radial5"/>
    <dgm:cxn modelId="{E224A30C-2C24-44ED-B9AC-D4E6AA07DD87}" type="presOf" srcId="{AFB1CB49-D8A1-4942-804B-2B1E11F8EFA8}" destId="{1652F5ED-DF81-45F1-8594-11430FAEBA29}" srcOrd="0" destOrd="0" presId="urn:microsoft.com/office/officeart/2005/8/layout/radial5"/>
    <dgm:cxn modelId="{25047384-92B9-4120-AA0D-CCAD7818E0A5}" type="presOf" srcId="{C91390CC-9D05-4564-809B-8F2BE605755B}" destId="{B6DECDA5-712B-455E-8B93-79AA2398A233}" srcOrd="0" destOrd="0" presId="urn:microsoft.com/office/officeart/2005/8/layout/radial5"/>
    <dgm:cxn modelId="{B2CC254A-83DC-4B9F-B545-63EACFA0A48C}" type="presOf" srcId="{1F9F11A2-86CA-4847-99DB-844B340C231E}" destId="{8D4F62B1-AB78-49FC-A1E2-7E6DB13A6FAD}" srcOrd="0" destOrd="0" presId="urn:microsoft.com/office/officeart/2005/8/layout/radial5"/>
    <dgm:cxn modelId="{1D88AD4B-0BE0-4F49-A7E8-6DB647F448CB}" srcId="{D28DBA7F-6827-49C2-B239-1D46425F71CE}" destId="{71C07A4D-C0DA-4E3F-932E-7DA3D996B03B}" srcOrd="2" destOrd="0" parTransId="{6505887F-5149-46C2-AC95-715F9474462B}" sibTransId="{7CF85B68-0FD5-4525-A62A-687D27B63AA6}"/>
    <dgm:cxn modelId="{3E8FB616-B5A5-49C3-B50E-0C541B8CD4A2}" srcId="{D28DBA7F-6827-49C2-B239-1D46425F71CE}" destId="{AD48A73C-3C1D-4CFF-9652-DB6EF6DD3200}" srcOrd="3" destOrd="0" parTransId="{E83357DD-6AC2-42E1-BA0C-B494EEA5FDEB}" sibTransId="{A7BDD905-27F5-40CA-B3CC-A208481BDC49}"/>
    <dgm:cxn modelId="{34A096B2-0DC1-43BE-B05A-370EA7396D0B}" type="presOf" srcId="{E4277518-4423-47E2-AC82-4C49460C8DA8}" destId="{F6DA42CD-7A29-4216-8783-64AFFC099E1D}" srcOrd="0" destOrd="0" presId="urn:microsoft.com/office/officeart/2005/8/layout/radial5"/>
    <dgm:cxn modelId="{FE62FA33-F0DE-44E1-A73F-EE1FFBA34E8C}" type="presOf" srcId="{AD48A73C-3C1D-4CFF-9652-DB6EF6DD3200}" destId="{D7C0644E-DDFE-44C0-9B58-762893BE7BB5}" srcOrd="0" destOrd="0" presId="urn:microsoft.com/office/officeart/2005/8/layout/radial5"/>
    <dgm:cxn modelId="{6F35C640-58B7-4A13-92F6-AB37E1BA7FE1}" type="presOf" srcId="{6572ACDF-D7EF-4218-BCC2-625C3B03E9B8}" destId="{9E3D3CDC-3543-463F-A0A6-F0CCEBCF7F6F}" srcOrd="0" destOrd="0" presId="urn:microsoft.com/office/officeart/2005/8/layout/radial5"/>
    <dgm:cxn modelId="{8AA70E8E-A47F-4A82-B6F4-FB580752E55F}" srcId="{1F9F11A2-86CA-4847-99DB-844B340C231E}" destId="{D28DBA7F-6827-49C2-B239-1D46425F71CE}" srcOrd="0" destOrd="0" parTransId="{7DA19E4F-E88A-453B-B65E-2C5B8362BD42}" sibTransId="{EFDB3557-0BCC-43DB-AD0D-7C98F9DAF31F}"/>
    <dgm:cxn modelId="{D085A7DA-9E54-4E7A-8356-2534C297B508}" type="presOf" srcId="{B13C7A79-EFD9-4547-A9B3-5FB05C147F34}" destId="{931A6CC6-06D4-470B-A8A9-B60A198C89D7}" srcOrd="0" destOrd="0" presId="urn:microsoft.com/office/officeart/2005/8/layout/radial5"/>
    <dgm:cxn modelId="{6B8D67C2-3564-439B-8472-C774093F8448}" type="presOf" srcId="{591FA671-6A8D-4EE7-B573-2E47440971D4}" destId="{9E028789-63C2-4201-87E5-B7D98062CD97}" srcOrd="1" destOrd="0" presId="urn:microsoft.com/office/officeart/2005/8/layout/radial5"/>
    <dgm:cxn modelId="{9A5E6C27-CC93-4B31-B364-AA5EE4C8BCB2}" type="presOf" srcId="{F7A7A8DF-DF3E-497A-9B73-24C48A0698D5}" destId="{B6DBF13C-3DBB-417C-8560-F66180550CF0}" srcOrd="0" destOrd="0" presId="urn:microsoft.com/office/officeart/2005/8/layout/radial5"/>
    <dgm:cxn modelId="{E99E5D4E-DC2A-46FC-8717-B91D72D37B58}" type="presOf" srcId="{591FA671-6A8D-4EE7-B573-2E47440971D4}" destId="{A6ADDC3B-BF7E-4E44-914C-D656B46B9792}" srcOrd="0" destOrd="0" presId="urn:microsoft.com/office/officeart/2005/8/layout/radial5"/>
    <dgm:cxn modelId="{1780AB08-A994-4E46-875E-5FA5A1B9C595}" type="presOf" srcId="{F08FFA7C-B987-45ED-A1DF-B365ED3F32D4}" destId="{DA6EB4B8-B2DF-42E7-A529-B344F3497EB5}" srcOrd="1" destOrd="0" presId="urn:microsoft.com/office/officeart/2005/8/layout/radial5"/>
    <dgm:cxn modelId="{BAF9BBD4-6FF8-4F21-9D4D-53E8C3C8E5F2}" type="presOf" srcId="{B2DF92D4-3A9E-47EF-81AE-A236CC9DCADE}" destId="{AC7D399F-A73D-4A87-B675-5F23A3DC2357}" srcOrd="0" destOrd="0" presId="urn:microsoft.com/office/officeart/2005/8/layout/radial5"/>
    <dgm:cxn modelId="{A862AD1D-6677-4F02-906B-1FFA46F58F53}" type="presOf" srcId="{D92096FF-5994-4ED9-8053-C5DB8D759965}" destId="{00D924B3-9AAF-4EE6-B6C2-86BD91835859}" srcOrd="0" destOrd="0" presId="urn:microsoft.com/office/officeart/2005/8/layout/radial5"/>
    <dgm:cxn modelId="{440DB53E-E77D-415C-B77F-022A62FD05B4}" srcId="{D28DBA7F-6827-49C2-B239-1D46425F71CE}" destId="{D92096FF-5994-4ED9-8053-C5DB8D759965}" srcOrd="5" destOrd="0" parTransId="{B2DF92D4-3A9E-47EF-81AE-A236CC9DCADE}" sibTransId="{63C60416-816E-4224-A85D-31D040E06B44}"/>
    <dgm:cxn modelId="{8E63FB62-7853-4239-80D1-30B624F09884}" type="presOf" srcId="{E83357DD-6AC2-42E1-BA0C-B494EEA5FDEB}" destId="{C6A617BF-4C4B-437B-A008-B9FBB16C6B24}" srcOrd="0" destOrd="0" presId="urn:microsoft.com/office/officeart/2005/8/layout/radial5"/>
    <dgm:cxn modelId="{2E034171-90DD-44E0-88EC-6738C83DB5F6}" type="presOf" srcId="{C91390CC-9D05-4564-809B-8F2BE605755B}" destId="{0D6D6995-33AB-4626-901E-D869A7CDD6AC}" srcOrd="1" destOrd="0" presId="urn:microsoft.com/office/officeart/2005/8/layout/radial5"/>
    <dgm:cxn modelId="{D4ED7AB7-6127-4EC6-B54D-61893D7746F2}" type="presOf" srcId="{96566801-E05A-4BDE-B464-11DBEF73216E}" destId="{C52C1CD2-2051-4B3E-8289-0606BD96625B}" srcOrd="0" destOrd="0" presId="urn:microsoft.com/office/officeart/2005/8/layout/radial5"/>
    <dgm:cxn modelId="{6F6591F8-090B-4D76-B939-6AA0356F6D13}" type="presOf" srcId="{C09FFAC1-9091-4B2F-8052-549FEACD67DA}" destId="{818CB453-B85B-42BD-BC23-227A6A2DEFD5}" srcOrd="0" destOrd="0" presId="urn:microsoft.com/office/officeart/2005/8/layout/radial5"/>
    <dgm:cxn modelId="{17ED98AF-6403-4274-BDA1-0FFFB827DFE9}" type="presParOf" srcId="{8D4F62B1-AB78-49FC-A1E2-7E6DB13A6FAD}" destId="{5A2AB61E-8D9E-474B-9293-409DAF3BD3A8}" srcOrd="0" destOrd="0" presId="urn:microsoft.com/office/officeart/2005/8/layout/radial5"/>
    <dgm:cxn modelId="{D14164FB-3AAC-4390-A56A-60197C2A4D2D}" type="presParOf" srcId="{8D4F62B1-AB78-49FC-A1E2-7E6DB13A6FAD}" destId="{1652F5ED-DF81-45F1-8594-11430FAEBA29}" srcOrd="1" destOrd="0" presId="urn:microsoft.com/office/officeart/2005/8/layout/radial5"/>
    <dgm:cxn modelId="{3F98A2CB-E869-49D6-AEAB-E61FD6500BCE}" type="presParOf" srcId="{1652F5ED-DF81-45F1-8594-11430FAEBA29}" destId="{874E40C8-58F0-4122-A18F-20788825F52D}" srcOrd="0" destOrd="0" presId="urn:microsoft.com/office/officeart/2005/8/layout/radial5"/>
    <dgm:cxn modelId="{6D0CBA3B-38C3-41E6-B331-4D3BEB912E2E}" type="presParOf" srcId="{8D4F62B1-AB78-49FC-A1E2-7E6DB13A6FAD}" destId="{B6DBF13C-3DBB-417C-8560-F66180550CF0}" srcOrd="2" destOrd="0" presId="urn:microsoft.com/office/officeart/2005/8/layout/radial5"/>
    <dgm:cxn modelId="{25162A8E-A9B1-41DE-AB77-BD0B3BC1219F}" type="presParOf" srcId="{8D4F62B1-AB78-49FC-A1E2-7E6DB13A6FAD}" destId="{C52C1CD2-2051-4B3E-8289-0606BD96625B}" srcOrd="3" destOrd="0" presId="urn:microsoft.com/office/officeart/2005/8/layout/radial5"/>
    <dgm:cxn modelId="{E23FBC8D-9806-4437-BDB6-06839E13F5F0}" type="presParOf" srcId="{C52C1CD2-2051-4B3E-8289-0606BD96625B}" destId="{62C9A887-7109-42B2-B8C7-69C177B27CE8}" srcOrd="0" destOrd="0" presId="urn:microsoft.com/office/officeart/2005/8/layout/radial5"/>
    <dgm:cxn modelId="{7BB88C3F-423C-4A84-A134-77D665114EB9}" type="presParOf" srcId="{8D4F62B1-AB78-49FC-A1E2-7E6DB13A6FAD}" destId="{CAA185DE-BE18-4FFE-9025-8B25F3EED7EC}" srcOrd="4" destOrd="0" presId="urn:microsoft.com/office/officeart/2005/8/layout/radial5"/>
    <dgm:cxn modelId="{F0F8FE0E-76F2-4BDE-99B3-00A0ACC0AA2B}" type="presParOf" srcId="{8D4F62B1-AB78-49FC-A1E2-7E6DB13A6FAD}" destId="{4E814360-0F83-4C3D-86AF-0AFCAD64A232}" srcOrd="5" destOrd="0" presId="urn:microsoft.com/office/officeart/2005/8/layout/radial5"/>
    <dgm:cxn modelId="{4122ED2A-24C4-4067-9B48-E4EF5D996A22}" type="presParOf" srcId="{4E814360-0F83-4C3D-86AF-0AFCAD64A232}" destId="{7232B8D7-A58C-43E3-BA96-014BE460AF49}" srcOrd="0" destOrd="0" presId="urn:microsoft.com/office/officeart/2005/8/layout/radial5"/>
    <dgm:cxn modelId="{E6707651-7388-4218-BC86-0AA7BBA8B469}" type="presParOf" srcId="{8D4F62B1-AB78-49FC-A1E2-7E6DB13A6FAD}" destId="{5971349C-ED21-4352-A6DD-DE29B4BF61FA}" srcOrd="6" destOrd="0" presId="urn:microsoft.com/office/officeart/2005/8/layout/radial5"/>
    <dgm:cxn modelId="{6CB8C00C-86DC-44FB-B67B-B9AE8784C57C}" type="presParOf" srcId="{8D4F62B1-AB78-49FC-A1E2-7E6DB13A6FAD}" destId="{C6A617BF-4C4B-437B-A008-B9FBB16C6B24}" srcOrd="7" destOrd="0" presId="urn:microsoft.com/office/officeart/2005/8/layout/radial5"/>
    <dgm:cxn modelId="{C22948BC-1A19-4EB7-B9E9-784A1EC2E7E2}" type="presParOf" srcId="{C6A617BF-4C4B-437B-A008-B9FBB16C6B24}" destId="{DEE1FDAC-35DA-445F-9FCE-4876026A3D51}" srcOrd="0" destOrd="0" presId="urn:microsoft.com/office/officeart/2005/8/layout/radial5"/>
    <dgm:cxn modelId="{6F8149A4-1FC5-4C96-824E-BED56A608DEF}" type="presParOf" srcId="{8D4F62B1-AB78-49FC-A1E2-7E6DB13A6FAD}" destId="{D7C0644E-DDFE-44C0-9B58-762893BE7BB5}" srcOrd="8" destOrd="0" presId="urn:microsoft.com/office/officeart/2005/8/layout/radial5"/>
    <dgm:cxn modelId="{A486461B-8E50-4AB2-BE4F-D0C80F9A2CEC}" type="presParOf" srcId="{8D4F62B1-AB78-49FC-A1E2-7E6DB13A6FAD}" destId="{2A4162B7-A503-4442-89C5-381EFA33CD8A}" srcOrd="9" destOrd="0" presId="urn:microsoft.com/office/officeart/2005/8/layout/radial5"/>
    <dgm:cxn modelId="{0C02243D-0C03-48B7-BAB1-1658238D3112}" type="presParOf" srcId="{2A4162B7-A503-4442-89C5-381EFA33CD8A}" destId="{DA6EB4B8-B2DF-42E7-A529-B344F3497EB5}" srcOrd="0" destOrd="0" presId="urn:microsoft.com/office/officeart/2005/8/layout/radial5"/>
    <dgm:cxn modelId="{C4AE654C-F977-4315-96C4-1F17D4BCDEDA}" type="presParOf" srcId="{8D4F62B1-AB78-49FC-A1E2-7E6DB13A6FAD}" destId="{931A6CC6-06D4-470B-A8A9-B60A198C89D7}" srcOrd="10" destOrd="0" presId="urn:microsoft.com/office/officeart/2005/8/layout/radial5"/>
    <dgm:cxn modelId="{1008CD96-C64B-4721-834E-902D0CB9F6A8}" type="presParOf" srcId="{8D4F62B1-AB78-49FC-A1E2-7E6DB13A6FAD}" destId="{AC7D399F-A73D-4A87-B675-5F23A3DC2357}" srcOrd="11" destOrd="0" presId="urn:microsoft.com/office/officeart/2005/8/layout/radial5"/>
    <dgm:cxn modelId="{64D09044-BB5B-40E0-920B-EFC081C4839D}" type="presParOf" srcId="{AC7D399F-A73D-4A87-B675-5F23A3DC2357}" destId="{E3385F11-6005-4DFE-86F0-DDE23BCC760C}" srcOrd="0" destOrd="0" presId="urn:microsoft.com/office/officeart/2005/8/layout/radial5"/>
    <dgm:cxn modelId="{0C37B52D-76F9-4D5C-B37C-7DD4EF981453}" type="presParOf" srcId="{8D4F62B1-AB78-49FC-A1E2-7E6DB13A6FAD}" destId="{00D924B3-9AAF-4EE6-B6C2-86BD91835859}" srcOrd="12" destOrd="0" presId="urn:microsoft.com/office/officeart/2005/8/layout/radial5"/>
    <dgm:cxn modelId="{F734086A-58A9-4A72-AEC6-FEC4C1681C3F}" type="presParOf" srcId="{8D4F62B1-AB78-49FC-A1E2-7E6DB13A6FAD}" destId="{9E3D3CDC-3543-463F-A0A6-F0CCEBCF7F6F}" srcOrd="13" destOrd="0" presId="urn:microsoft.com/office/officeart/2005/8/layout/radial5"/>
    <dgm:cxn modelId="{C97955A8-2448-4055-8305-D7F10DFE8DAD}" type="presParOf" srcId="{9E3D3CDC-3543-463F-A0A6-F0CCEBCF7F6F}" destId="{F382A546-8BBB-4029-8C34-8BD3E4E849AA}" srcOrd="0" destOrd="0" presId="urn:microsoft.com/office/officeart/2005/8/layout/radial5"/>
    <dgm:cxn modelId="{48FAECAD-2D62-48B7-9970-9D1D5906C938}" type="presParOf" srcId="{8D4F62B1-AB78-49FC-A1E2-7E6DB13A6FAD}" destId="{F6DA42CD-7A29-4216-8783-64AFFC099E1D}" srcOrd="14" destOrd="0" presId="urn:microsoft.com/office/officeart/2005/8/layout/radial5"/>
    <dgm:cxn modelId="{1B86128B-A7CC-411B-8C85-C71C10B02A34}" type="presParOf" srcId="{8D4F62B1-AB78-49FC-A1E2-7E6DB13A6FAD}" destId="{DD5E4C84-9D4A-465A-A4CA-DADB766772F6}" srcOrd="15" destOrd="0" presId="urn:microsoft.com/office/officeart/2005/8/layout/radial5"/>
    <dgm:cxn modelId="{5111E937-F93B-4C8B-A8C3-6802ED341E04}" type="presParOf" srcId="{DD5E4C84-9D4A-465A-A4CA-DADB766772F6}" destId="{444DB7F0-1EBC-4177-9BC4-F9870748AABA}" srcOrd="0" destOrd="0" presId="urn:microsoft.com/office/officeart/2005/8/layout/radial5"/>
    <dgm:cxn modelId="{9C4EFF68-B124-4264-AFD9-EE23E08A7601}" type="presParOf" srcId="{8D4F62B1-AB78-49FC-A1E2-7E6DB13A6FAD}" destId="{CFD2CEF7-122E-412B-B9D7-28B51331FF52}" srcOrd="16" destOrd="0" presId="urn:microsoft.com/office/officeart/2005/8/layout/radial5"/>
    <dgm:cxn modelId="{89A80905-83DA-4137-AF0C-D897FF5B1337}" type="presParOf" srcId="{8D4F62B1-AB78-49FC-A1E2-7E6DB13A6FAD}" destId="{A6ADDC3B-BF7E-4E44-914C-D656B46B9792}" srcOrd="17" destOrd="0" presId="urn:microsoft.com/office/officeart/2005/8/layout/radial5"/>
    <dgm:cxn modelId="{F5D9AF70-39C7-4302-9A24-1A458FB305E1}" type="presParOf" srcId="{A6ADDC3B-BF7E-4E44-914C-D656B46B9792}" destId="{9E028789-63C2-4201-87E5-B7D98062CD97}" srcOrd="0" destOrd="0" presId="urn:microsoft.com/office/officeart/2005/8/layout/radial5"/>
    <dgm:cxn modelId="{4A932BC0-05DF-493F-A177-508DD0563C68}" type="presParOf" srcId="{8D4F62B1-AB78-49FC-A1E2-7E6DB13A6FAD}" destId="{61DB06EB-FFC5-481C-B2A3-7514080C2A30}" srcOrd="18" destOrd="0" presId="urn:microsoft.com/office/officeart/2005/8/layout/radial5"/>
    <dgm:cxn modelId="{5C5B8417-B513-4253-ACD7-48477CE0D90E}" type="presParOf" srcId="{8D4F62B1-AB78-49FC-A1E2-7E6DB13A6FAD}" destId="{B6DECDA5-712B-455E-8B93-79AA2398A233}" srcOrd="19" destOrd="0" presId="urn:microsoft.com/office/officeart/2005/8/layout/radial5"/>
    <dgm:cxn modelId="{A0D90291-45E4-4759-B5AD-AA72345917A1}" type="presParOf" srcId="{B6DECDA5-712B-455E-8B93-79AA2398A233}" destId="{0D6D6995-33AB-4626-901E-D869A7CDD6AC}" srcOrd="0" destOrd="0" presId="urn:microsoft.com/office/officeart/2005/8/layout/radial5"/>
    <dgm:cxn modelId="{F384E307-A178-4E8F-BA6D-075D73116FAF}" type="presParOf" srcId="{8D4F62B1-AB78-49FC-A1E2-7E6DB13A6FAD}" destId="{818CB453-B85B-42BD-BC23-227A6A2DEFD5}" srcOrd="2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AB61E-8D9E-474B-9293-409DAF3BD3A8}">
      <dsp:nvSpPr>
        <dsp:cNvPr id="0" name=""/>
        <dsp:cNvSpPr/>
      </dsp:nvSpPr>
      <dsp:spPr>
        <a:xfrm>
          <a:off x="4570466" y="2220967"/>
          <a:ext cx="1387365" cy="13873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Leelawadee" panose="020B0502040204020203" pitchFamily="34" charset="-34"/>
              <a:cs typeface="Leelawadee" panose="020B0502040204020203" pitchFamily="34" charset="-34"/>
            </a:rPr>
            <a:t>System</a:t>
          </a:r>
          <a:endParaRPr lang="en-US" sz="2000" b="1" kern="1200" dirty="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>
        <a:off x="4773641" y="2424142"/>
        <a:ext cx="981015" cy="981015"/>
      </dsp:txXfrm>
    </dsp:sp>
    <dsp:sp modelId="{1652F5ED-DF81-45F1-8594-11430FAEBA29}">
      <dsp:nvSpPr>
        <dsp:cNvPr id="0" name=""/>
        <dsp:cNvSpPr/>
      </dsp:nvSpPr>
      <dsp:spPr>
        <a:xfrm rot="16200000">
          <a:off x="4975715" y="1457227"/>
          <a:ext cx="576867" cy="4717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>
        <a:off x="5046471" y="1622324"/>
        <a:ext cx="435356" cy="283022"/>
      </dsp:txXfrm>
    </dsp:sp>
    <dsp:sp modelId="{B6DBF13C-3DBB-417C-8560-F66180550CF0}">
      <dsp:nvSpPr>
        <dsp:cNvPr id="0" name=""/>
        <dsp:cNvSpPr/>
      </dsp:nvSpPr>
      <dsp:spPr>
        <a:xfrm>
          <a:off x="4709203" y="22646"/>
          <a:ext cx="1109892" cy="1109892"/>
        </a:xfrm>
        <a:prstGeom prst="ellipse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eelawadee" panose="020B0502040204020203" pitchFamily="34" charset="-34"/>
              <a:cs typeface="Leelawadee" panose="020B0502040204020203" pitchFamily="34" charset="-34"/>
            </a:rPr>
            <a:t>OS</a:t>
          </a:r>
          <a:endParaRPr lang="en-US" sz="1400" b="1" kern="1200" dirty="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>
        <a:off x="4871743" y="185186"/>
        <a:ext cx="784812" cy="784812"/>
      </dsp:txXfrm>
    </dsp:sp>
    <dsp:sp modelId="{C52C1CD2-2051-4B3E-8289-0606BD96625B}">
      <dsp:nvSpPr>
        <dsp:cNvPr id="0" name=""/>
        <dsp:cNvSpPr/>
      </dsp:nvSpPr>
      <dsp:spPr>
        <a:xfrm rot="18360000">
          <a:off x="5693737" y="1690526"/>
          <a:ext cx="576867" cy="4717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>
        <a:off x="5722903" y="1842109"/>
        <a:ext cx="435356" cy="283022"/>
      </dsp:txXfrm>
    </dsp:sp>
    <dsp:sp modelId="{CAA185DE-BE18-4FFE-9025-8B25F3EED7EC}">
      <dsp:nvSpPr>
        <dsp:cNvPr id="0" name=""/>
        <dsp:cNvSpPr/>
      </dsp:nvSpPr>
      <dsp:spPr>
        <a:xfrm>
          <a:off x="6082891" y="468984"/>
          <a:ext cx="1109892" cy="11098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eelawadee" panose="020B0502040204020203" pitchFamily="34" charset="-34"/>
              <a:cs typeface="Leelawadee" panose="020B0502040204020203" pitchFamily="34" charset="-34"/>
            </a:rPr>
            <a:t>Network</a:t>
          </a:r>
          <a:endParaRPr lang="en-US" sz="1400" b="1" kern="1200" dirty="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>
        <a:off x="6245431" y="631524"/>
        <a:ext cx="784812" cy="784812"/>
      </dsp:txXfrm>
    </dsp:sp>
    <dsp:sp modelId="{4E814360-0F83-4C3D-86AF-0AFCAD64A232}">
      <dsp:nvSpPr>
        <dsp:cNvPr id="0" name=""/>
        <dsp:cNvSpPr/>
      </dsp:nvSpPr>
      <dsp:spPr>
        <a:xfrm rot="20520000">
          <a:off x="6137498" y="2301311"/>
          <a:ext cx="576867" cy="4717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>
        <a:off x="6140961" y="2417517"/>
        <a:ext cx="435356" cy="283022"/>
      </dsp:txXfrm>
    </dsp:sp>
    <dsp:sp modelId="{5971349C-ED21-4352-A6DD-DE29B4BF61FA}">
      <dsp:nvSpPr>
        <dsp:cNvPr id="0" name=""/>
        <dsp:cNvSpPr/>
      </dsp:nvSpPr>
      <dsp:spPr>
        <a:xfrm>
          <a:off x="6931876" y="1637513"/>
          <a:ext cx="1109892" cy="11098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eelawadee" panose="020B0502040204020203" pitchFamily="34" charset="-34"/>
              <a:cs typeface="Leelawadee" panose="020B0502040204020203" pitchFamily="34" charset="-34"/>
            </a:rPr>
            <a:t>Database</a:t>
          </a:r>
          <a:endParaRPr lang="en-US" sz="1400" b="1" kern="1200" dirty="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>
        <a:off x="7094416" y="1800053"/>
        <a:ext cx="784812" cy="784812"/>
      </dsp:txXfrm>
    </dsp:sp>
    <dsp:sp modelId="{C6A617BF-4C4B-437B-A008-B9FBB16C6B24}">
      <dsp:nvSpPr>
        <dsp:cNvPr id="0" name=""/>
        <dsp:cNvSpPr/>
      </dsp:nvSpPr>
      <dsp:spPr>
        <a:xfrm rot="1080000">
          <a:off x="6137498" y="3056283"/>
          <a:ext cx="576867" cy="4717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>
        <a:off x="6140961" y="3128759"/>
        <a:ext cx="435356" cy="283022"/>
      </dsp:txXfrm>
    </dsp:sp>
    <dsp:sp modelId="{D7C0644E-DDFE-44C0-9B58-762893BE7BB5}">
      <dsp:nvSpPr>
        <dsp:cNvPr id="0" name=""/>
        <dsp:cNvSpPr/>
      </dsp:nvSpPr>
      <dsp:spPr>
        <a:xfrm>
          <a:off x="6931876" y="3081894"/>
          <a:ext cx="1109892" cy="11098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eelawadee" panose="020B0502040204020203" pitchFamily="34" charset="-34"/>
              <a:cs typeface="Leelawadee" panose="020B0502040204020203" pitchFamily="34" charset="-34"/>
            </a:rPr>
            <a:t>Distributed systems</a:t>
          </a:r>
          <a:endParaRPr lang="en-US" sz="1400" b="1" kern="1200" dirty="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>
        <a:off x="7094416" y="3244434"/>
        <a:ext cx="784812" cy="784812"/>
      </dsp:txXfrm>
    </dsp:sp>
    <dsp:sp modelId="{2A4162B7-A503-4442-89C5-381EFA33CD8A}">
      <dsp:nvSpPr>
        <dsp:cNvPr id="0" name=""/>
        <dsp:cNvSpPr/>
      </dsp:nvSpPr>
      <dsp:spPr>
        <a:xfrm rot="3240000">
          <a:off x="5693737" y="3667069"/>
          <a:ext cx="576867" cy="4717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>
        <a:off x="5722903" y="3704168"/>
        <a:ext cx="435356" cy="283022"/>
      </dsp:txXfrm>
    </dsp:sp>
    <dsp:sp modelId="{931A6CC6-06D4-470B-A8A9-B60A198C89D7}">
      <dsp:nvSpPr>
        <dsp:cNvPr id="0" name=""/>
        <dsp:cNvSpPr/>
      </dsp:nvSpPr>
      <dsp:spPr>
        <a:xfrm>
          <a:off x="6082891" y="4250422"/>
          <a:ext cx="1109892" cy="11098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latin typeface="Leelawadee" panose="020B0502040204020203" pitchFamily="34" charset="-34"/>
              <a:cs typeface="Leelawadee" panose="020B0502040204020203" pitchFamily="34" charset="-34"/>
            </a:rPr>
            <a:t>Programming</a:t>
          </a:r>
          <a:endParaRPr lang="en-US" sz="900" b="1" kern="1200" dirty="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>
        <a:off x="6245431" y="4412962"/>
        <a:ext cx="784812" cy="784812"/>
      </dsp:txXfrm>
    </dsp:sp>
    <dsp:sp modelId="{AC7D399F-A73D-4A87-B675-5F23A3DC2357}">
      <dsp:nvSpPr>
        <dsp:cNvPr id="0" name=""/>
        <dsp:cNvSpPr/>
      </dsp:nvSpPr>
      <dsp:spPr>
        <a:xfrm rot="5400000">
          <a:off x="4975715" y="3900368"/>
          <a:ext cx="576867" cy="4717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>
        <a:off x="5046471" y="3923954"/>
        <a:ext cx="435356" cy="283022"/>
      </dsp:txXfrm>
    </dsp:sp>
    <dsp:sp modelId="{00D924B3-9AAF-4EE6-B6C2-86BD91835859}">
      <dsp:nvSpPr>
        <dsp:cNvPr id="0" name=""/>
        <dsp:cNvSpPr/>
      </dsp:nvSpPr>
      <dsp:spPr>
        <a:xfrm>
          <a:off x="4709203" y="4696761"/>
          <a:ext cx="1109892" cy="11098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Leelawadee" panose="020B0502040204020203" pitchFamily="34" charset="-34"/>
              <a:cs typeface="Leelawadee" panose="020B0502040204020203" pitchFamily="34" charset="-34"/>
            </a:rPr>
            <a:t>Software engineering</a:t>
          </a:r>
          <a:endParaRPr lang="en-US" sz="1100" b="1" kern="1200" dirty="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>
        <a:off x="4871743" y="4859301"/>
        <a:ext cx="784812" cy="784812"/>
      </dsp:txXfrm>
    </dsp:sp>
    <dsp:sp modelId="{9E3D3CDC-3543-463F-A0A6-F0CCEBCF7F6F}">
      <dsp:nvSpPr>
        <dsp:cNvPr id="0" name=""/>
        <dsp:cNvSpPr/>
      </dsp:nvSpPr>
      <dsp:spPr>
        <a:xfrm rot="7560000">
          <a:off x="4257694" y="3667069"/>
          <a:ext cx="576867" cy="4717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 rot="10800000">
        <a:off x="4370039" y="3704168"/>
        <a:ext cx="435356" cy="283022"/>
      </dsp:txXfrm>
    </dsp:sp>
    <dsp:sp modelId="{F6DA42CD-7A29-4216-8783-64AFFC099E1D}">
      <dsp:nvSpPr>
        <dsp:cNvPr id="0" name=""/>
        <dsp:cNvSpPr/>
      </dsp:nvSpPr>
      <dsp:spPr>
        <a:xfrm>
          <a:off x="3335515" y="4250422"/>
          <a:ext cx="1109892" cy="11098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eelawadee" panose="020B0502040204020203" pitchFamily="34" charset="-34"/>
              <a:cs typeface="Leelawadee" panose="020B0502040204020203" pitchFamily="34" charset="-34"/>
            </a:rPr>
            <a:t>Security</a:t>
          </a:r>
          <a:endParaRPr lang="en-US" sz="1400" b="1" kern="1200" dirty="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>
        <a:off x="3498055" y="4412962"/>
        <a:ext cx="784812" cy="784812"/>
      </dsp:txXfrm>
    </dsp:sp>
    <dsp:sp modelId="{DD5E4C84-9D4A-465A-A4CA-DADB766772F6}">
      <dsp:nvSpPr>
        <dsp:cNvPr id="0" name=""/>
        <dsp:cNvSpPr/>
      </dsp:nvSpPr>
      <dsp:spPr>
        <a:xfrm rot="9720000">
          <a:off x="3813933" y="3056283"/>
          <a:ext cx="576867" cy="4717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 rot="10800000">
        <a:off x="3951981" y="3128759"/>
        <a:ext cx="435356" cy="283022"/>
      </dsp:txXfrm>
    </dsp:sp>
    <dsp:sp modelId="{CFD2CEF7-122E-412B-B9D7-28B51331FF52}">
      <dsp:nvSpPr>
        <dsp:cNvPr id="0" name=""/>
        <dsp:cNvSpPr/>
      </dsp:nvSpPr>
      <dsp:spPr>
        <a:xfrm>
          <a:off x="2486529" y="3081894"/>
          <a:ext cx="1109892" cy="11098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eelawadee" panose="020B0502040204020203" pitchFamily="34" charset="-34"/>
              <a:cs typeface="Leelawadee" panose="020B0502040204020203" pitchFamily="34" charset="-34"/>
            </a:rPr>
            <a:t>Fault tolerance</a:t>
          </a:r>
          <a:endParaRPr lang="en-US" sz="1400" b="1" kern="1200" dirty="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>
        <a:off x="2649069" y="3244434"/>
        <a:ext cx="784812" cy="784812"/>
      </dsp:txXfrm>
    </dsp:sp>
    <dsp:sp modelId="{A6ADDC3B-BF7E-4E44-914C-D656B46B9792}">
      <dsp:nvSpPr>
        <dsp:cNvPr id="0" name=""/>
        <dsp:cNvSpPr/>
      </dsp:nvSpPr>
      <dsp:spPr>
        <a:xfrm rot="11880000">
          <a:off x="3813933" y="2301311"/>
          <a:ext cx="576867" cy="4717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 rot="10800000">
        <a:off x="3951981" y="2417517"/>
        <a:ext cx="435356" cy="283022"/>
      </dsp:txXfrm>
    </dsp:sp>
    <dsp:sp modelId="{61DB06EB-FFC5-481C-B2A3-7514080C2A30}">
      <dsp:nvSpPr>
        <dsp:cNvPr id="0" name=""/>
        <dsp:cNvSpPr/>
      </dsp:nvSpPr>
      <dsp:spPr>
        <a:xfrm>
          <a:off x="2486529" y="1637513"/>
          <a:ext cx="1109892" cy="11098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latin typeface="Leelawadee" panose="020B0502040204020203" pitchFamily="34" charset="-34"/>
              <a:cs typeface="Leelawadee" panose="020B0502040204020203" pitchFamily="34" charset="-34"/>
            </a:rPr>
            <a:t>Concurrency</a:t>
          </a:r>
          <a:endParaRPr lang="en-US" sz="1050" b="1" kern="1200" dirty="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>
        <a:off x="2649069" y="1800053"/>
        <a:ext cx="784812" cy="784812"/>
      </dsp:txXfrm>
    </dsp:sp>
    <dsp:sp modelId="{B6DECDA5-712B-455E-8B93-79AA2398A233}">
      <dsp:nvSpPr>
        <dsp:cNvPr id="0" name=""/>
        <dsp:cNvSpPr/>
      </dsp:nvSpPr>
      <dsp:spPr>
        <a:xfrm rot="14040000">
          <a:off x="4257694" y="1690526"/>
          <a:ext cx="576867" cy="4717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 rot="10800000">
        <a:off x="4370039" y="1842109"/>
        <a:ext cx="435356" cy="283022"/>
      </dsp:txXfrm>
    </dsp:sp>
    <dsp:sp modelId="{818CB453-B85B-42BD-BC23-227A6A2DEFD5}">
      <dsp:nvSpPr>
        <dsp:cNvPr id="0" name=""/>
        <dsp:cNvSpPr/>
      </dsp:nvSpPr>
      <dsp:spPr>
        <a:xfrm>
          <a:off x="3335515" y="468984"/>
          <a:ext cx="1109892" cy="11098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Leelawadee" panose="020B0502040204020203" pitchFamily="34" charset="-34"/>
              <a:cs typeface="Leelawadee" panose="020B0502040204020203" pitchFamily="34" charset="-34"/>
            </a:rPr>
            <a:t>Project </a:t>
          </a:r>
          <a:r>
            <a:rPr lang="en-US" sz="1100" b="1" kern="1200" dirty="0" err="1" smtClean="0">
              <a:latin typeface="Leelawadee" panose="020B0502040204020203" pitchFamily="34" charset="-34"/>
              <a:cs typeface="Leelawadee" panose="020B0502040204020203" pitchFamily="34" charset="-34"/>
            </a:rPr>
            <a:t>Mangement</a:t>
          </a:r>
          <a:endParaRPr lang="en-US" sz="1100" b="1" kern="1200" dirty="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>
        <a:off x="3498055" y="631524"/>
        <a:ext cx="784812" cy="784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Computer System Engineering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CE4502</a:t>
            </a:r>
          </a:p>
        </p:txBody>
      </p:sp>
    </p:spTree>
    <p:extLst>
      <p:ext uri="{BB962C8B-B14F-4D97-AF65-F5344CB8AC3E}">
        <p14:creationId xmlns:p14="http://schemas.microsoft.com/office/powerpoint/2010/main" val="14292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28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ปัญหาที่จะเผชิญในการสร้างระบบ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Emergent </a:t>
            </a:r>
            <a:r>
              <a:rPr lang="en-US" i="1" dirty="0" smtClean="0"/>
              <a:t>properties</a:t>
            </a:r>
            <a:endParaRPr lang="th-TH" i="1" dirty="0" smtClean="0"/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ส่วนของตัวเองทำงานเองไม่มีปัญหา พอต้องทำงานร่วมกับส่วนอื่นแล้วเกิดปัญหาที่ไม่คาดคิด</a:t>
            </a:r>
          </a:p>
          <a:p>
            <a:r>
              <a:rPr lang="en-US" i="1" dirty="0"/>
              <a:t>Propagation of </a:t>
            </a:r>
            <a:r>
              <a:rPr lang="en-US" i="1" dirty="0" smtClean="0"/>
              <a:t>effects</a:t>
            </a:r>
            <a:endParaRPr lang="th-TH" i="1" dirty="0" smtClean="0"/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การกระจายตัวของปัญหา (เหมือนโรคระบาด) </a:t>
            </a:r>
          </a:p>
          <a:p>
            <a:pPr lvl="2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สิ่งสำคัญที่สุดที่นักออกแบบระบบต้องคำนึงถึงคือการจำกัดขอบเขตของปัญหาหรือความเสียหาย</a:t>
            </a:r>
          </a:p>
          <a:p>
            <a:r>
              <a:rPr lang="en-US" i="1" dirty="0"/>
              <a:t>Incommensurate </a:t>
            </a:r>
            <a:r>
              <a:rPr lang="en-US" i="1" dirty="0" smtClean="0"/>
              <a:t>scaling</a:t>
            </a:r>
            <a:endParaRPr lang="th-TH" i="1" dirty="0" smtClean="0"/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ระบบไม่สามารถขยายให้รองรับความต้องการที่มากขึ้นได้ (ขีดจำกัดจากพื้นฐาน) </a:t>
            </a:r>
          </a:p>
          <a:p>
            <a:r>
              <a:rPr lang="en-US" i="1" dirty="0" smtClean="0"/>
              <a:t>Trade-offs</a:t>
            </a:r>
            <a:endParaRPr lang="th-TH" i="1" dirty="0" smtClean="0"/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ได้อย่างเสียอย่าง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5034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4011" y="2306918"/>
            <a:ext cx="9404723" cy="1400530"/>
          </a:xfrm>
        </p:spPr>
        <p:txBody>
          <a:bodyPr/>
          <a:lstStyle/>
          <a:p>
            <a:pPr algn="ctr"/>
            <a:r>
              <a:rPr lang="th-TH" sz="3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จะสร้างระบบคอมพิวเตอร์ขึ้นมาได้อย่างไร ด้วยวิธีการใด เมื่อต้องเจอกับปัญหาข้างต้น</a:t>
            </a:r>
            <a:r>
              <a:rPr lang="en-US" sz="36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?</a:t>
            </a:r>
            <a:endParaRPr lang="en-US" sz="36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584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ความซับซ้อนคืออะไร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256554" y="2654300"/>
            <a:ext cx="8825659" cy="584200"/>
          </a:xfrm>
        </p:spPr>
        <p:txBody>
          <a:bodyPr/>
          <a:lstStyle/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พจนานุกรมของ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Webster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กล่าวไว้ว่า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“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ความซับซ้อน คือ ความยากที่จะเข้าใจ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” 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49331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247" t="37833" r="35652" b="25679"/>
          <a:stretch/>
        </p:blipFill>
        <p:spPr>
          <a:xfrm>
            <a:off x="469174" y="1092200"/>
            <a:ext cx="5392880" cy="393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897" t="47048" r="29893" b="13021"/>
          <a:stretch/>
        </p:blipFill>
        <p:spPr>
          <a:xfrm>
            <a:off x="6121399" y="1092200"/>
            <a:ext cx="5648740" cy="393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0303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32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แล้วจะจัดการรับมือกับความซับซ้อนยังไง </a:t>
            </a:r>
            <a:r>
              <a:rPr lang="en-US" sz="32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?</a:t>
            </a:r>
            <a:endParaRPr lang="en-US" sz="32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แบ่งแยกแล้วปกครอง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(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จัดการ)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(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Modularity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)</a:t>
            </a: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แบ่งออกเป็นโมดูลย่อยๆ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(Subsystem)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โค้ดในแต่ละโมดูลน้อยลง แก้บั๊กง่ายขึ้น</a:t>
            </a:r>
          </a:p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ทำให้เป็นนามธรรม (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Abstraction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) ซ่อนรายละเอียด</a:t>
            </a: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ลดการผูกติดกับสิ่งใดสิ่งหนึ่งมากเกินไปจนยากจะแก้ไขหรือเปลี่ยนแปลง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รวบรวมจากระบบเล็กๆ เพื่อเป็นระบบใหญ่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(Hierarchy)</a:t>
            </a:r>
            <a:endParaRPr lang="th-TH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อยากได้อะไรให้เลขาไปซื้อมา (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Layering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)</a:t>
            </a:r>
            <a:endParaRPr lang="en-US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/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ลดการปฏิสัมพันธ์กันระหว่าง องค์ประกอบ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ต่างๆ ผ่าน ชั้นต่างๆ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(Layer)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32481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Design of naming schemes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Naming Model</a:t>
            </a:r>
          </a:p>
          <a:p>
            <a:pPr lvl="1"/>
            <a:r>
              <a:rPr lang="en-US" sz="3600" i="1" dirty="0" smtClean="0"/>
              <a:t>value </a:t>
            </a:r>
            <a:r>
              <a:rPr lang="en-US" sz="3600" dirty="0"/>
              <a:t>← RESOLVE (</a:t>
            </a:r>
            <a:r>
              <a:rPr lang="en-US" sz="3600" i="1" dirty="0"/>
              <a:t>name</a:t>
            </a:r>
            <a:r>
              <a:rPr lang="en-US" sz="3600" dirty="0"/>
              <a:t>, </a:t>
            </a:r>
            <a:r>
              <a:rPr lang="en-US" sz="3600" i="1" dirty="0"/>
              <a:t>context</a:t>
            </a:r>
            <a:r>
              <a:rPr lang="en-US" sz="3600" dirty="0" smtClean="0"/>
              <a:t>)</a:t>
            </a:r>
            <a:endParaRPr lang="th-TH" sz="3600" dirty="0" smtClean="0"/>
          </a:p>
          <a:p>
            <a:pPr lvl="1"/>
            <a:r>
              <a:rPr lang="th-TH" sz="2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ตัวอย่างการออกแบบระบบคอมพิวเตอร์ที่ใช้ </a:t>
            </a:r>
            <a:r>
              <a:rPr lang="en-US" sz="2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Naming Schema </a:t>
            </a:r>
            <a:r>
              <a:rPr lang="th-TH" sz="2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เช่น </a:t>
            </a:r>
            <a:r>
              <a:rPr lang="en-US" sz="2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URL -&gt; DNS -&gt; IP Address</a:t>
            </a:r>
          </a:p>
          <a:p>
            <a:pPr lvl="1"/>
            <a:r>
              <a:rPr lang="en-US" sz="24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Name + Layer (API Application Programming Interface)</a:t>
            </a:r>
            <a:endParaRPr lang="th-TH" sz="24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430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666" t="17708" r="30576" b="51563"/>
          <a:stretch/>
        </p:blipFill>
        <p:spPr>
          <a:xfrm>
            <a:off x="2527299" y="1574800"/>
            <a:ext cx="7124701" cy="2247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6779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1" dirty="0"/>
              <a:t>Enforcing modularity with clients and services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Soft Module =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เครื่องเดียวกัน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-&gt;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โปรแกรม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-&gt;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เรียก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procedure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ต่างๆ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(procedure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เป็นตัวแทนของ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Module)</a:t>
            </a:r>
          </a:p>
          <a:p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Enforced Module =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คนละเครื่อง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-&gt;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จำกัดความเสียหาย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-&gt;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แต่เปลืองทรัพยากร</a:t>
            </a:r>
            <a:endParaRPr lang="en-US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16898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Enforcing modularity with virtualization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ลดการเปลืองทรัพยากรด้วยการทำ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Virtualization </a:t>
            </a:r>
            <a:endParaRPr lang="th-TH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ใช้เครื่องเดียวจำลองเหมือนมีหลายเครื่อง</a:t>
            </a:r>
            <a:endParaRPr lang="en-US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2"/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VM (Virtual Memory)</a:t>
            </a:r>
          </a:p>
          <a:p>
            <a:pPr lvl="2"/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VP (Virtual Processor) = Threads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80330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6182"/>
          </a:xfrm>
        </p:spPr>
        <p:txBody>
          <a:bodyPr/>
          <a:lstStyle/>
          <a:p>
            <a:r>
              <a:rPr lang="th-TH" sz="2000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องค์ความรู้ในการสร้างระบบคอมพิวเตอร์</a:t>
            </a:r>
            <a:endParaRPr lang="en-US" sz="20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106388"/>
              </p:ext>
            </p:extLst>
          </p:nvPr>
        </p:nvGraphicFramePr>
        <p:xfrm>
          <a:off x="317500" y="787400"/>
          <a:ext cx="10528299" cy="5829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248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8/85/Systems_engineering_application_projects_collag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06" y="187782"/>
            <a:ext cx="6033293" cy="603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60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ขอบเขต</a:t>
            </a:r>
            <a:endParaRPr lang="en-US" dirty="0"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System Engineering</a:t>
            </a: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สหวิทยาการจากหลายสาขาในกลุ่มของวิศวกรรมศาสตร์ มุ่งเน้นในเรื่องการออกแบบและการจัดการความซับซ้อนด้านระบบวิศวกรรมในช่วงวงจรการพัฒนาทั้งหมดมีประเด็นต่างๆ ที่เกี่ยวข้องอาทิเช่น</a:t>
            </a:r>
          </a:p>
          <a:p>
            <a:pPr lvl="2"/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Requirement engineer, Coordinate with different teams, Testing and Evaluation , etc…</a:t>
            </a:r>
          </a:p>
          <a:p>
            <a:pPr lvl="2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มีความคาบเกี่ยวกับหลายสาขาวิชาเช่น</a:t>
            </a:r>
          </a:p>
          <a:p>
            <a:pPr lvl="3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วิศวกรรมการควบคุม , วิศวอุตสาหการ , วิศวกรรมซอฟต์แวร์ , การบริหารโครงการเป็นต้น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เทคนิคในวิศวกรรมระบบถูกนำไปใช้งานโครงการที่มีความซับซ้อนสูงเช่น</a:t>
            </a:r>
          </a:p>
          <a:p>
            <a:pPr lvl="2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การออกแบบกระสวยอวกาศ</a:t>
            </a:r>
          </a:p>
          <a:p>
            <a:pPr lvl="2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การออกแบบชิป</a:t>
            </a:r>
          </a:p>
          <a:p>
            <a:pPr lvl="2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การสร้างหุ่นยนต์</a:t>
            </a:r>
          </a:p>
          <a:p>
            <a:pPr lvl="2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การทำ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Software Integration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ขององค์กรขนาดใหญ่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7751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th-TH" dirty="0" smtClean="0"/>
              <a:t>ต่อ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Computer System Engineering</a:t>
            </a:r>
            <a:endParaRPr lang="en-US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มุ่งเน้นที่การออกแบบหรือสร้างระบบที่เกี่ยวข้องกับคอมพิวเตอร์ที่มีความซับซ้อนสูงซึ่งประกอบไปด้วย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Hardware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และ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Software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โดยใช้เทคนิคทางด้าน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System Engineering </a:t>
            </a:r>
            <a:endParaRPr lang="th-TH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2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ระบบขององค์กรขนาดใหญ่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(Enterprise Software)</a:t>
            </a:r>
          </a:p>
          <a:p>
            <a:pPr lvl="2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ระบบที่เกี่ยวข้องกับผู้คนจำนวนมาก</a:t>
            </a:r>
          </a:p>
        </p:txBody>
      </p:sp>
    </p:spTree>
    <p:extLst>
      <p:ext uri="{BB962C8B-B14F-4D97-AF65-F5344CB8AC3E}">
        <p14:creationId xmlns:p14="http://schemas.microsoft.com/office/powerpoint/2010/main" val="237186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DAU Systems Engineering Fundamentals</a:t>
            </a:r>
            <a:r>
              <a:rPr lang="en-US" dirty="0" smtClean="0"/>
              <a:t>:</a:t>
            </a: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การบูรณาการ คน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, ผลิตภัณฑ์และ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กระบวนการเพื่อตอบสนอง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ความ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ต้องการหรือวัตถุประสงค์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ที่ระบุ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ไว้</a:t>
            </a:r>
            <a:endParaRPr lang="en-US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IEEE </a:t>
            </a:r>
            <a:r>
              <a:rPr lang="en-US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Std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 1220-1998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:</a:t>
            </a: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กลุ่มหรือ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การจัดเรียงของ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องค์ประกอบต่างๆ โดยมีกระบวนการ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ที่เกี่ยวข้องและมีพฤติกรรมตอบสนองความต้องการของลูกค้า / ต้องการการ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ดำเนินงาน ในช่วงของวงจร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ชีวิตของ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ผลิตภัณฑ์.</a:t>
            </a:r>
            <a:endParaRPr lang="en-US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ISO 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/ IEC 15288: 2008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:</a:t>
            </a:r>
            <a:endParaRPr lang="th-TH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การรวมกัน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ของ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องค์ประกอบที่มีปฏิสัมพันธ์เพื่อให้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บรรลุวัตถุประสงค์อย่างใดอย่างหนึ่งหรืออื่น ๆ ที่ระบุ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ไว้</a:t>
            </a:r>
          </a:p>
          <a:p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NASA</a:t>
            </a: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1) 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การ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รวมของ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องค์ประกอบที่ทำงานร่วมกันเพื่อสร้างความสามารถในการตอบสนองความ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ต้องการดโดยมีองค์ประกอบ 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ได้แก่ ฮาร์ดแวร์ซอฟต์แวร์อุปกรณ์สิ่งอำนวยความสะดวกบุคลากรกระบวนการและขั้นตอนที่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จำเป็น 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(2 )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ผลผลิตสุดท้ายที่ได้ 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(ซึ่งทำหน้าที่ในการปฏิบัติงาน)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และผลผลิตอื่นที่เกี่ยวข้อง(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ซึ่งให้บริการสนับสนุนวงจร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ชีวิตของผลิตภัณฑ์) คือสิ่งที่ทำให้ระบบเกิดขึ้น“</a:t>
            </a:r>
          </a:p>
          <a:p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INCOSE</a:t>
            </a: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ระบบก็คือการสร้างหรือรวบรวมกลุ่มขององค์ประกอบต่างๆ ซึ่งแตกต่างกันเข้ามาอยู่ด้วยกันผลลัพธ์ที่ได้ไม่สามารถขาดองค์ประกอบใดองค์ประกอบหนึ่งไปได้ องค์ประกอบต่างๆ อาทิเช่น คน, ฮาร์ดแวร์ , ซอฟต์แวร์ สิ่งอำนวยความสะดวกต่างๆ นโยบาย หรือแม้กระทั่งเอกสาร ระบบจะมีคุณค่ามากน้อยแค่ไหนขึ้นอยู่กับความสัมพันธ์ขององค์ประกอบต่างๆ เหล่านี้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820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Computer System Engineering / Design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มีแนวคิดพื้นฐานที่สำคัญหลายอย่างที่ต้องนำมาใช้ในการสร้างระบบ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Computer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อาทิเช่น</a:t>
            </a: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หลักการออกแบบ , การแยกเป็นหน่วยย่อย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(modularity)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เรื่องการกำหนดชื่อ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(naming)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, นามธรรม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(abstract) ,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การทำงานแบบพร้อมกัน (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concurrency)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, การสื่อสาร , การทนทานต่อข้อผิดพลาด , การรับประกัน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ความ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ถูกต้อง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(Atomicity)</a:t>
            </a: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สิ่งเหล่านี้กระจายอยู่ในสาขาวิชา อาทิเช่น</a:t>
            </a:r>
          </a:p>
          <a:p>
            <a:pPr lvl="2"/>
            <a:r>
              <a:rPr lang="en-US" dirty="0"/>
              <a:t>• Operating systems</a:t>
            </a:r>
          </a:p>
          <a:p>
            <a:pPr lvl="2"/>
            <a:r>
              <a:rPr lang="en-US" dirty="0"/>
              <a:t>• Networks</a:t>
            </a:r>
          </a:p>
          <a:p>
            <a:pPr lvl="2"/>
            <a:r>
              <a:rPr lang="en-US" dirty="0"/>
              <a:t>• Database systems</a:t>
            </a:r>
          </a:p>
          <a:p>
            <a:pPr lvl="2"/>
            <a:r>
              <a:rPr lang="en-US" dirty="0"/>
              <a:t>• Distributed systems</a:t>
            </a:r>
          </a:p>
          <a:p>
            <a:pPr lvl="2"/>
            <a:r>
              <a:rPr lang="en-US" dirty="0"/>
              <a:t>• Programming languages</a:t>
            </a:r>
          </a:p>
          <a:p>
            <a:pPr lvl="2"/>
            <a:r>
              <a:rPr lang="en-US" dirty="0"/>
              <a:t>• Software engineering</a:t>
            </a:r>
          </a:p>
          <a:p>
            <a:pPr lvl="2"/>
            <a:r>
              <a:rPr lang="en-US" dirty="0"/>
              <a:t>• Security</a:t>
            </a:r>
          </a:p>
          <a:p>
            <a:pPr lvl="2"/>
            <a:r>
              <a:rPr lang="en-US" dirty="0"/>
              <a:t>• Fault tolerance</a:t>
            </a:r>
          </a:p>
          <a:p>
            <a:pPr lvl="2"/>
            <a:r>
              <a:rPr lang="en-US" dirty="0"/>
              <a:t>• Concurrency</a:t>
            </a:r>
          </a:p>
          <a:p>
            <a:pPr lvl="2"/>
            <a:r>
              <a:rPr lang="en-US" dirty="0"/>
              <a:t>• Architecture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950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ปัญหาที่สำคัญ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รายวิชาเหล่านี้มีองค์ประกอบของรายละเอียดต่างๆ เพิ่มขึ้นมากมายในช่วงสามสิบปีที่ผ่านมา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เวลามีไม่พอเรียนทั้งหมด</a:t>
            </a: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เรียน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Concept 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หรือแนวคิด ที่ไม่ขึ้นกับสถาปัตยกรรมใดๆ ไม่อิงระบบปฏิบัติการใดๆ </a:t>
            </a:r>
            <a:endParaRPr lang="en-US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การสร้างระบบที่ดีต้องการพื้นฐานที่ดีในรายวิชา</a:t>
            </a: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operating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systems,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database 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systems,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data 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networks, </a:t>
            </a:r>
            <a:endParaRPr lang="th-TH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/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computer 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security,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distributed 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systems, fault-tolerant</a:t>
            </a: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computing, and concurrency</a:t>
            </a:r>
          </a:p>
        </p:txBody>
      </p:sp>
    </p:spTree>
    <p:extLst>
      <p:ext uri="{BB962C8B-B14F-4D97-AF65-F5344CB8AC3E}">
        <p14:creationId xmlns:p14="http://schemas.microsoft.com/office/powerpoint/2010/main" val="54264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เริ่มต้น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มีแอพพลิเคชั่นหลายตัวที่มีความต้องการที่หลายอาทิเช่น</a:t>
            </a: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ทนทานต่อการเสียหาย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(Fault Tolerance)</a:t>
            </a:r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การทำงานหลายงานพร้อมกัน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(Concurrency)</a:t>
            </a: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การเชื่อมโยงข้อมูลจากต่างสถานที่ทางภูมิศาสตร์เข้าด้วยกัน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(Geographically 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separated but linked </a:t>
            </a:r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data)</a:t>
            </a:r>
            <a:endParaRPr lang="th-TH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การเก็บข้อมูลจำนวนมากๆ</a:t>
            </a:r>
            <a:endParaRPr lang="en-US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มีการป้องกันข้อผิดพลาดและการโจมตี</a:t>
            </a:r>
          </a:p>
          <a:p>
            <a:pPr lvl="1"/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การมีปฏิสัมพันธ์กับผู้คนที่หลากหลายและมีจำนวนมาก</a:t>
            </a:r>
          </a:p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การจะพัฒนาแอพพลิเคชั่นเพื่อรองรับความต้องการข้างต้นได้นั้น ผู้ออกแบบจะต้องมองมากไปกว่าเรื่องซอฟต์แวร์และฮาร์ดแวร์ และในการออกแบบนั้นจะต้องเผชิญกับปัญหามากมาย ซึ่งข้อจำกัดต่างๆนั้น อยู่ที่องค์ความรู้ของผู้ออกแบบระบบเองเป็นหลัก</a:t>
            </a:r>
          </a:p>
          <a:p>
            <a:pPr lvl="1"/>
            <a:endParaRPr lang="en-US" dirty="0" smtClean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/>
            <a:endParaRPr lang="en-US" dirty="0"/>
          </a:p>
          <a:p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755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ปัญหาที่เจอนั้นมีทั้งที่ปัญหาพื้นฐานในสาขาอื่นๆ ที่เกี่ยวข้องกับวิศวกรรมด้วย อาทิเช่น วิศวกรรมโยธา , การออกแบบผังเมือง , วิศวกรรมเครื่องกล, วิศวกรรมอากาศยานและการบิน เป็นต้น และมีที่เป็นปัญหาเฉพาะส่วนที่เกี่ยวข้องกับ ระบบคอมพิวเตอร์ 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01200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682</TotalTime>
  <Words>1067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Angsana New</vt:lpstr>
      <vt:lpstr>Arial</vt:lpstr>
      <vt:lpstr>Century Gothic</vt:lpstr>
      <vt:lpstr>Leelawadee</vt:lpstr>
      <vt:lpstr>Tahoma</vt:lpstr>
      <vt:lpstr>Wingdings 3</vt:lpstr>
      <vt:lpstr>Ion</vt:lpstr>
      <vt:lpstr>Computer System Engineering</vt:lpstr>
      <vt:lpstr>PowerPoint Presentation</vt:lpstr>
      <vt:lpstr>ขอบเขต</vt:lpstr>
      <vt:lpstr>(ต่อ)</vt:lpstr>
      <vt:lpstr>System ?</vt:lpstr>
      <vt:lpstr>Computer System Engineering / Design</vt:lpstr>
      <vt:lpstr>ปัญหาที่สำคัญ</vt:lpstr>
      <vt:lpstr>เริ่มต้น</vt:lpstr>
      <vt:lpstr>PowerPoint Presentation</vt:lpstr>
      <vt:lpstr>ปัญหาที่จะเผชิญในการสร้างระบบ</vt:lpstr>
      <vt:lpstr>จะสร้างระบบคอมพิวเตอร์ขึ้นมาได้อย่างไร ด้วยวิธีการใด เมื่อต้องเจอกับปัญหาข้างต้น?</vt:lpstr>
      <vt:lpstr>ความซับซ้อนคืออะไร</vt:lpstr>
      <vt:lpstr>PowerPoint Presentation</vt:lpstr>
      <vt:lpstr>แล้วจะจัดการรับมือกับความซับซ้อนยังไง ?</vt:lpstr>
      <vt:lpstr>Design of naming schemes </vt:lpstr>
      <vt:lpstr>PowerPoint Presentation</vt:lpstr>
      <vt:lpstr>Enforcing modularity with clients and services </vt:lpstr>
      <vt:lpstr>Enforcing modularity with virtualization </vt:lpstr>
      <vt:lpstr>องค์ความรู้ในการสร้างระบบคอมพิวเตอร์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 Engineering</dc:title>
  <dc:creator>Anusorn Chaikaew</dc:creator>
  <cp:lastModifiedBy>Anusorn Chaikaew</cp:lastModifiedBy>
  <cp:revision>93</cp:revision>
  <dcterms:created xsi:type="dcterms:W3CDTF">2015-03-24T08:48:05Z</dcterms:created>
  <dcterms:modified xsi:type="dcterms:W3CDTF">2015-03-26T04:30:49Z</dcterms:modified>
</cp:coreProperties>
</file>