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6"/>
  </p:notesMasterIdLst>
  <p:handoutMasterIdLst>
    <p:handoutMasterId r:id="rId7"/>
  </p:handoutMasterIdLst>
  <p:sldIdLst>
    <p:sldId id="31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E5EF"/>
    <a:srgbClr val="D2EADB"/>
    <a:srgbClr val="DC48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717" autoAdjust="0"/>
  </p:normalViewPr>
  <p:slideViewPr>
    <p:cSldViewPr snapToGrid="0">
      <p:cViewPr varScale="1">
        <p:scale>
          <a:sx n="109" d="100"/>
          <a:sy n="109" d="100"/>
        </p:scale>
        <p:origin x="2220" y="108"/>
      </p:cViewPr>
      <p:guideLst/>
    </p:cSldViewPr>
  </p:slideViewPr>
  <p:outlineViewPr>
    <p:cViewPr>
      <p:scale>
        <a:sx n="33" d="100"/>
        <a:sy n="33" d="100"/>
      </p:scale>
      <p:origin x="0" y="-34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2" d="100"/>
          <a:sy n="62" d="100"/>
        </p:scale>
        <p:origin x="2266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ED7A934-0635-4E76-95FD-43993B1828C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3A72F8-57B8-4FBF-B54E-88A861E91D4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73EFC-B541-4D39-ACAE-B43588005231}" type="datetimeFigureOut">
              <a:rPr lang="en-US" smtClean="0"/>
              <a:t>5/11/2023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4A6038-4A3D-4CE4-A3B5-D6E97612120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286FF7-47DD-4A75-85A8-6445E3411EA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8FC685-2169-447E-B5F0-6D799AEBC20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2555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0853E1-56A0-44E9-A74E-5E9F6164A239}" type="datetimeFigureOut">
              <a:rPr lang="en-US" smtClean="0"/>
              <a:t>5/11/2023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926890-3464-4466-B789-5BB6DD4ADC9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4772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926890-3464-4466-B789-5BB6DD4ADC9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7543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232146ED-1740-4E0E-8996-4B51792143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" y="2"/>
            <a:ext cx="2134216" cy="2258161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5C431250-2534-41F8-915B-18FCC6565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" y="2"/>
            <a:ext cx="2134216" cy="2258161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73D7C106-260D-4F16-93A6-3C076C9E6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481312" y="743744"/>
            <a:ext cx="4860256" cy="4589316"/>
            <a:chOff x="1481312" y="743744"/>
            <a:chExt cx="4860256" cy="4589316"/>
          </a:xfrm>
        </p:grpSpPr>
        <p:sp>
          <p:nvSpPr>
            <p:cNvPr id="77" name="Rectangle 76" descr="Tag=AccentColor&#10;Flavor=Light&#10;Target=Fill">
              <a:extLst>
                <a:ext uri="{FF2B5EF4-FFF2-40B4-BE49-F238E27FC236}">
                  <a16:creationId xmlns:a16="http://schemas.microsoft.com/office/drawing/2014/main" id="{CE90353B-4B0C-4677-A170-00AD60175039}"/>
                </a:ext>
              </a:extLst>
            </p:cNvPr>
            <p:cNvSpPr/>
            <p:nvPr/>
          </p:nvSpPr>
          <p:spPr>
            <a:xfrm>
              <a:off x="1481312" y="743744"/>
              <a:ext cx="4860256" cy="4589316"/>
            </a:xfrm>
            <a:prstGeom prst="rect">
              <a:avLst/>
            </a:prstGeom>
            <a:solidFill>
              <a:srgbClr val="FFFF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78" name="Rectangle 77" descr="Tag=AccentColor&#10;Flavor=Light&#10;Target=Fill">
              <a:extLst>
                <a:ext uri="{FF2B5EF4-FFF2-40B4-BE49-F238E27FC236}">
                  <a16:creationId xmlns:a16="http://schemas.microsoft.com/office/drawing/2014/main" id="{4C70E8BC-9282-41C2-B22A-745DB1C827CF}"/>
                </a:ext>
              </a:extLst>
            </p:cNvPr>
            <p:cNvSpPr/>
            <p:nvPr/>
          </p:nvSpPr>
          <p:spPr>
            <a:xfrm>
              <a:off x="1481312" y="743744"/>
              <a:ext cx="4860256" cy="4589316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BB51E472-8334-4DEB-9D39-8E4FFA92E2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379729" y="648365"/>
            <a:ext cx="4860256" cy="4589316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Title 1">
            <a:extLst>
              <a:ext uri="{FF2B5EF4-FFF2-40B4-BE49-F238E27FC236}">
                <a16:creationId xmlns:a16="http://schemas.microsoft.com/office/drawing/2014/main" id="{CC645776-A980-4F78-8E9D-4EA5572A59C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1269" y="799275"/>
            <a:ext cx="4579668" cy="3028072"/>
          </a:xfrm>
        </p:spPr>
        <p:txBody>
          <a:bodyPr/>
          <a:lstStyle>
            <a:lvl1pPr algn="ctr">
              <a:defRPr sz="6000" b="1" spc="15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1" name="Subtitle 2">
            <a:extLst>
              <a:ext uri="{FF2B5EF4-FFF2-40B4-BE49-F238E27FC236}">
                <a16:creationId xmlns:a16="http://schemas.microsoft.com/office/drawing/2014/main" id="{4F03E6E3-0D95-48FF-BBCC-EA589CD1285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1269" y="3919422"/>
            <a:ext cx="4579668" cy="1166797"/>
          </a:xfrm>
        </p:spPr>
        <p:txBody>
          <a:bodyPr/>
          <a:lstStyle>
            <a:lvl1pPr algn="ctr">
              <a:buNone/>
              <a:defRPr sz="2400" spc="400" baseline="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10275C51-172D-4FE9-A45A-D3DAD166B8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99364" y="4074364"/>
            <a:ext cx="365125" cy="365125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DB95E389-C1AA-4243-931C-270FE4BB06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602612" y="5333060"/>
            <a:ext cx="1589388" cy="1524940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84" name="Freeform: Shape 83">
            <a:extLst>
              <a:ext uri="{FF2B5EF4-FFF2-40B4-BE49-F238E27FC236}">
                <a16:creationId xmlns:a16="http://schemas.microsoft.com/office/drawing/2014/main" id="{310E7790-D96D-4055-AA95-63C286EC7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602612" y="5333060"/>
            <a:ext cx="1589388" cy="1524940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86" name="Graphic 185">
            <a:extLst>
              <a:ext uri="{FF2B5EF4-FFF2-40B4-BE49-F238E27FC236}">
                <a16:creationId xmlns:a16="http://schemas.microsoft.com/office/drawing/2014/main" id="{4E460B18-E051-4152-85D3-76A93C7EA4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805475" y="1581418"/>
            <a:ext cx="843746" cy="375828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94B28A43-F583-4902-9997-46A4D316FB8A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8BCE79F2-2624-4906-9841-566BD8DDA4AD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4AF102FA-9C0A-4844-A187-23CECD95C4AF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BC9F252A-1680-4777-BF7D-67B153676A1D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6D161B24-FE00-4550-AB2C-02C42C60B82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92" name="Oval 91">
            <a:extLst>
              <a:ext uri="{FF2B5EF4-FFF2-40B4-BE49-F238E27FC236}">
                <a16:creationId xmlns:a16="http://schemas.microsoft.com/office/drawing/2014/main" id="{DAD8B4A3-DD6F-428E-9D74-E63865CE7D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99364" y="4074364"/>
            <a:ext cx="365125" cy="365125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6" name="Picture Placeholder 2">
            <a:extLst>
              <a:ext uri="{FF2B5EF4-FFF2-40B4-BE49-F238E27FC236}">
                <a16:creationId xmlns:a16="http://schemas.microsoft.com/office/drawing/2014/main" id="{99E7F282-7DB7-4431-A6A3-9E912E06F81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068418" y="1957246"/>
            <a:ext cx="4207947" cy="4207948"/>
          </a:xfrm>
        </p:spPr>
        <p:txBody>
          <a:bodyPr/>
          <a:lstStyle>
            <a:lvl1pPr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</p:spTree>
    <p:extLst>
      <p:ext uri="{BB962C8B-B14F-4D97-AF65-F5344CB8AC3E}">
        <p14:creationId xmlns:p14="http://schemas.microsoft.com/office/powerpoint/2010/main" val="540107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2F117D5-7402-40B6-8492-280C24F60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341223" y="5289452"/>
            <a:ext cx="1640977" cy="1568548"/>
            <a:chOff x="3121343" y="4864099"/>
            <a:chExt cx="2085971" cy="1993901"/>
          </a:xfrm>
          <a:solidFill>
            <a:schemeClr val="accent1">
              <a:alpha val="20000"/>
            </a:schemeClr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161BA3FA-C408-4DD0-8D01-AD1955F394ED}"/>
                </a:ext>
              </a:extLst>
            </p:cNvPr>
            <p:cNvSpPr/>
            <p:nvPr/>
          </p:nvSpPr>
          <p:spPr>
            <a:xfrm>
              <a:off x="3238556" y="4981312"/>
              <a:ext cx="442726" cy="44272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1D6E8BB-7294-492C-92F6-55ED4E53CFE8}"/>
                </a:ext>
              </a:extLst>
            </p:cNvPr>
            <p:cNvSpPr/>
            <p:nvPr/>
          </p:nvSpPr>
          <p:spPr>
            <a:xfrm>
              <a:off x="3128809" y="4871565"/>
              <a:ext cx="902626" cy="902626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8388000-0440-4364-8913-532DFCCD9C34}"/>
                </a:ext>
              </a:extLst>
            </p:cNvPr>
            <p:cNvSpPr/>
            <p:nvPr/>
          </p:nvSpPr>
          <p:spPr>
            <a:xfrm>
              <a:off x="3121343" y="4864099"/>
              <a:ext cx="1152732" cy="1152732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3A011FE-8ED6-4045-8217-38BE203C050D}"/>
                </a:ext>
              </a:extLst>
            </p:cNvPr>
            <p:cNvSpPr/>
            <p:nvPr/>
          </p:nvSpPr>
          <p:spPr>
            <a:xfrm>
              <a:off x="3152324" y="4894707"/>
              <a:ext cx="1321462" cy="1321838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5AFAABB-1473-4746-A400-F23E5F57BB4B}"/>
                </a:ext>
              </a:extLst>
            </p:cNvPr>
            <p:cNvSpPr/>
            <p:nvPr/>
          </p:nvSpPr>
          <p:spPr>
            <a:xfrm>
              <a:off x="3215037" y="4957793"/>
              <a:ext cx="1428975" cy="1428975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FD7A49F-A1AC-4EB9-9F5F-D56917BFD054}"/>
                </a:ext>
              </a:extLst>
            </p:cNvPr>
            <p:cNvSpPr/>
            <p:nvPr/>
          </p:nvSpPr>
          <p:spPr>
            <a:xfrm>
              <a:off x="3301642" y="5044398"/>
              <a:ext cx="1490195" cy="1490195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FEEB7B70-2392-461B-A28C-EF5E96FA9940}"/>
                </a:ext>
              </a:extLst>
            </p:cNvPr>
            <p:cNvSpPr/>
            <p:nvPr/>
          </p:nvSpPr>
          <p:spPr>
            <a:xfrm>
              <a:off x="3409523" y="5152279"/>
              <a:ext cx="1509607" cy="1509607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C22C2E5-25C3-4B84-ABFF-7E10A7384E59}"/>
                </a:ext>
              </a:extLst>
            </p:cNvPr>
            <p:cNvSpPr/>
            <p:nvPr/>
          </p:nvSpPr>
          <p:spPr>
            <a:xfrm>
              <a:off x="3538685" y="5279576"/>
              <a:ext cx="1488326" cy="1490192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810E927-C50B-4C1F-BF74-F1A3559B3DE6}"/>
                </a:ext>
              </a:extLst>
            </p:cNvPr>
            <p:cNvSpPr/>
            <p:nvPr/>
          </p:nvSpPr>
          <p:spPr>
            <a:xfrm>
              <a:off x="3683896" y="5426652"/>
              <a:ext cx="1429720" cy="1429720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23B0F93-803E-467A-92BE-7BEE604727BE}"/>
                </a:ext>
              </a:extLst>
            </p:cNvPr>
            <p:cNvSpPr/>
            <p:nvPr/>
          </p:nvSpPr>
          <p:spPr>
            <a:xfrm>
              <a:off x="3901021" y="5597624"/>
              <a:ext cx="1275308" cy="1260376"/>
            </a:xfrm>
            <a:custGeom>
              <a:avLst/>
              <a:gdLst>
                <a:gd name="connsiteX0" fmla="*/ 1260376 w 1275308"/>
                <a:gd name="connsiteY0" fmla="*/ 0 h 1260376"/>
                <a:gd name="connsiteX1" fmla="*/ 1275308 w 1275308"/>
                <a:gd name="connsiteY1" fmla="*/ 52634 h 1260376"/>
                <a:gd name="connsiteX2" fmla="*/ 67566 w 1275308"/>
                <a:gd name="connsiteY2" fmla="*/ 1260376 h 1260376"/>
                <a:gd name="connsiteX3" fmla="*/ 0 w 1275308"/>
                <a:gd name="connsiteY3" fmla="*/ 1260376 h 1260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5308" h="1260376">
                  <a:moveTo>
                    <a:pt x="1260376" y="0"/>
                  </a:moveTo>
                  <a:cubicBezTo>
                    <a:pt x="1265977" y="17174"/>
                    <a:pt x="1270829" y="34716"/>
                    <a:pt x="1275308" y="52634"/>
                  </a:cubicBezTo>
                  <a:lnTo>
                    <a:pt x="67566" y="1260376"/>
                  </a:lnTo>
                  <a:lnTo>
                    <a:pt x="0" y="1260376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E9E1CC9-CDA4-47AD-BE6D-1BCF23A205D0}"/>
                </a:ext>
              </a:extLst>
            </p:cNvPr>
            <p:cNvSpPr/>
            <p:nvPr/>
          </p:nvSpPr>
          <p:spPr>
            <a:xfrm>
              <a:off x="4141456" y="5797338"/>
              <a:ext cx="1065858" cy="1060662"/>
            </a:xfrm>
            <a:custGeom>
              <a:avLst/>
              <a:gdLst>
                <a:gd name="connsiteX0" fmla="*/ 1061006 w 1065858"/>
                <a:gd name="connsiteY0" fmla="*/ 0 h 1060662"/>
                <a:gd name="connsiteX1" fmla="*/ 1065858 w 1065858"/>
                <a:gd name="connsiteY1" fmla="*/ 62342 h 1060662"/>
                <a:gd name="connsiteX2" fmla="*/ 67196 w 1065858"/>
                <a:gd name="connsiteY2" fmla="*/ 1060662 h 1060662"/>
                <a:gd name="connsiteX3" fmla="*/ 0 w 1065858"/>
                <a:gd name="connsiteY3" fmla="*/ 1060662 h 1060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5858" h="1060662">
                  <a:moveTo>
                    <a:pt x="1061006" y="0"/>
                  </a:moveTo>
                  <a:cubicBezTo>
                    <a:pt x="1063248" y="20905"/>
                    <a:pt x="1064741" y="41809"/>
                    <a:pt x="1065858" y="62342"/>
                  </a:cubicBezTo>
                  <a:lnTo>
                    <a:pt x="67196" y="1060662"/>
                  </a:lnTo>
                  <a:lnTo>
                    <a:pt x="0" y="1060662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96F2C24-1974-4A14-BD08-87F28469CFC4}"/>
                </a:ext>
              </a:extLst>
            </p:cNvPr>
            <p:cNvSpPr/>
            <p:nvPr/>
          </p:nvSpPr>
          <p:spPr>
            <a:xfrm>
              <a:off x="4381830" y="6039978"/>
              <a:ext cx="818022" cy="818022"/>
            </a:xfrm>
            <a:custGeom>
              <a:avLst/>
              <a:gdLst>
                <a:gd name="connsiteX0" fmla="*/ 818022 w 818022"/>
                <a:gd name="connsiteY0" fmla="*/ 0 h 818022"/>
                <a:gd name="connsiteX1" fmla="*/ 804584 w 818022"/>
                <a:gd name="connsiteY1" fmla="*/ 80632 h 818022"/>
                <a:gd name="connsiteX2" fmla="*/ 67190 w 818022"/>
                <a:gd name="connsiteY2" fmla="*/ 818022 h 818022"/>
                <a:gd name="connsiteX3" fmla="*/ 0 w 818022"/>
                <a:gd name="connsiteY3" fmla="*/ 818022 h 818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8022" h="818022">
                  <a:moveTo>
                    <a:pt x="818022" y="0"/>
                  </a:moveTo>
                  <a:cubicBezTo>
                    <a:pt x="814660" y="27250"/>
                    <a:pt x="810180" y="53755"/>
                    <a:pt x="804584" y="80632"/>
                  </a:cubicBezTo>
                  <a:lnTo>
                    <a:pt x="67190" y="818022"/>
                  </a:lnTo>
                  <a:lnTo>
                    <a:pt x="0" y="818022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A4424CD-BBD4-45CD-B514-589708B8F50B}"/>
                </a:ext>
              </a:extLst>
            </p:cNvPr>
            <p:cNvSpPr/>
            <p:nvPr/>
          </p:nvSpPr>
          <p:spPr>
            <a:xfrm>
              <a:off x="4647375" y="6390131"/>
              <a:ext cx="442354" cy="442354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sp>
        <p:nvSpPr>
          <p:cNvPr id="30" name="Title 1">
            <a:extLst>
              <a:ext uri="{FF2B5EF4-FFF2-40B4-BE49-F238E27FC236}">
                <a16:creationId xmlns:a16="http://schemas.microsoft.com/office/drawing/2014/main" id="{910615CB-FBDD-424F-8ADD-978583CED9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2868" y="358614"/>
            <a:ext cx="4150804" cy="1431000"/>
          </a:xfrm>
        </p:spPr>
        <p:txBody>
          <a:bodyPr anchor="t"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85B7C0E5-3D24-4DFB-A690-9F48FFF835B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691325" y="2014538"/>
            <a:ext cx="4307160" cy="518874"/>
          </a:xfrm>
        </p:spPr>
        <p:txBody>
          <a:bodyPr/>
          <a:lstStyle>
            <a:lvl1pPr>
              <a:buNone/>
              <a:defRPr b="1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793E2773-9306-412E-962B-7E07A98F86E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691325" y="2666318"/>
            <a:ext cx="4307160" cy="3295650"/>
          </a:xfrm>
        </p:spPr>
        <p:txBody>
          <a:bodyPr>
            <a:normAutofit/>
          </a:bodyPr>
          <a:lstStyle>
            <a:lvl1pPr>
              <a:buFont typeface="Arial" panose="020B0604020202020204" pitchFamily="34" charset="0"/>
              <a:buChar char="•"/>
              <a:defRPr sz="18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7" name="Text Placeholder 23">
            <a:extLst>
              <a:ext uri="{FF2B5EF4-FFF2-40B4-BE49-F238E27FC236}">
                <a16:creationId xmlns:a16="http://schemas.microsoft.com/office/drawing/2014/main" id="{74AEFB0F-EDEB-4CE7-BF8A-58F8F86FCFF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17484" y="2014538"/>
            <a:ext cx="4307160" cy="518874"/>
          </a:xfrm>
        </p:spPr>
        <p:txBody>
          <a:bodyPr/>
          <a:lstStyle>
            <a:lvl1pPr>
              <a:buNone/>
              <a:defRPr b="1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28" name="Text Placeholder 25">
            <a:extLst>
              <a:ext uri="{FF2B5EF4-FFF2-40B4-BE49-F238E27FC236}">
                <a16:creationId xmlns:a16="http://schemas.microsoft.com/office/drawing/2014/main" id="{94619FC5-B03D-4276-8DBC-914C0A25B45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317484" y="2666318"/>
            <a:ext cx="4307160" cy="3295650"/>
          </a:xfrm>
        </p:spPr>
        <p:txBody>
          <a:bodyPr>
            <a:normAutofit/>
          </a:bodyPr>
          <a:lstStyle>
            <a:lvl1pPr>
              <a:buFont typeface="Arial" panose="020B0604020202020204" pitchFamily="34" charset="0"/>
              <a:buChar char="•"/>
              <a:defRPr sz="18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0" name="Date Placeholder 178">
            <a:extLst>
              <a:ext uri="{FF2B5EF4-FFF2-40B4-BE49-F238E27FC236}">
                <a16:creationId xmlns:a16="http://schemas.microsoft.com/office/drawing/2014/main" id="{0074F3C0-04F3-47D1-A460-C08BEEEF659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all" spc="10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t>2/1/20XX</a:t>
            </a:r>
            <a:endParaRPr kumimoji="0" lang="en-US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  <p:sp>
        <p:nvSpPr>
          <p:cNvPr id="21" name="Footer Placeholder 179">
            <a:extLst>
              <a:ext uri="{FF2B5EF4-FFF2-40B4-BE49-F238E27FC236}">
                <a16:creationId xmlns:a16="http://schemas.microsoft.com/office/drawing/2014/main" id="{758A3ACE-AE1A-4D02-81AA-F028A4949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all" spc="10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t>PRESENTATION TITLE</a:t>
            </a:r>
          </a:p>
        </p:txBody>
      </p:sp>
      <p:sp>
        <p:nvSpPr>
          <p:cNvPr id="22" name="Slide Number Placeholder 180">
            <a:extLst>
              <a:ext uri="{FF2B5EF4-FFF2-40B4-BE49-F238E27FC236}">
                <a16:creationId xmlns:a16="http://schemas.microsoft.com/office/drawing/2014/main" id="{7E96438A-49EF-4161-928A-5483E9D63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A792F7-1D9E-4C7E-A103-E8EDFDC2691E}" type="slidenum">
              <a:rPr kumimoji="0" lang="en-US" sz="1200" b="1" i="0" u="none" strike="noStrike" kern="1200" cap="all" spc="10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  <p:grpSp>
        <p:nvGrpSpPr>
          <p:cNvPr id="35" name="Graphic 38">
            <a:extLst>
              <a:ext uri="{FF2B5EF4-FFF2-40B4-BE49-F238E27FC236}">
                <a16:creationId xmlns:a16="http://schemas.microsoft.com/office/drawing/2014/main" id="{E323AC62-66C0-48E7-B7EF-4D2DFBE292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83704" y="400019"/>
            <a:ext cx="1910252" cy="709661"/>
            <a:chOff x="2267504" y="2540250"/>
            <a:chExt cx="1990951" cy="739641"/>
          </a:xfrm>
          <a:solidFill>
            <a:schemeClr val="tx2"/>
          </a:solidFill>
        </p:grpSpPr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302667A9-FF11-4B3D-8F03-D1CBEC1100E4}"/>
                </a:ext>
              </a:extLst>
            </p:cNvPr>
            <p:cNvSpPr/>
            <p:nvPr/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62526CF3-68B0-4678-9FF1-C4074D92C0B3}"/>
                </a:ext>
              </a:extLst>
            </p:cNvPr>
            <p:cNvSpPr/>
            <p:nvPr/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C8FA80C5-0AF9-4E9E-9258-7928ED4DA6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4221" y="-4221"/>
            <a:ext cx="1098147" cy="1053618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27634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A7DC69EE-08C2-4573-A383-212F215214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341223" y="5289452"/>
            <a:ext cx="1640977" cy="1568548"/>
            <a:chOff x="3121343" y="4864099"/>
            <a:chExt cx="2085971" cy="1993901"/>
          </a:xfrm>
          <a:solidFill>
            <a:schemeClr val="accent1">
              <a:alpha val="20000"/>
            </a:schemeClr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8960DAF1-EA06-48DD-B352-E00071AE6AE5}"/>
                </a:ext>
              </a:extLst>
            </p:cNvPr>
            <p:cNvSpPr/>
            <p:nvPr/>
          </p:nvSpPr>
          <p:spPr>
            <a:xfrm>
              <a:off x="3238556" y="4981312"/>
              <a:ext cx="442726" cy="44272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E04C944-590F-4E8A-93FD-114C635E06B1}"/>
                </a:ext>
              </a:extLst>
            </p:cNvPr>
            <p:cNvSpPr/>
            <p:nvPr/>
          </p:nvSpPr>
          <p:spPr>
            <a:xfrm>
              <a:off x="3128809" y="4871565"/>
              <a:ext cx="902626" cy="902626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94F8F63-5843-4702-B051-4AB52DF7DE31}"/>
                </a:ext>
              </a:extLst>
            </p:cNvPr>
            <p:cNvSpPr/>
            <p:nvPr/>
          </p:nvSpPr>
          <p:spPr>
            <a:xfrm>
              <a:off x="3121343" y="4864099"/>
              <a:ext cx="1152732" cy="1152732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F00F67E0-08A5-41E9-96D4-346BDE562DA7}"/>
                </a:ext>
              </a:extLst>
            </p:cNvPr>
            <p:cNvSpPr/>
            <p:nvPr/>
          </p:nvSpPr>
          <p:spPr>
            <a:xfrm>
              <a:off x="3152324" y="4894707"/>
              <a:ext cx="1321462" cy="1321838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F519DAA4-AB34-40EA-B769-E99C70A02712}"/>
                </a:ext>
              </a:extLst>
            </p:cNvPr>
            <p:cNvSpPr/>
            <p:nvPr/>
          </p:nvSpPr>
          <p:spPr>
            <a:xfrm>
              <a:off x="3215037" y="4957793"/>
              <a:ext cx="1428975" cy="1428975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546AAE8-9480-4504-B6E4-28190AA0C77C}"/>
                </a:ext>
              </a:extLst>
            </p:cNvPr>
            <p:cNvSpPr/>
            <p:nvPr/>
          </p:nvSpPr>
          <p:spPr>
            <a:xfrm>
              <a:off x="3301642" y="5044398"/>
              <a:ext cx="1490195" cy="1490195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E52E878-0C0B-4CA9-B64D-8775E341FD09}"/>
                </a:ext>
              </a:extLst>
            </p:cNvPr>
            <p:cNvSpPr/>
            <p:nvPr/>
          </p:nvSpPr>
          <p:spPr>
            <a:xfrm>
              <a:off x="3409523" y="5152279"/>
              <a:ext cx="1509607" cy="1509607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98B443D-5774-4102-9897-9B19780930BF}"/>
                </a:ext>
              </a:extLst>
            </p:cNvPr>
            <p:cNvSpPr/>
            <p:nvPr/>
          </p:nvSpPr>
          <p:spPr>
            <a:xfrm>
              <a:off x="3538685" y="5279576"/>
              <a:ext cx="1488326" cy="1490192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C166CC2-6EA4-420D-8132-C0188C96A19D}"/>
                </a:ext>
              </a:extLst>
            </p:cNvPr>
            <p:cNvSpPr/>
            <p:nvPr/>
          </p:nvSpPr>
          <p:spPr>
            <a:xfrm>
              <a:off x="3683896" y="5426652"/>
              <a:ext cx="1429720" cy="1429720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3398B68-EA12-44C5-BEB7-010640A8843C}"/>
                </a:ext>
              </a:extLst>
            </p:cNvPr>
            <p:cNvSpPr/>
            <p:nvPr/>
          </p:nvSpPr>
          <p:spPr>
            <a:xfrm>
              <a:off x="3901021" y="5597624"/>
              <a:ext cx="1275308" cy="1260376"/>
            </a:xfrm>
            <a:custGeom>
              <a:avLst/>
              <a:gdLst>
                <a:gd name="connsiteX0" fmla="*/ 1260376 w 1275308"/>
                <a:gd name="connsiteY0" fmla="*/ 0 h 1260376"/>
                <a:gd name="connsiteX1" fmla="*/ 1275308 w 1275308"/>
                <a:gd name="connsiteY1" fmla="*/ 52634 h 1260376"/>
                <a:gd name="connsiteX2" fmla="*/ 67566 w 1275308"/>
                <a:gd name="connsiteY2" fmla="*/ 1260376 h 1260376"/>
                <a:gd name="connsiteX3" fmla="*/ 0 w 1275308"/>
                <a:gd name="connsiteY3" fmla="*/ 1260376 h 1260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5308" h="1260376">
                  <a:moveTo>
                    <a:pt x="1260376" y="0"/>
                  </a:moveTo>
                  <a:cubicBezTo>
                    <a:pt x="1265977" y="17174"/>
                    <a:pt x="1270829" y="34716"/>
                    <a:pt x="1275308" y="52634"/>
                  </a:cubicBezTo>
                  <a:lnTo>
                    <a:pt x="67566" y="1260376"/>
                  </a:lnTo>
                  <a:lnTo>
                    <a:pt x="0" y="1260376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05BF01E-3423-4868-8B01-6ACF362BE933}"/>
                </a:ext>
              </a:extLst>
            </p:cNvPr>
            <p:cNvSpPr/>
            <p:nvPr/>
          </p:nvSpPr>
          <p:spPr>
            <a:xfrm>
              <a:off x="4141456" y="5797338"/>
              <a:ext cx="1065858" cy="1060662"/>
            </a:xfrm>
            <a:custGeom>
              <a:avLst/>
              <a:gdLst>
                <a:gd name="connsiteX0" fmla="*/ 1061006 w 1065858"/>
                <a:gd name="connsiteY0" fmla="*/ 0 h 1060662"/>
                <a:gd name="connsiteX1" fmla="*/ 1065858 w 1065858"/>
                <a:gd name="connsiteY1" fmla="*/ 62342 h 1060662"/>
                <a:gd name="connsiteX2" fmla="*/ 67196 w 1065858"/>
                <a:gd name="connsiteY2" fmla="*/ 1060662 h 1060662"/>
                <a:gd name="connsiteX3" fmla="*/ 0 w 1065858"/>
                <a:gd name="connsiteY3" fmla="*/ 1060662 h 1060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5858" h="1060662">
                  <a:moveTo>
                    <a:pt x="1061006" y="0"/>
                  </a:moveTo>
                  <a:cubicBezTo>
                    <a:pt x="1063248" y="20905"/>
                    <a:pt x="1064741" y="41809"/>
                    <a:pt x="1065858" y="62342"/>
                  </a:cubicBezTo>
                  <a:lnTo>
                    <a:pt x="67196" y="1060662"/>
                  </a:lnTo>
                  <a:lnTo>
                    <a:pt x="0" y="1060662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2FC972F-3283-4FF2-97B4-1096B8A2F41F}"/>
                </a:ext>
              </a:extLst>
            </p:cNvPr>
            <p:cNvSpPr/>
            <p:nvPr/>
          </p:nvSpPr>
          <p:spPr>
            <a:xfrm>
              <a:off x="4381830" y="6039978"/>
              <a:ext cx="818022" cy="818022"/>
            </a:xfrm>
            <a:custGeom>
              <a:avLst/>
              <a:gdLst>
                <a:gd name="connsiteX0" fmla="*/ 818022 w 818022"/>
                <a:gd name="connsiteY0" fmla="*/ 0 h 818022"/>
                <a:gd name="connsiteX1" fmla="*/ 804584 w 818022"/>
                <a:gd name="connsiteY1" fmla="*/ 80632 h 818022"/>
                <a:gd name="connsiteX2" fmla="*/ 67190 w 818022"/>
                <a:gd name="connsiteY2" fmla="*/ 818022 h 818022"/>
                <a:gd name="connsiteX3" fmla="*/ 0 w 818022"/>
                <a:gd name="connsiteY3" fmla="*/ 818022 h 818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8022" h="818022">
                  <a:moveTo>
                    <a:pt x="818022" y="0"/>
                  </a:moveTo>
                  <a:cubicBezTo>
                    <a:pt x="814660" y="27250"/>
                    <a:pt x="810180" y="53755"/>
                    <a:pt x="804584" y="80632"/>
                  </a:cubicBezTo>
                  <a:lnTo>
                    <a:pt x="67190" y="818022"/>
                  </a:lnTo>
                  <a:lnTo>
                    <a:pt x="0" y="818022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A6C02E3-3094-499F-A339-CDF211F40AEC}"/>
                </a:ext>
              </a:extLst>
            </p:cNvPr>
            <p:cNvSpPr/>
            <p:nvPr/>
          </p:nvSpPr>
          <p:spPr>
            <a:xfrm>
              <a:off x="4647375" y="6390131"/>
              <a:ext cx="442354" cy="442354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sp>
        <p:nvSpPr>
          <p:cNvPr id="39" name="Title 1">
            <a:extLst>
              <a:ext uri="{FF2B5EF4-FFF2-40B4-BE49-F238E27FC236}">
                <a16:creationId xmlns:a16="http://schemas.microsoft.com/office/drawing/2014/main" id="{D0C58A35-8A63-4692-8B63-9D9A21D8CC7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2868" y="358614"/>
            <a:ext cx="4150804" cy="1431000"/>
          </a:xfrm>
        </p:spPr>
        <p:txBody>
          <a:bodyPr anchor="t"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9" name="Text Placeholder 23">
            <a:extLst>
              <a:ext uri="{FF2B5EF4-FFF2-40B4-BE49-F238E27FC236}">
                <a16:creationId xmlns:a16="http://schemas.microsoft.com/office/drawing/2014/main" id="{6FAB1B98-F750-4639-8CB7-0AE14F2222E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4392" y="2014538"/>
            <a:ext cx="3534208" cy="518874"/>
          </a:xfrm>
        </p:spPr>
        <p:txBody>
          <a:bodyPr/>
          <a:lstStyle>
            <a:lvl1pPr>
              <a:buNone/>
              <a:defRPr b="1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30" name="Text Placeholder 25">
            <a:extLst>
              <a:ext uri="{FF2B5EF4-FFF2-40B4-BE49-F238E27FC236}">
                <a16:creationId xmlns:a16="http://schemas.microsoft.com/office/drawing/2014/main" id="{48E26416-085F-4E9B-87E9-A089A0F7E2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04392" y="2666318"/>
            <a:ext cx="3534208" cy="3295650"/>
          </a:xfrm>
        </p:spPr>
        <p:txBody>
          <a:bodyPr>
            <a:normAutofit/>
          </a:bodyPr>
          <a:lstStyle>
            <a:lvl1pPr>
              <a:buFont typeface="Arial" panose="020B0604020202020204" pitchFamily="34" charset="0"/>
              <a:buChar char="•"/>
              <a:defRPr sz="18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1" name="Text Placeholder 23">
            <a:extLst>
              <a:ext uri="{FF2B5EF4-FFF2-40B4-BE49-F238E27FC236}">
                <a16:creationId xmlns:a16="http://schemas.microsoft.com/office/drawing/2014/main" id="{3DD7FA1E-4F94-4135-9C82-99F5F49837C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56809" y="2014538"/>
            <a:ext cx="3534208" cy="518874"/>
          </a:xfrm>
        </p:spPr>
        <p:txBody>
          <a:bodyPr/>
          <a:lstStyle>
            <a:lvl1pPr>
              <a:buNone/>
              <a:defRPr b="1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32" name="Text Placeholder 25">
            <a:extLst>
              <a:ext uri="{FF2B5EF4-FFF2-40B4-BE49-F238E27FC236}">
                <a16:creationId xmlns:a16="http://schemas.microsoft.com/office/drawing/2014/main" id="{F7AA6B3E-2A7F-4C5B-A703-3DA98121291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56809" y="2666318"/>
            <a:ext cx="3534208" cy="3295650"/>
          </a:xfrm>
        </p:spPr>
        <p:txBody>
          <a:bodyPr>
            <a:normAutofit/>
          </a:bodyPr>
          <a:lstStyle>
            <a:lvl1pPr>
              <a:buFont typeface="Arial" panose="020B0604020202020204" pitchFamily="34" charset="0"/>
              <a:buChar char="•"/>
              <a:defRPr sz="18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3" name="Text Placeholder 23">
            <a:extLst>
              <a:ext uri="{FF2B5EF4-FFF2-40B4-BE49-F238E27FC236}">
                <a16:creationId xmlns:a16="http://schemas.microsoft.com/office/drawing/2014/main" id="{1A83EB8D-ED40-4BAC-80EE-11E74BA5D54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09226" y="2014538"/>
            <a:ext cx="3534208" cy="518874"/>
          </a:xfrm>
        </p:spPr>
        <p:txBody>
          <a:bodyPr/>
          <a:lstStyle>
            <a:lvl1pPr>
              <a:buNone/>
              <a:defRPr b="1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34" name="Text Placeholder 25">
            <a:extLst>
              <a:ext uri="{FF2B5EF4-FFF2-40B4-BE49-F238E27FC236}">
                <a16:creationId xmlns:a16="http://schemas.microsoft.com/office/drawing/2014/main" id="{FAA48909-78A3-4225-8248-6AE681C50EA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09226" y="2666318"/>
            <a:ext cx="3534208" cy="3295650"/>
          </a:xfrm>
        </p:spPr>
        <p:txBody>
          <a:bodyPr>
            <a:normAutofit/>
          </a:bodyPr>
          <a:lstStyle>
            <a:lvl1pPr>
              <a:buFont typeface="Arial" panose="020B0604020202020204" pitchFamily="34" charset="0"/>
              <a:buChar char="•"/>
              <a:defRPr sz="18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0" name="Date Placeholder 178">
            <a:extLst>
              <a:ext uri="{FF2B5EF4-FFF2-40B4-BE49-F238E27FC236}">
                <a16:creationId xmlns:a16="http://schemas.microsoft.com/office/drawing/2014/main" id="{AB1287EA-2C67-487A-8E0D-2B45F7A503E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all" spc="10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t>2/1/20XX</a:t>
            </a:r>
            <a:endParaRPr kumimoji="0" lang="en-US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  <p:sp>
        <p:nvSpPr>
          <p:cNvPr id="21" name="Footer Placeholder 179">
            <a:extLst>
              <a:ext uri="{FF2B5EF4-FFF2-40B4-BE49-F238E27FC236}">
                <a16:creationId xmlns:a16="http://schemas.microsoft.com/office/drawing/2014/main" id="{B33A6E73-75FC-4E5B-80C2-C4D6F49ED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all" spc="10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t>PRESENTATION TITLE</a:t>
            </a:r>
          </a:p>
        </p:txBody>
      </p:sp>
      <p:sp>
        <p:nvSpPr>
          <p:cNvPr id="22" name="Slide Number Placeholder 180">
            <a:extLst>
              <a:ext uri="{FF2B5EF4-FFF2-40B4-BE49-F238E27FC236}">
                <a16:creationId xmlns:a16="http://schemas.microsoft.com/office/drawing/2014/main" id="{77F3BA23-6B20-4DC1-A930-EC3BC07DD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A792F7-1D9E-4C7E-A103-E8EDFDC2691E}" type="slidenum">
              <a:rPr kumimoji="0" lang="en-US" sz="1200" b="1" i="0" u="none" strike="noStrike" kern="1200" cap="all" spc="10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  <p:grpSp>
        <p:nvGrpSpPr>
          <p:cNvPr id="35" name="Graphic 38">
            <a:extLst>
              <a:ext uri="{FF2B5EF4-FFF2-40B4-BE49-F238E27FC236}">
                <a16:creationId xmlns:a16="http://schemas.microsoft.com/office/drawing/2014/main" id="{40939DF5-AC28-4DAD-BBF7-99448C2D5B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83704" y="400019"/>
            <a:ext cx="1910252" cy="709661"/>
            <a:chOff x="2267504" y="2540250"/>
            <a:chExt cx="1990951" cy="739641"/>
          </a:xfrm>
          <a:solidFill>
            <a:schemeClr val="tx2"/>
          </a:solidFill>
        </p:grpSpPr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EBCF1BD2-77CD-45E1-B77C-6235C19B5442}"/>
                </a:ext>
              </a:extLst>
            </p:cNvPr>
            <p:cNvSpPr/>
            <p:nvPr/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CE22D69D-860B-4567-9CE7-F30E5450A692}"/>
                </a:ext>
              </a:extLst>
            </p:cNvPr>
            <p:cNvSpPr/>
            <p:nvPr/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16820B48-F149-4E55-A3C5-C6D97DCB0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4221" y="-4221"/>
            <a:ext cx="1098147" cy="1053618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57970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D2CDCAF-CD85-4662-A592-845D42A43C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2"/>
            <a:ext cx="2232252" cy="2361890"/>
            <a:chOff x="0" y="2"/>
            <a:chExt cx="2232252" cy="2361890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EFCE107D-488B-4994-BA9A-564E577480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2"/>
              <a:ext cx="2232251" cy="2361890"/>
            </a:xfrm>
            <a:custGeom>
              <a:avLst/>
              <a:gdLst>
                <a:gd name="connsiteX0" fmla="*/ 2292284 w 3871489"/>
                <a:gd name="connsiteY0" fmla="*/ 0 h 4096327"/>
                <a:gd name="connsiteX1" fmla="*/ 3500914 w 3871489"/>
                <a:gd name="connsiteY1" fmla="*/ 0 h 4096327"/>
                <a:gd name="connsiteX2" fmla="*/ 3542229 w 3871489"/>
                <a:gd name="connsiteY2" fmla="*/ 68006 h 4096327"/>
                <a:gd name="connsiteX3" fmla="*/ 3871489 w 3871489"/>
                <a:gd name="connsiteY3" fmla="*/ 1368323 h 4096327"/>
                <a:gd name="connsiteX4" fmla="*/ 1143485 w 3871489"/>
                <a:gd name="connsiteY4" fmla="*/ 4096327 h 4096327"/>
                <a:gd name="connsiteX5" fmla="*/ 81633 w 3871489"/>
                <a:gd name="connsiteY5" fmla="*/ 3881944 h 4096327"/>
                <a:gd name="connsiteX6" fmla="*/ 0 w 3871489"/>
                <a:gd name="connsiteY6" fmla="*/ 3842618 h 4096327"/>
                <a:gd name="connsiteX7" fmla="*/ 0 w 3871489"/>
                <a:gd name="connsiteY7" fmla="*/ 2741475 h 4096327"/>
                <a:gd name="connsiteX8" fmla="*/ 6615 w 3871489"/>
                <a:gd name="connsiteY8" fmla="*/ 2747487 h 4096327"/>
                <a:gd name="connsiteX9" fmla="*/ 1143485 w 3871489"/>
                <a:gd name="connsiteY9" fmla="*/ 3155655 h 4096327"/>
                <a:gd name="connsiteX10" fmla="*/ 2930817 w 3871489"/>
                <a:gd name="connsiteY10" fmla="*/ 1368323 h 4096327"/>
                <a:gd name="connsiteX11" fmla="*/ 2407287 w 3871489"/>
                <a:gd name="connsiteY11" fmla="*/ 104524 h 4096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71489" h="4096327">
                  <a:moveTo>
                    <a:pt x="2292284" y="0"/>
                  </a:moveTo>
                  <a:lnTo>
                    <a:pt x="3500914" y="0"/>
                  </a:lnTo>
                  <a:lnTo>
                    <a:pt x="3542229" y="68006"/>
                  </a:lnTo>
                  <a:cubicBezTo>
                    <a:pt x="3752213" y="454545"/>
                    <a:pt x="3871489" y="897507"/>
                    <a:pt x="3871489" y="1368323"/>
                  </a:cubicBezTo>
                  <a:cubicBezTo>
                    <a:pt x="3871489" y="2874936"/>
                    <a:pt x="2650098" y="4096327"/>
                    <a:pt x="1143485" y="4096327"/>
                  </a:cubicBezTo>
                  <a:cubicBezTo>
                    <a:pt x="766832" y="4096327"/>
                    <a:pt x="408006" y="4019990"/>
                    <a:pt x="81633" y="3881944"/>
                  </a:cubicBezTo>
                  <a:lnTo>
                    <a:pt x="0" y="3842618"/>
                  </a:lnTo>
                  <a:lnTo>
                    <a:pt x="0" y="2741475"/>
                  </a:lnTo>
                  <a:lnTo>
                    <a:pt x="6615" y="2747487"/>
                  </a:lnTo>
                  <a:cubicBezTo>
                    <a:pt x="315579" y="3002472"/>
                    <a:pt x="711663" y="3155655"/>
                    <a:pt x="1143485" y="3155655"/>
                  </a:cubicBezTo>
                  <a:cubicBezTo>
                    <a:pt x="2130515" y="3155655"/>
                    <a:pt x="2930817" y="2355353"/>
                    <a:pt x="2930817" y="1368323"/>
                  </a:cubicBezTo>
                  <a:cubicBezTo>
                    <a:pt x="2930817" y="874812"/>
                    <a:pt x="2730741" y="427979"/>
                    <a:pt x="2407287" y="104524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80BD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4CE23D58-D8BD-47F1-8A08-1545434EDD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2"/>
              <a:ext cx="2232251" cy="2361890"/>
            </a:xfrm>
            <a:custGeom>
              <a:avLst/>
              <a:gdLst>
                <a:gd name="connsiteX0" fmla="*/ 2292284 w 3871489"/>
                <a:gd name="connsiteY0" fmla="*/ 0 h 4096327"/>
                <a:gd name="connsiteX1" fmla="*/ 3500914 w 3871489"/>
                <a:gd name="connsiteY1" fmla="*/ 0 h 4096327"/>
                <a:gd name="connsiteX2" fmla="*/ 3542229 w 3871489"/>
                <a:gd name="connsiteY2" fmla="*/ 68006 h 4096327"/>
                <a:gd name="connsiteX3" fmla="*/ 3871489 w 3871489"/>
                <a:gd name="connsiteY3" fmla="*/ 1368323 h 4096327"/>
                <a:gd name="connsiteX4" fmla="*/ 1143485 w 3871489"/>
                <a:gd name="connsiteY4" fmla="*/ 4096327 h 4096327"/>
                <a:gd name="connsiteX5" fmla="*/ 81633 w 3871489"/>
                <a:gd name="connsiteY5" fmla="*/ 3881944 h 4096327"/>
                <a:gd name="connsiteX6" fmla="*/ 0 w 3871489"/>
                <a:gd name="connsiteY6" fmla="*/ 3842618 h 4096327"/>
                <a:gd name="connsiteX7" fmla="*/ 0 w 3871489"/>
                <a:gd name="connsiteY7" fmla="*/ 2741475 h 4096327"/>
                <a:gd name="connsiteX8" fmla="*/ 6615 w 3871489"/>
                <a:gd name="connsiteY8" fmla="*/ 2747487 h 4096327"/>
                <a:gd name="connsiteX9" fmla="*/ 1143485 w 3871489"/>
                <a:gd name="connsiteY9" fmla="*/ 3155655 h 4096327"/>
                <a:gd name="connsiteX10" fmla="*/ 2930817 w 3871489"/>
                <a:gd name="connsiteY10" fmla="*/ 1368323 h 4096327"/>
                <a:gd name="connsiteX11" fmla="*/ 2407287 w 3871489"/>
                <a:gd name="connsiteY11" fmla="*/ 104524 h 4096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71489" h="4096327">
                  <a:moveTo>
                    <a:pt x="2292284" y="0"/>
                  </a:moveTo>
                  <a:lnTo>
                    <a:pt x="3500914" y="0"/>
                  </a:lnTo>
                  <a:lnTo>
                    <a:pt x="3542229" y="68006"/>
                  </a:lnTo>
                  <a:cubicBezTo>
                    <a:pt x="3752213" y="454545"/>
                    <a:pt x="3871489" y="897507"/>
                    <a:pt x="3871489" y="1368323"/>
                  </a:cubicBezTo>
                  <a:cubicBezTo>
                    <a:pt x="3871489" y="2874936"/>
                    <a:pt x="2650098" y="4096327"/>
                    <a:pt x="1143485" y="4096327"/>
                  </a:cubicBezTo>
                  <a:cubicBezTo>
                    <a:pt x="766832" y="4096327"/>
                    <a:pt x="408006" y="4019990"/>
                    <a:pt x="81633" y="3881944"/>
                  </a:cubicBezTo>
                  <a:lnTo>
                    <a:pt x="0" y="3842618"/>
                  </a:lnTo>
                  <a:lnTo>
                    <a:pt x="0" y="2741475"/>
                  </a:lnTo>
                  <a:lnTo>
                    <a:pt x="6615" y="2747487"/>
                  </a:lnTo>
                  <a:cubicBezTo>
                    <a:pt x="315579" y="3002472"/>
                    <a:pt x="711663" y="3155655"/>
                    <a:pt x="1143485" y="3155655"/>
                  </a:cubicBezTo>
                  <a:cubicBezTo>
                    <a:pt x="2130515" y="3155655"/>
                    <a:pt x="2930817" y="2355353"/>
                    <a:pt x="2930817" y="1368323"/>
                  </a:cubicBezTo>
                  <a:cubicBezTo>
                    <a:pt x="2930817" y="874812"/>
                    <a:pt x="2730741" y="427979"/>
                    <a:pt x="2407287" y="104524"/>
                  </a:cubicBezTo>
                  <a:close/>
                </a:path>
              </a:pathLst>
            </a:custGeom>
            <a:solidFill>
              <a:schemeClr val="accent3">
                <a:alpha val="2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80BD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406603D7-A9AD-4936-90DC-D8A2A1F2D2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92656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E9DA8193-AE04-4173-B7BB-C770C79E63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732391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sp>
        <p:nvSpPr>
          <p:cNvPr id="4" name="Title 1">
            <a:extLst>
              <a:ext uri="{FF2B5EF4-FFF2-40B4-BE49-F238E27FC236}">
                <a16:creationId xmlns:a16="http://schemas.microsoft.com/office/drawing/2014/main" id="{EA2796DC-5724-4DF5-8195-1FABE6D85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2251" y="633046"/>
            <a:ext cx="3863749" cy="1314996"/>
          </a:xfr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B187FF7-DB6C-4C1A-9548-14E8A3C2552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232251" y="2125737"/>
            <a:ext cx="3863749" cy="40444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None/>
              <a:defRPr sz="1800"/>
            </a:lvl1pPr>
          </a:lstStyle>
          <a:p>
            <a:pPr>
              <a:lnSpc>
                <a:spcPct val="130000"/>
              </a:lnSpc>
            </a:pPr>
            <a:r>
              <a:rPr lang="en-US" dirty="0"/>
              <a:t>Content</a:t>
            </a:r>
          </a:p>
        </p:txBody>
      </p:sp>
      <p:sp>
        <p:nvSpPr>
          <p:cNvPr id="11" name="Date Placeholder 178">
            <a:extLst>
              <a:ext uri="{FF2B5EF4-FFF2-40B4-BE49-F238E27FC236}">
                <a16:creationId xmlns:a16="http://schemas.microsoft.com/office/drawing/2014/main" id="{B7A60214-A813-4C22-B24B-04F723FF4DE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all" spc="10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t>2/1/20XX</a:t>
            </a:r>
            <a:endParaRPr kumimoji="0" lang="en-US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  <p:sp>
        <p:nvSpPr>
          <p:cNvPr id="28" name="Picture Placeholder 27">
            <a:extLst>
              <a:ext uri="{FF2B5EF4-FFF2-40B4-BE49-F238E27FC236}">
                <a16:creationId xmlns:a16="http://schemas.microsoft.com/office/drawing/2014/main" id="{659DC90E-7284-4051-85CA-D8C21417DF7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423487" y="929609"/>
            <a:ext cx="2518114" cy="2518114"/>
          </a:xfrm>
          <a:custGeom>
            <a:avLst/>
            <a:gdLst>
              <a:gd name="connsiteX0" fmla="*/ 1259057 w 2518114"/>
              <a:gd name="connsiteY0" fmla="*/ 0 h 2518114"/>
              <a:gd name="connsiteX1" fmla="*/ 2518114 w 2518114"/>
              <a:gd name="connsiteY1" fmla="*/ 1259057 h 2518114"/>
              <a:gd name="connsiteX2" fmla="*/ 1259057 w 2518114"/>
              <a:gd name="connsiteY2" fmla="*/ 2518114 h 2518114"/>
              <a:gd name="connsiteX3" fmla="*/ 0 w 2518114"/>
              <a:gd name="connsiteY3" fmla="*/ 1259057 h 2518114"/>
              <a:gd name="connsiteX4" fmla="*/ 1259057 w 2518114"/>
              <a:gd name="connsiteY4" fmla="*/ 0 h 2518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18114" h="2518114">
                <a:moveTo>
                  <a:pt x="1259057" y="0"/>
                </a:moveTo>
                <a:cubicBezTo>
                  <a:pt x="1954415" y="0"/>
                  <a:pt x="2518114" y="563699"/>
                  <a:pt x="2518114" y="1259057"/>
                </a:cubicBezTo>
                <a:cubicBezTo>
                  <a:pt x="2518114" y="1954415"/>
                  <a:pt x="1954415" y="2518114"/>
                  <a:pt x="1259057" y="2518114"/>
                </a:cubicBezTo>
                <a:cubicBezTo>
                  <a:pt x="563699" y="2518114"/>
                  <a:pt x="0" y="1954415"/>
                  <a:pt x="0" y="1259057"/>
                </a:cubicBezTo>
                <a:cubicBezTo>
                  <a:pt x="0" y="563699"/>
                  <a:pt x="563699" y="0"/>
                  <a:pt x="125905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D399D5A9-622F-4A19-AC14-CE115C15E60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90426" y="86636"/>
            <a:ext cx="2952748" cy="2952748"/>
          </a:xfrm>
          <a:custGeom>
            <a:avLst/>
            <a:gdLst>
              <a:gd name="connsiteX0" fmla="*/ 1476374 w 2952748"/>
              <a:gd name="connsiteY0" fmla="*/ 0 h 2952748"/>
              <a:gd name="connsiteX1" fmla="*/ 2952748 w 2952748"/>
              <a:gd name="connsiteY1" fmla="*/ 1476374 h 2952748"/>
              <a:gd name="connsiteX2" fmla="*/ 1476374 w 2952748"/>
              <a:gd name="connsiteY2" fmla="*/ 2952748 h 2952748"/>
              <a:gd name="connsiteX3" fmla="*/ 0 w 2952748"/>
              <a:gd name="connsiteY3" fmla="*/ 1476374 h 2952748"/>
              <a:gd name="connsiteX4" fmla="*/ 1476374 w 2952748"/>
              <a:gd name="connsiteY4" fmla="*/ 0 h 295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52748" h="2952748">
                <a:moveTo>
                  <a:pt x="1476374" y="0"/>
                </a:moveTo>
                <a:cubicBezTo>
                  <a:pt x="2291753" y="0"/>
                  <a:pt x="2952748" y="660995"/>
                  <a:pt x="2952748" y="1476374"/>
                </a:cubicBezTo>
                <a:cubicBezTo>
                  <a:pt x="2952748" y="2291753"/>
                  <a:pt x="2291753" y="2952748"/>
                  <a:pt x="1476374" y="2952748"/>
                </a:cubicBezTo>
                <a:cubicBezTo>
                  <a:pt x="660995" y="2952748"/>
                  <a:pt x="0" y="2291753"/>
                  <a:pt x="0" y="1476374"/>
                </a:cubicBezTo>
                <a:cubicBezTo>
                  <a:pt x="0" y="660995"/>
                  <a:pt x="660995" y="0"/>
                  <a:pt x="1476374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DB95C10-057C-4318-8E35-14CA6421D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051176" y="4803984"/>
            <a:ext cx="2140824" cy="2054016"/>
            <a:chOff x="10051176" y="4803984"/>
            <a:chExt cx="2140824" cy="2054016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BE7134B-D795-425D-A988-E8D6CD66E8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051176" y="4803984"/>
              <a:ext cx="2140824" cy="2054016"/>
            </a:xfrm>
            <a:custGeom>
              <a:avLst/>
              <a:gdLst>
                <a:gd name="connsiteX0" fmla="*/ 2473947 w 3432581"/>
                <a:gd name="connsiteY0" fmla="*/ 0 h 3293393"/>
                <a:gd name="connsiteX1" fmla="*/ 3209623 w 3432581"/>
                <a:gd name="connsiteY1" fmla="*/ 111224 h 3293393"/>
                <a:gd name="connsiteX2" fmla="*/ 3432581 w 3432581"/>
                <a:gd name="connsiteY2" fmla="*/ 192828 h 3293393"/>
                <a:gd name="connsiteX3" fmla="*/ 3432581 w 3432581"/>
                <a:gd name="connsiteY3" fmla="*/ 3293393 h 3293393"/>
                <a:gd name="connsiteX4" fmla="*/ 141884 w 3432581"/>
                <a:gd name="connsiteY4" fmla="*/ 3293393 h 3293393"/>
                <a:gd name="connsiteX5" fmla="*/ 111224 w 3432581"/>
                <a:gd name="connsiteY5" fmla="*/ 3209623 h 3293393"/>
                <a:gd name="connsiteX6" fmla="*/ 0 w 3432581"/>
                <a:gd name="connsiteY6" fmla="*/ 2473947 h 3293393"/>
                <a:gd name="connsiteX7" fmla="*/ 2473947 w 3432581"/>
                <a:gd name="connsiteY7" fmla="*/ 0 h 3293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32581" h="3293393">
                  <a:moveTo>
                    <a:pt x="2473947" y="0"/>
                  </a:moveTo>
                  <a:cubicBezTo>
                    <a:pt x="2730133" y="0"/>
                    <a:pt x="2977223" y="38940"/>
                    <a:pt x="3209623" y="111224"/>
                  </a:cubicBezTo>
                  <a:lnTo>
                    <a:pt x="3432581" y="192828"/>
                  </a:lnTo>
                  <a:lnTo>
                    <a:pt x="3432581" y="3293393"/>
                  </a:lnTo>
                  <a:lnTo>
                    <a:pt x="141884" y="3293393"/>
                  </a:lnTo>
                  <a:lnTo>
                    <a:pt x="111224" y="3209623"/>
                  </a:lnTo>
                  <a:cubicBezTo>
                    <a:pt x="38940" y="2977224"/>
                    <a:pt x="0" y="2730133"/>
                    <a:pt x="0" y="2473947"/>
                  </a:cubicBezTo>
                  <a:cubicBezTo>
                    <a:pt x="0" y="1107624"/>
                    <a:pt x="1107624" y="0"/>
                    <a:pt x="2473947" y="0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43741EC-3B24-4CBF-99F9-F7F4944C04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051176" y="4803984"/>
              <a:ext cx="2140824" cy="2054016"/>
            </a:xfrm>
            <a:custGeom>
              <a:avLst/>
              <a:gdLst>
                <a:gd name="connsiteX0" fmla="*/ 2473947 w 3432581"/>
                <a:gd name="connsiteY0" fmla="*/ 0 h 3293393"/>
                <a:gd name="connsiteX1" fmla="*/ 3209623 w 3432581"/>
                <a:gd name="connsiteY1" fmla="*/ 111224 h 3293393"/>
                <a:gd name="connsiteX2" fmla="*/ 3432581 w 3432581"/>
                <a:gd name="connsiteY2" fmla="*/ 192828 h 3293393"/>
                <a:gd name="connsiteX3" fmla="*/ 3432581 w 3432581"/>
                <a:gd name="connsiteY3" fmla="*/ 3293393 h 3293393"/>
                <a:gd name="connsiteX4" fmla="*/ 141884 w 3432581"/>
                <a:gd name="connsiteY4" fmla="*/ 3293393 h 3293393"/>
                <a:gd name="connsiteX5" fmla="*/ 111224 w 3432581"/>
                <a:gd name="connsiteY5" fmla="*/ 3209623 h 3293393"/>
                <a:gd name="connsiteX6" fmla="*/ 0 w 3432581"/>
                <a:gd name="connsiteY6" fmla="*/ 2473947 h 3293393"/>
                <a:gd name="connsiteX7" fmla="*/ 2473947 w 3432581"/>
                <a:gd name="connsiteY7" fmla="*/ 0 h 3293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32581" h="3293393">
                  <a:moveTo>
                    <a:pt x="2473947" y="0"/>
                  </a:moveTo>
                  <a:cubicBezTo>
                    <a:pt x="2730133" y="0"/>
                    <a:pt x="2977223" y="38940"/>
                    <a:pt x="3209623" y="111224"/>
                  </a:cubicBezTo>
                  <a:lnTo>
                    <a:pt x="3432581" y="192828"/>
                  </a:lnTo>
                  <a:lnTo>
                    <a:pt x="3432581" y="3293393"/>
                  </a:lnTo>
                  <a:lnTo>
                    <a:pt x="141884" y="3293393"/>
                  </a:lnTo>
                  <a:lnTo>
                    <a:pt x="111224" y="3209623"/>
                  </a:lnTo>
                  <a:cubicBezTo>
                    <a:pt x="38940" y="2977224"/>
                    <a:pt x="0" y="2730133"/>
                    <a:pt x="0" y="2473947"/>
                  </a:cubicBezTo>
                  <a:cubicBezTo>
                    <a:pt x="0" y="1107624"/>
                    <a:pt x="1107624" y="0"/>
                    <a:pt x="2473947" y="0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A981E0B7-6C4A-4ABD-9E79-2CC68B36BAB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682545" y="3175909"/>
            <a:ext cx="3454390" cy="3454390"/>
          </a:xfrm>
          <a:custGeom>
            <a:avLst/>
            <a:gdLst>
              <a:gd name="connsiteX0" fmla="*/ 1727195 w 3454390"/>
              <a:gd name="connsiteY0" fmla="*/ 0 h 3454390"/>
              <a:gd name="connsiteX1" fmla="*/ 3454390 w 3454390"/>
              <a:gd name="connsiteY1" fmla="*/ 1727195 h 3454390"/>
              <a:gd name="connsiteX2" fmla="*/ 1727195 w 3454390"/>
              <a:gd name="connsiteY2" fmla="*/ 3454390 h 3454390"/>
              <a:gd name="connsiteX3" fmla="*/ 0 w 3454390"/>
              <a:gd name="connsiteY3" fmla="*/ 1727195 h 3454390"/>
              <a:gd name="connsiteX4" fmla="*/ 1727195 w 3454390"/>
              <a:gd name="connsiteY4" fmla="*/ 0 h 3454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54390" h="3454390">
                <a:moveTo>
                  <a:pt x="1727195" y="0"/>
                </a:moveTo>
                <a:cubicBezTo>
                  <a:pt x="2681098" y="0"/>
                  <a:pt x="3454390" y="773292"/>
                  <a:pt x="3454390" y="1727195"/>
                </a:cubicBezTo>
                <a:cubicBezTo>
                  <a:pt x="3454390" y="2681098"/>
                  <a:pt x="2681098" y="3454390"/>
                  <a:pt x="1727195" y="3454390"/>
                </a:cubicBezTo>
                <a:cubicBezTo>
                  <a:pt x="773292" y="3454390"/>
                  <a:pt x="0" y="2681098"/>
                  <a:pt x="0" y="1727195"/>
                </a:cubicBezTo>
                <a:cubicBezTo>
                  <a:pt x="0" y="773292"/>
                  <a:pt x="773292" y="0"/>
                  <a:pt x="172719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Footer Placeholder 179">
            <a:extLst>
              <a:ext uri="{FF2B5EF4-FFF2-40B4-BE49-F238E27FC236}">
                <a16:creationId xmlns:a16="http://schemas.microsoft.com/office/drawing/2014/main" id="{4E9FB417-D03A-4615-A2E4-F1D3EF978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all" spc="10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t>PRESENTATION TITLE</a:t>
            </a:r>
          </a:p>
        </p:txBody>
      </p:sp>
      <p:sp>
        <p:nvSpPr>
          <p:cNvPr id="22" name="Slide Number Placeholder 180">
            <a:extLst>
              <a:ext uri="{FF2B5EF4-FFF2-40B4-BE49-F238E27FC236}">
                <a16:creationId xmlns:a16="http://schemas.microsoft.com/office/drawing/2014/main" id="{389AD2FD-902A-43AD-8B8C-AABCC05CE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A792F7-1D9E-4C7E-A103-E8EDFDC2691E}" type="slidenum">
              <a:rPr kumimoji="0" lang="en-US" sz="1200" b="1" i="0" u="none" strike="noStrike" kern="1200" cap="all" spc="10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920359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8968B4A-D2FD-4982-8334-0183B81B5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835096" y="657544"/>
            <a:ext cx="4843727" cy="5534144"/>
            <a:chOff x="1674895" y="1345036"/>
            <a:chExt cx="5428610" cy="421093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43A288F-C28C-4225-9247-AF58A824B944}"/>
                </a:ext>
              </a:extLst>
            </p:cNvPr>
            <p:cNvSpPr/>
            <p:nvPr/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362DD31-8718-4A1F-966C-96DD1FE1C299}"/>
                </a:ext>
              </a:extLst>
            </p:cNvPr>
            <p:cNvSpPr/>
            <p:nvPr/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014FAF08-7ED8-4FA5-BD29-1D7472D4A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688435" y="401247"/>
            <a:ext cx="4860256" cy="5669873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68ABF40-D991-4FCE-943D-B4F291810CB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012297" y="786881"/>
            <a:ext cx="4203323" cy="2927350"/>
          </a:xfrm>
        </p:spPr>
        <p:txBody>
          <a:bodyPr>
            <a:normAutofit/>
          </a:bodyPr>
          <a:lstStyle>
            <a:lvl1pPr algn="ctr">
              <a:defRPr sz="6000" b="1" spc="15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0199C9F-8FAF-4960-9022-506D5D8424D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012297" y="3970527"/>
            <a:ext cx="4203323" cy="1647919"/>
          </a:xfrm>
        </p:spPr>
        <p:txBody>
          <a:bodyPr>
            <a:normAutofit/>
          </a:bodyPr>
          <a:lstStyle>
            <a:lvl1pPr marL="0" algn="ctr">
              <a:buNone/>
              <a:defRPr sz="2400" b="0" spc="400" baseline="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27" name="Picture Placeholder 25">
            <a:extLst>
              <a:ext uri="{FF2B5EF4-FFF2-40B4-BE49-F238E27FC236}">
                <a16:creationId xmlns:a16="http://schemas.microsoft.com/office/drawing/2014/main" id="{0AAD2801-C4B6-4F9D-8713-2109D15B120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292225" y="1149350"/>
            <a:ext cx="4792663" cy="422751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grpSp>
        <p:nvGrpSpPr>
          <p:cNvPr id="18" name="Graphic 185">
            <a:extLst>
              <a:ext uri="{FF2B5EF4-FFF2-40B4-BE49-F238E27FC236}">
                <a16:creationId xmlns:a16="http://schemas.microsoft.com/office/drawing/2014/main" id="{93CF5D64-69BB-4E77-ADC8-7D645E7AA4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220677" y="5565632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19D8F1E-2249-41BC-B8BD-4C8F7824B1B0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0834381D-9229-4B35-A551-0A2EBC5395D4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9AAD997-2ABB-43CB-81B3-6508602D44B7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D77AF2C8-42E5-4E03-B110-57855A3EA4A0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A98E12C-BD74-4556-8CE5-24BDB9B92957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sp>
        <p:nvSpPr>
          <p:cNvPr id="16" name="Date Placeholder 8">
            <a:extLst>
              <a:ext uri="{FF2B5EF4-FFF2-40B4-BE49-F238E27FC236}">
                <a16:creationId xmlns:a16="http://schemas.microsoft.com/office/drawing/2014/main" id="{19544747-A258-414B-A18E-FE0D00F027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all" spc="10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t>2/1/20XX</a:t>
            </a:r>
            <a:endParaRPr kumimoji="0" lang="en-US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  <p:sp>
        <p:nvSpPr>
          <p:cNvPr id="17" name="Footer Placeholder 9">
            <a:extLst>
              <a:ext uri="{FF2B5EF4-FFF2-40B4-BE49-F238E27FC236}">
                <a16:creationId xmlns:a16="http://schemas.microsoft.com/office/drawing/2014/main" id="{80C9B95E-5D5F-4B79-BBC6-AA8023F36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all" spc="10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t>PRESENTATION TITLE</a:t>
            </a:r>
          </a:p>
        </p:txBody>
      </p:sp>
      <p:sp>
        <p:nvSpPr>
          <p:cNvPr id="24" name="Slide Number Placeholder 10">
            <a:extLst>
              <a:ext uri="{FF2B5EF4-FFF2-40B4-BE49-F238E27FC236}">
                <a16:creationId xmlns:a16="http://schemas.microsoft.com/office/drawing/2014/main" id="{B5FBBF51-B6B9-4243-98A9-DDFADA054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3450C42-9A0B-4425-92C2-70FCF7C45734}" type="slidenum">
              <a:rPr kumimoji="0" lang="en-US" sz="1200" b="1" i="0" u="none" strike="noStrike" kern="1200" cap="all" spc="10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999C8F0-23CF-43DE-A39C-94B126C6EF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31836"/>
            <a:ext cx="1861854" cy="717514"/>
            <a:chOff x="0" y="1580033"/>
            <a:chExt cx="1861854" cy="717514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1F9B7492-8A54-4020-83A1-E2AEE57242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158003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39DA5407-EA48-4921-BA3C-71E94101C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01976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AC95BD4-4EFC-45C6-B985-229FD300B1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519255" y="3650586"/>
            <a:ext cx="319941" cy="319941"/>
            <a:chOff x="1126512" y="4357092"/>
            <a:chExt cx="319941" cy="319941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A4784AD1-E3D1-4566-9041-95AAA1DA8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26512" y="4357092"/>
              <a:ext cx="319941" cy="319941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0147C571-802C-479F-B289-5F5D178E92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26512" y="4357092"/>
              <a:ext cx="319941" cy="319941"/>
            </a:xfrm>
            <a:prstGeom prst="ellipse">
              <a:avLst/>
            </a:pr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80015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Title 1">
            <a:extLst>
              <a:ext uri="{FF2B5EF4-FFF2-40B4-BE49-F238E27FC236}">
                <a16:creationId xmlns:a16="http://schemas.microsoft.com/office/drawing/2014/main" id="{BF92C786-F148-4356-BCC8-D4DB6DC80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6784" y="396117"/>
            <a:ext cx="5217172" cy="1158857"/>
          </a:xfrm>
        </p:spPr>
        <p:txBody>
          <a:bodyPr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5" name="Picture Placeholder 2">
            <a:extLst>
              <a:ext uri="{FF2B5EF4-FFF2-40B4-BE49-F238E27FC236}">
                <a16:creationId xmlns:a16="http://schemas.microsoft.com/office/drawing/2014/main" id="{CC8A9357-2526-4109-8861-DCB89A78CA7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526293" y="1554582"/>
            <a:ext cx="3555043" cy="3217333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98" name="Content Placeholder 2">
            <a:extLst>
              <a:ext uri="{FF2B5EF4-FFF2-40B4-BE49-F238E27FC236}">
                <a16:creationId xmlns:a16="http://schemas.microsoft.com/office/drawing/2014/main" id="{F0A93A7F-1937-4643-B9E7-342A8CB87BB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956783" y="1747592"/>
            <a:ext cx="5217173" cy="4351338"/>
          </a:xfrm>
        </p:spPr>
        <p:txBody>
          <a:bodyPr>
            <a:normAutofit/>
          </a:bodyPr>
          <a:lstStyle>
            <a:lvl1pPr>
              <a:buFontTx/>
              <a:buNone/>
              <a:defRPr sz="2400"/>
            </a:lvl1pPr>
          </a:lstStyle>
          <a:p>
            <a:pPr>
              <a:lnSpc>
                <a:spcPct val="130000"/>
              </a:lnSpc>
            </a:pPr>
            <a:r>
              <a:rPr lang="en-US" dirty="0"/>
              <a:t>Click to add text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5082B2A-0AFE-456C-9506-A5DAF807F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9959" y="3491269"/>
            <a:ext cx="365021" cy="365021"/>
            <a:chOff x="739959" y="3491269"/>
            <a:chExt cx="365021" cy="365021"/>
          </a:xfrm>
        </p:grpSpPr>
        <p:sp>
          <p:nvSpPr>
            <p:cNvPr id="267" name="Oval 266">
              <a:extLst>
                <a:ext uri="{FF2B5EF4-FFF2-40B4-BE49-F238E27FC236}">
                  <a16:creationId xmlns:a16="http://schemas.microsoft.com/office/drawing/2014/main" id="{1D723022-AE16-42E7-AB92-B0D8FA9619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39959" y="3491269"/>
              <a:ext cx="365021" cy="365021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68" name="Oval 267">
              <a:extLst>
                <a:ext uri="{FF2B5EF4-FFF2-40B4-BE49-F238E27FC236}">
                  <a16:creationId xmlns:a16="http://schemas.microsoft.com/office/drawing/2014/main" id="{01A660D0-3253-401B-9F04-DD8E71CC7A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39959" y="3491269"/>
              <a:ext cx="365021" cy="365021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7D1E36DE-F754-4C67-AEDB-7A4CD5259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96583" y="550047"/>
            <a:ext cx="1910252" cy="709661"/>
            <a:chOff x="496583" y="795582"/>
            <a:chExt cx="1910252" cy="709661"/>
          </a:xfrm>
        </p:grpSpPr>
        <p:grpSp>
          <p:nvGrpSpPr>
            <p:cNvPr id="261" name="Graphic 38">
              <a:extLst>
                <a:ext uri="{FF2B5EF4-FFF2-40B4-BE49-F238E27FC236}">
                  <a16:creationId xmlns:a16="http://schemas.microsoft.com/office/drawing/2014/main" id="{A4AD9011-9DCC-4A0F-BA80-27E6D3D5C0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496583" y="795582"/>
              <a:ext cx="1910252" cy="709661"/>
              <a:chOff x="2267504" y="2540250"/>
              <a:chExt cx="1990951" cy="739641"/>
            </a:xfrm>
            <a:solidFill>
              <a:schemeClr val="tx1"/>
            </a:solidFill>
          </p:grpSpPr>
          <p:sp>
            <p:nvSpPr>
              <p:cNvPr id="262" name="Freeform: Shape 261">
                <a:extLst>
                  <a:ext uri="{FF2B5EF4-FFF2-40B4-BE49-F238E27FC236}">
                    <a16:creationId xmlns:a16="http://schemas.microsoft.com/office/drawing/2014/main" id="{A0221D30-DD4B-4E09-850A-CBBAAA4A051C}"/>
                  </a:ext>
                </a:extLst>
              </p:cNvPr>
              <p:cNvSpPr/>
              <p:nvPr/>
            </p:nvSpPr>
            <p:spPr>
              <a:xfrm>
                <a:off x="2267504" y="2540250"/>
                <a:ext cx="1990951" cy="286230"/>
              </a:xfrm>
              <a:custGeom>
                <a:avLst/>
                <a:gdLst>
                  <a:gd name="connsiteX0" fmla="*/ 1489414 w 1990951"/>
                  <a:gd name="connsiteY0" fmla="*/ 286231 h 286230"/>
                  <a:gd name="connsiteX1" fmla="*/ 1243712 w 1990951"/>
                  <a:gd name="connsiteY1" fmla="*/ 40528 h 286230"/>
                  <a:gd name="connsiteX2" fmla="*/ 995476 w 1990951"/>
                  <a:gd name="connsiteY2" fmla="*/ 286231 h 286230"/>
                  <a:gd name="connsiteX3" fmla="*/ 749773 w 1990951"/>
                  <a:gd name="connsiteY3" fmla="*/ 40528 h 286230"/>
                  <a:gd name="connsiteX4" fmla="*/ 504071 w 1990951"/>
                  <a:gd name="connsiteY4" fmla="*/ 286231 h 286230"/>
                  <a:gd name="connsiteX5" fmla="*/ 255835 w 1990951"/>
                  <a:gd name="connsiteY5" fmla="*/ 40528 h 286230"/>
                  <a:gd name="connsiteX6" fmla="*/ 20264 w 1990951"/>
                  <a:gd name="connsiteY6" fmla="*/ 276099 h 286230"/>
                  <a:gd name="connsiteX7" fmla="*/ 0 w 1990951"/>
                  <a:gd name="connsiteY7" fmla="*/ 255835 h 286230"/>
                  <a:gd name="connsiteX8" fmla="*/ 255835 w 1990951"/>
                  <a:gd name="connsiteY8" fmla="*/ 0 h 286230"/>
                  <a:gd name="connsiteX9" fmla="*/ 504071 w 1990951"/>
                  <a:gd name="connsiteY9" fmla="*/ 245703 h 286230"/>
                  <a:gd name="connsiteX10" fmla="*/ 749773 w 1990951"/>
                  <a:gd name="connsiteY10" fmla="*/ 0 h 286230"/>
                  <a:gd name="connsiteX11" fmla="*/ 995476 w 1990951"/>
                  <a:gd name="connsiteY11" fmla="*/ 245703 h 286230"/>
                  <a:gd name="connsiteX12" fmla="*/ 1243712 w 1990951"/>
                  <a:gd name="connsiteY12" fmla="*/ 0 h 286230"/>
                  <a:gd name="connsiteX13" fmla="*/ 1489414 w 1990951"/>
                  <a:gd name="connsiteY13" fmla="*/ 245703 h 286230"/>
                  <a:gd name="connsiteX14" fmla="*/ 1735117 w 1990951"/>
                  <a:gd name="connsiteY14" fmla="*/ 0 h 286230"/>
                  <a:gd name="connsiteX15" fmla="*/ 1990952 w 1990951"/>
                  <a:gd name="connsiteY15" fmla="*/ 255835 h 286230"/>
                  <a:gd name="connsiteX16" fmla="*/ 1973221 w 1990951"/>
                  <a:gd name="connsiteY16" fmla="*/ 276099 h 286230"/>
                  <a:gd name="connsiteX17" fmla="*/ 1735117 w 1990951"/>
                  <a:gd name="connsiteY17" fmla="*/ 40528 h 2862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990951" h="286230">
                    <a:moveTo>
                      <a:pt x="1489414" y="286231"/>
                    </a:moveTo>
                    <a:lnTo>
                      <a:pt x="1243712" y="40528"/>
                    </a:lnTo>
                    <a:lnTo>
                      <a:pt x="995476" y="286231"/>
                    </a:lnTo>
                    <a:lnTo>
                      <a:pt x="749773" y="40528"/>
                    </a:lnTo>
                    <a:lnTo>
                      <a:pt x="504071" y="286231"/>
                    </a:lnTo>
                    <a:lnTo>
                      <a:pt x="255835" y="40528"/>
                    </a:lnTo>
                    <a:lnTo>
                      <a:pt x="20264" y="276099"/>
                    </a:lnTo>
                    <a:lnTo>
                      <a:pt x="0" y="255835"/>
                    </a:lnTo>
                    <a:lnTo>
                      <a:pt x="255835" y="0"/>
                    </a:lnTo>
                    <a:lnTo>
                      <a:pt x="504071" y="245703"/>
                    </a:lnTo>
                    <a:lnTo>
                      <a:pt x="749773" y="0"/>
                    </a:lnTo>
                    <a:lnTo>
                      <a:pt x="995476" y="245703"/>
                    </a:lnTo>
                    <a:lnTo>
                      <a:pt x="1243712" y="0"/>
                    </a:lnTo>
                    <a:lnTo>
                      <a:pt x="1489414" y="245703"/>
                    </a:lnTo>
                    <a:lnTo>
                      <a:pt x="1735117" y="0"/>
                    </a:lnTo>
                    <a:lnTo>
                      <a:pt x="1990952" y="255835"/>
                    </a:lnTo>
                    <a:lnTo>
                      <a:pt x="1973221" y="276099"/>
                    </a:lnTo>
                    <a:lnTo>
                      <a:pt x="1735117" y="40528"/>
                    </a:lnTo>
                    <a:close/>
                  </a:path>
                </a:pathLst>
              </a:custGeom>
              <a:grpFill/>
              <a:ln w="253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63" name="Freeform: Shape 262">
                <a:extLst>
                  <a:ext uri="{FF2B5EF4-FFF2-40B4-BE49-F238E27FC236}">
                    <a16:creationId xmlns:a16="http://schemas.microsoft.com/office/drawing/2014/main" id="{3FDF1E24-BE7D-49F6-A5A0-29D2796918E4}"/>
                  </a:ext>
                </a:extLst>
              </p:cNvPr>
              <p:cNvSpPr/>
              <p:nvPr/>
            </p:nvSpPr>
            <p:spPr>
              <a:xfrm>
                <a:off x="2267504" y="2993660"/>
                <a:ext cx="1990951" cy="286230"/>
              </a:xfrm>
              <a:custGeom>
                <a:avLst/>
                <a:gdLst>
                  <a:gd name="connsiteX0" fmla="*/ 1489414 w 1990951"/>
                  <a:gd name="connsiteY0" fmla="*/ 286231 h 286230"/>
                  <a:gd name="connsiteX1" fmla="*/ 1243712 w 1990951"/>
                  <a:gd name="connsiteY1" fmla="*/ 40528 h 286230"/>
                  <a:gd name="connsiteX2" fmla="*/ 995476 w 1990951"/>
                  <a:gd name="connsiteY2" fmla="*/ 286231 h 286230"/>
                  <a:gd name="connsiteX3" fmla="*/ 749773 w 1990951"/>
                  <a:gd name="connsiteY3" fmla="*/ 40528 h 286230"/>
                  <a:gd name="connsiteX4" fmla="*/ 504071 w 1990951"/>
                  <a:gd name="connsiteY4" fmla="*/ 286231 h 286230"/>
                  <a:gd name="connsiteX5" fmla="*/ 255835 w 1990951"/>
                  <a:gd name="connsiteY5" fmla="*/ 40528 h 286230"/>
                  <a:gd name="connsiteX6" fmla="*/ 20264 w 1990951"/>
                  <a:gd name="connsiteY6" fmla="*/ 276099 h 286230"/>
                  <a:gd name="connsiteX7" fmla="*/ 0 w 1990951"/>
                  <a:gd name="connsiteY7" fmla="*/ 258368 h 286230"/>
                  <a:gd name="connsiteX8" fmla="*/ 255835 w 1990951"/>
                  <a:gd name="connsiteY8" fmla="*/ 0 h 286230"/>
                  <a:gd name="connsiteX9" fmla="*/ 504071 w 1990951"/>
                  <a:gd name="connsiteY9" fmla="*/ 248236 h 286230"/>
                  <a:gd name="connsiteX10" fmla="*/ 749773 w 1990951"/>
                  <a:gd name="connsiteY10" fmla="*/ 0 h 286230"/>
                  <a:gd name="connsiteX11" fmla="*/ 995476 w 1990951"/>
                  <a:gd name="connsiteY11" fmla="*/ 248236 h 286230"/>
                  <a:gd name="connsiteX12" fmla="*/ 1243712 w 1990951"/>
                  <a:gd name="connsiteY12" fmla="*/ 0 h 286230"/>
                  <a:gd name="connsiteX13" fmla="*/ 1489414 w 1990951"/>
                  <a:gd name="connsiteY13" fmla="*/ 248236 h 286230"/>
                  <a:gd name="connsiteX14" fmla="*/ 1735117 w 1990951"/>
                  <a:gd name="connsiteY14" fmla="*/ 0 h 286230"/>
                  <a:gd name="connsiteX15" fmla="*/ 1990952 w 1990951"/>
                  <a:gd name="connsiteY15" fmla="*/ 258368 h 286230"/>
                  <a:gd name="connsiteX16" fmla="*/ 1973221 w 1990951"/>
                  <a:gd name="connsiteY16" fmla="*/ 276099 h 286230"/>
                  <a:gd name="connsiteX17" fmla="*/ 1735117 w 1990951"/>
                  <a:gd name="connsiteY17" fmla="*/ 40528 h 2862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990951" h="286230">
                    <a:moveTo>
                      <a:pt x="1489414" y="286231"/>
                    </a:moveTo>
                    <a:lnTo>
                      <a:pt x="1243712" y="40528"/>
                    </a:lnTo>
                    <a:lnTo>
                      <a:pt x="995476" y="286231"/>
                    </a:lnTo>
                    <a:lnTo>
                      <a:pt x="749773" y="40528"/>
                    </a:lnTo>
                    <a:lnTo>
                      <a:pt x="504071" y="286231"/>
                    </a:lnTo>
                    <a:lnTo>
                      <a:pt x="255835" y="40528"/>
                    </a:lnTo>
                    <a:lnTo>
                      <a:pt x="20264" y="276099"/>
                    </a:lnTo>
                    <a:lnTo>
                      <a:pt x="0" y="258368"/>
                    </a:lnTo>
                    <a:lnTo>
                      <a:pt x="255835" y="0"/>
                    </a:lnTo>
                    <a:lnTo>
                      <a:pt x="504071" y="248236"/>
                    </a:lnTo>
                    <a:lnTo>
                      <a:pt x="749773" y="0"/>
                    </a:lnTo>
                    <a:lnTo>
                      <a:pt x="995476" y="248236"/>
                    </a:lnTo>
                    <a:lnTo>
                      <a:pt x="1243712" y="0"/>
                    </a:lnTo>
                    <a:lnTo>
                      <a:pt x="1489414" y="248236"/>
                    </a:lnTo>
                    <a:lnTo>
                      <a:pt x="1735117" y="0"/>
                    </a:lnTo>
                    <a:lnTo>
                      <a:pt x="1990952" y="258368"/>
                    </a:lnTo>
                    <a:lnTo>
                      <a:pt x="1973221" y="276099"/>
                    </a:lnTo>
                    <a:lnTo>
                      <a:pt x="1735117" y="40528"/>
                    </a:lnTo>
                    <a:close/>
                  </a:path>
                </a:pathLst>
              </a:custGeom>
              <a:grpFill/>
              <a:ln w="253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264" name="Graphic 38">
              <a:extLst>
                <a:ext uri="{FF2B5EF4-FFF2-40B4-BE49-F238E27FC236}">
                  <a16:creationId xmlns:a16="http://schemas.microsoft.com/office/drawing/2014/main" id="{BBB1AE73-7E55-49A4-8496-2B21B9BAB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496583" y="795582"/>
              <a:ext cx="1910252" cy="709661"/>
              <a:chOff x="2267504" y="2540250"/>
              <a:chExt cx="1990951" cy="739641"/>
            </a:xfrm>
            <a:solidFill>
              <a:schemeClr val="tx1">
                <a:alpha val="60000"/>
              </a:schemeClr>
            </a:solidFill>
          </p:grpSpPr>
          <p:sp>
            <p:nvSpPr>
              <p:cNvPr id="265" name="Freeform: Shape 264">
                <a:extLst>
                  <a:ext uri="{FF2B5EF4-FFF2-40B4-BE49-F238E27FC236}">
                    <a16:creationId xmlns:a16="http://schemas.microsoft.com/office/drawing/2014/main" id="{D8406302-2A06-4B65-834B-079262BAD676}"/>
                  </a:ext>
                </a:extLst>
              </p:cNvPr>
              <p:cNvSpPr/>
              <p:nvPr/>
            </p:nvSpPr>
            <p:spPr>
              <a:xfrm>
                <a:off x="2267504" y="2540250"/>
                <a:ext cx="1990951" cy="286230"/>
              </a:xfrm>
              <a:custGeom>
                <a:avLst/>
                <a:gdLst>
                  <a:gd name="connsiteX0" fmla="*/ 1489414 w 1990951"/>
                  <a:gd name="connsiteY0" fmla="*/ 286231 h 286230"/>
                  <a:gd name="connsiteX1" fmla="*/ 1243712 w 1990951"/>
                  <a:gd name="connsiteY1" fmla="*/ 40528 h 286230"/>
                  <a:gd name="connsiteX2" fmla="*/ 995476 w 1990951"/>
                  <a:gd name="connsiteY2" fmla="*/ 286231 h 286230"/>
                  <a:gd name="connsiteX3" fmla="*/ 749773 w 1990951"/>
                  <a:gd name="connsiteY3" fmla="*/ 40528 h 286230"/>
                  <a:gd name="connsiteX4" fmla="*/ 504071 w 1990951"/>
                  <a:gd name="connsiteY4" fmla="*/ 286231 h 286230"/>
                  <a:gd name="connsiteX5" fmla="*/ 255835 w 1990951"/>
                  <a:gd name="connsiteY5" fmla="*/ 40528 h 286230"/>
                  <a:gd name="connsiteX6" fmla="*/ 20264 w 1990951"/>
                  <a:gd name="connsiteY6" fmla="*/ 276099 h 286230"/>
                  <a:gd name="connsiteX7" fmla="*/ 0 w 1990951"/>
                  <a:gd name="connsiteY7" fmla="*/ 255835 h 286230"/>
                  <a:gd name="connsiteX8" fmla="*/ 255835 w 1990951"/>
                  <a:gd name="connsiteY8" fmla="*/ 0 h 286230"/>
                  <a:gd name="connsiteX9" fmla="*/ 504071 w 1990951"/>
                  <a:gd name="connsiteY9" fmla="*/ 245703 h 286230"/>
                  <a:gd name="connsiteX10" fmla="*/ 749773 w 1990951"/>
                  <a:gd name="connsiteY10" fmla="*/ 0 h 286230"/>
                  <a:gd name="connsiteX11" fmla="*/ 995476 w 1990951"/>
                  <a:gd name="connsiteY11" fmla="*/ 245703 h 286230"/>
                  <a:gd name="connsiteX12" fmla="*/ 1243712 w 1990951"/>
                  <a:gd name="connsiteY12" fmla="*/ 0 h 286230"/>
                  <a:gd name="connsiteX13" fmla="*/ 1489414 w 1990951"/>
                  <a:gd name="connsiteY13" fmla="*/ 245703 h 286230"/>
                  <a:gd name="connsiteX14" fmla="*/ 1735117 w 1990951"/>
                  <a:gd name="connsiteY14" fmla="*/ 0 h 286230"/>
                  <a:gd name="connsiteX15" fmla="*/ 1990952 w 1990951"/>
                  <a:gd name="connsiteY15" fmla="*/ 255835 h 286230"/>
                  <a:gd name="connsiteX16" fmla="*/ 1973221 w 1990951"/>
                  <a:gd name="connsiteY16" fmla="*/ 276099 h 286230"/>
                  <a:gd name="connsiteX17" fmla="*/ 1735117 w 1990951"/>
                  <a:gd name="connsiteY17" fmla="*/ 40528 h 2862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990951" h="286230">
                    <a:moveTo>
                      <a:pt x="1489414" y="286231"/>
                    </a:moveTo>
                    <a:lnTo>
                      <a:pt x="1243712" y="40528"/>
                    </a:lnTo>
                    <a:lnTo>
                      <a:pt x="995476" y="286231"/>
                    </a:lnTo>
                    <a:lnTo>
                      <a:pt x="749773" y="40528"/>
                    </a:lnTo>
                    <a:lnTo>
                      <a:pt x="504071" y="286231"/>
                    </a:lnTo>
                    <a:lnTo>
                      <a:pt x="255835" y="40528"/>
                    </a:lnTo>
                    <a:lnTo>
                      <a:pt x="20264" y="276099"/>
                    </a:lnTo>
                    <a:lnTo>
                      <a:pt x="0" y="255835"/>
                    </a:lnTo>
                    <a:lnTo>
                      <a:pt x="255835" y="0"/>
                    </a:lnTo>
                    <a:lnTo>
                      <a:pt x="504071" y="245703"/>
                    </a:lnTo>
                    <a:lnTo>
                      <a:pt x="749773" y="0"/>
                    </a:lnTo>
                    <a:lnTo>
                      <a:pt x="995476" y="245703"/>
                    </a:lnTo>
                    <a:lnTo>
                      <a:pt x="1243712" y="0"/>
                    </a:lnTo>
                    <a:lnTo>
                      <a:pt x="1489414" y="245703"/>
                    </a:lnTo>
                    <a:lnTo>
                      <a:pt x="1735117" y="0"/>
                    </a:lnTo>
                    <a:lnTo>
                      <a:pt x="1990952" y="255835"/>
                    </a:lnTo>
                    <a:lnTo>
                      <a:pt x="1973221" y="276099"/>
                    </a:lnTo>
                    <a:lnTo>
                      <a:pt x="1735117" y="40528"/>
                    </a:lnTo>
                    <a:close/>
                  </a:path>
                </a:pathLst>
              </a:custGeom>
              <a:grpFill/>
              <a:ln w="253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66" name="Freeform: Shape 265">
                <a:extLst>
                  <a:ext uri="{FF2B5EF4-FFF2-40B4-BE49-F238E27FC236}">
                    <a16:creationId xmlns:a16="http://schemas.microsoft.com/office/drawing/2014/main" id="{8756BB86-0FFE-405F-8023-37552370FB06}"/>
                  </a:ext>
                </a:extLst>
              </p:cNvPr>
              <p:cNvSpPr/>
              <p:nvPr/>
            </p:nvSpPr>
            <p:spPr>
              <a:xfrm>
                <a:off x="2267504" y="2993660"/>
                <a:ext cx="1990951" cy="286230"/>
              </a:xfrm>
              <a:custGeom>
                <a:avLst/>
                <a:gdLst>
                  <a:gd name="connsiteX0" fmla="*/ 1489414 w 1990951"/>
                  <a:gd name="connsiteY0" fmla="*/ 286231 h 286230"/>
                  <a:gd name="connsiteX1" fmla="*/ 1243712 w 1990951"/>
                  <a:gd name="connsiteY1" fmla="*/ 40528 h 286230"/>
                  <a:gd name="connsiteX2" fmla="*/ 995476 w 1990951"/>
                  <a:gd name="connsiteY2" fmla="*/ 286231 h 286230"/>
                  <a:gd name="connsiteX3" fmla="*/ 749773 w 1990951"/>
                  <a:gd name="connsiteY3" fmla="*/ 40528 h 286230"/>
                  <a:gd name="connsiteX4" fmla="*/ 504071 w 1990951"/>
                  <a:gd name="connsiteY4" fmla="*/ 286231 h 286230"/>
                  <a:gd name="connsiteX5" fmla="*/ 255835 w 1990951"/>
                  <a:gd name="connsiteY5" fmla="*/ 40528 h 286230"/>
                  <a:gd name="connsiteX6" fmla="*/ 20264 w 1990951"/>
                  <a:gd name="connsiteY6" fmla="*/ 276099 h 286230"/>
                  <a:gd name="connsiteX7" fmla="*/ 0 w 1990951"/>
                  <a:gd name="connsiteY7" fmla="*/ 258368 h 286230"/>
                  <a:gd name="connsiteX8" fmla="*/ 255835 w 1990951"/>
                  <a:gd name="connsiteY8" fmla="*/ 0 h 286230"/>
                  <a:gd name="connsiteX9" fmla="*/ 504071 w 1990951"/>
                  <a:gd name="connsiteY9" fmla="*/ 248236 h 286230"/>
                  <a:gd name="connsiteX10" fmla="*/ 749773 w 1990951"/>
                  <a:gd name="connsiteY10" fmla="*/ 0 h 286230"/>
                  <a:gd name="connsiteX11" fmla="*/ 995476 w 1990951"/>
                  <a:gd name="connsiteY11" fmla="*/ 248236 h 286230"/>
                  <a:gd name="connsiteX12" fmla="*/ 1243712 w 1990951"/>
                  <a:gd name="connsiteY12" fmla="*/ 0 h 286230"/>
                  <a:gd name="connsiteX13" fmla="*/ 1489414 w 1990951"/>
                  <a:gd name="connsiteY13" fmla="*/ 248236 h 286230"/>
                  <a:gd name="connsiteX14" fmla="*/ 1735117 w 1990951"/>
                  <a:gd name="connsiteY14" fmla="*/ 0 h 286230"/>
                  <a:gd name="connsiteX15" fmla="*/ 1990952 w 1990951"/>
                  <a:gd name="connsiteY15" fmla="*/ 258368 h 286230"/>
                  <a:gd name="connsiteX16" fmla="*/ 1973221 w 1990951"/>
                  <a:gd name="connsiteY16" fmla="*/ 276099 h 286230"/>
                  <a:gd name="connsiteX17" fmla="*/ 1735117 w 1990951"/>
                  <a:gd name="connsiteY17" fmla="*/ 40528 h 2862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990951" h="286230">
                    <a:moveTo>
                      <a:pt x="1489414" y="286231"/>
                    </a:moveTo>
                    <a:lnTo>
                      <a:pt x="1243712" y="40528"/>
                    </a:lnTo>
                    <a:lnTo>
                      <a:pt x="995476" y="286231"/>
                    </a:lnTo>
                    <a:lnTo>
                      <a:pt x="749773" y="40528"/>
                    </a:lnTo>
                    <a:lnTo>
                      <a:pt x="504071" y="286231"/>
                    </a:lnTo>
                    <a:lnTo>
                      <a:pt x="255835" y="40528"/>
                    </a:lnTo>
                    <a:lnTo>
                      <a:pt x="20264" y="276099"/>
                    </a:lnTo>
                    <a:lnTo>
                      <a:pt x="0" y="258368"/>
                    </a:lnTo>
                    <a:lnTo>
                      <a:pt x="255835" y="0"/>
                    </a:lnTo>
                    <a:lnTo>
                      <a:pt x="504071" y="248236"/>
                    </a:lnTo>
                    <a:lnTo>
                      <a:pt x="749773" y="0"/>
                    </a:lnTo>
                    <a:lnTo>
                      <a:pt x="995476" y="248236"/>
                    </a:lnTo>
                    <a:lnTo>
                      <a:pt x="1243712" y="0"/>
                    </a:lnTo>
                    <a:lnTo>
                      <a:pt x="1489414" y="248236"/>
                    </a:lnTo>
                    <a:lnTo>
                      <a:pt x="1735117" y="0"/>
                    </a:lnTo>
                    <a:lnTo>
                      <a:pt x="1990952" y="258368"/>
                    </a:lnTo>
                    <a:lnTo>
                      <a:pt x="1973221" y="276099"/>
                    </a:lnTo>
                    <a:lnTo>
                      <a:pt x="1735117" y="40528"/>
                    </a:lnTo>
                    <a:close/>
                  </a:path>
                </a:pathLst>
              </a:custGeom>
              <a:grpFill/>
              <a:ln w="253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  <p:sp>
        <p:nvSpPr>
          <p:cNvPr id="299" name="Date Placeholder 178">
            <a:extLst>
              <a:ext uri="{FF2B5EF4-FFF2-40B4-BE49-F238E27FC236}">
                <a16:creationId xmlns:a16="http://schemas.microsoft.com/office/drawing/2014/main" id="{82E560EB-BE56-4EED-AE06-F6BBC6A77F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2/1/20XX</a:t>
            </a:r>
            <a:endParaRPr lang="en-US" dirty="0"/>
          </a:p>
        </p:txBody>
      </p:sp>
      <p:sp>
        <p:nvSpPr>
          <p:cNvPr id="300" name="Footer Placeholder 179">
            <a:extLst>
              <a:ext uri="{FF2B5EF4-FFF2-40B4-BE49-F238E27FC236}">
                <a16:creationId xmlns:a16="http://schemas.microsoft.com/office/drawing/2014/main" id="{B8F63808-3D77-44F6-BA39-EBAA7F3A6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301" name="Slide Number Placeholder 180">
            <a:extLst>
              <a:ext uri="{FF2B5EF4-FFF2-40B4-BE49-F238E27FC236}">
                <a16:creationId xmlns:a16="http://schemas.microsoft.com/office/drawing/2014/main" id="{48A1F651-8B76-426E-B2A3-79B5E5887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EA792F7-1D9E-4C7E-A103-E8EDFDC269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488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5F21EE69-A1CB-4D3C-A300-F309A781E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907" y="282800"/>
            <a:ext cx="5217172" cy="1288673"/>
          </a:xfrm>
        </p:spPr>
        <p:txBody>
          <a:bodyPr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04201678-5DBC-491F-AA38-F3DF166C36B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38906" y="1715151"/>
            <a:ext cx="5217173" cy="435133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Tx/>
              <a:buNone/>
              <a:defRPr sz="1800"/>
            </a:lvl1pPr>
          </a:lstStyle>
          <a:p>
            <a:pPr>
              <a:lnSpc>
                <a:spcPct val="130000"/>
              </a:lnSpc>
            </a:pPr>
            <a:r>
              <a:rPr lang="en-US" dirty="0"/>
              <a:t>Click to add text</a:t>
            </a:r>
          </a:p>
        </p:txBody>
      </p:sp>
      <p:sp>
        <p:nvSpPr>
          <p:cNvPr id="368" name="Picture Placeholder 370">
            <a:extLst>
              <a:ext uri="{FF2B5EF4-FFF2-40B4-BE49-F238E27FC236}">
                <a16:creationId xmlns:a16="http://schemas.microsoft.com/office/drawing/2014/main" id="{669561A4-DF87-4818-9B88-D1EF83F03B9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235389" y="322503"/>
            <a:ext cx="4114800" cy="2931037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369" name="Picture Placeholder 372">
            <a:extLst>
              <a:ext uri="{FF2B5EF4-FFF2-40B4-BE49-F238E27FC236}">
                <a16:creationId xmlns:a16="http://schemas.microsoft.com/office/drawing/2014/main" id="{FFEE5DD2-649D-41DC-9898-8730D76FDB9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235389" y="3370011"/>
            <a:ext cx="4114799" cy="2931036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385" name="Date Placeholder 384">
            <a:extLst>
              <a:ext uri="{FF2B5EF4-FFF2-40B4-BE49-F238E27FC236}">
                <a16:creationId xmlns:a16="http://schemas.microsoft.com/office/drawing/2014/main" id="{7B72116B-F388-4C73-BC4A-D8292B5DA7E2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/>
              <a:t>2/1/20XX</a:t>
            </a:r>
            <a:endParaRPr lang="en-US" dirty="0"/>
          </a:p>
        </p:txBody>
      </p:sp>
      <p:sp>
        <p:nvSpPr>
          <p:cNvPr id="386" name="Footer Placeholder 385">
            <a:extLst>
              <a:ext uri="{FF2B5EF4-FFF2-40B4-BE49-F238E27FC236}">
                <a16:creationId xmlns:a16="http://schemas.microsoft.com/office/drawing/2014/main" id="{C072D4A9-194F-4843-B39B-6C34A5D2F221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387" name="Slide Number Placeholder 386">
            <a:extLst>
              <a:ext uri="{FF2B5EF4-FFF2-40B4-BE49-F238E27FC236}">
                <a16:creationId xmlns:a16="http://schemas.microsoft.com/office/drawing/2014/main" id="{7827E1CE-788E-4245-B60E-D39AFA591483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EA792F7-1D9E-4C7E-A103-E8EDFDC2691E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9" name="Graphic 190">
            <a:extLst>
              <a:ext uri="{FF2B5EF4-FFF2-40B4-BE49-F238E27FC236}">
                <a16:creationId xmlns:a16="http://schemas.microsoft.com/office/drawing/2014/main" id="{06F4FBF1-A331-46A0-BDC5-7CEDEA62E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756620" y="736826"/>
            <a:ext cx="1598829" cy="531293"/>
            <a:chOff x="2504802" y="1755501"/>
            <a:chExt cx="1598829" cy="531293"/>
          </a:xfrm>
          <a:solidFill>
            <a:schemeClr val="tx1"/>
          </a:solidFill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AE637E45-FDA6-4FDD-96BD-4728E6FEF3C5}"/>
                </a:ext>
              </a:extLst>
            </p:cNvPr>
            <p:cNvSpPr/>
            <p:nvPr/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4CE57ED-0E56-4B8D-BFC4-44C434AB2F54}"/>
                </a:ext>
              </a:extLst>
            </p:cNvPr>
            <p:cNvSpPr/>
            <p:nvPr/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6B131DC-4B42-4E21-8EE4-FCF7D6602B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85765" y="619275"/>
            <a:ext cx="932200" cy="932200"/>
            <a:chOff x="10791258" y="619275"/>
            <a:chExt cx="932200" cy="932200"/>
          </a:xfrm>
        </p:grpSpPr>
        <p:sp>
          <p:nvSpPr>
            <p:cNvPr id="13" name="Graphic 212">
              <a:extLst>
                <a:ext uri="{FF2B5EF4-FFF2-40B4-BE49-F238E27FC236}">
                  <a16:creationId xmlns:a16="http://schemas.microsoft.com/office/drawing/2014/main" id="{D826499E-185F-4853-8982-212973714079}"/>
                </a:ext>
              </a:extLst>
            </p:cNvPr>
            <p:cNvSpPr/>
            <p:nvPr/>
          </p:nvSpPr>
          <p:spPr>
            <a:xfrm>
              <a:off x="10791258" y="619275"/>
              <a:ext cx="932200" cy="932200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4" name="Graphic 212">
              <a:extLst>
                <a:ext uri="{FF2B5EF4-FFF2-40B4-BE49-F238E27FC236}">
                  <a16:creationId xmlns:a16="http://schemas.microsoft.com/office/drawing/2014/main" id="{4B93A407-DCC0-4287-A189-DAFDA6CE5D81}"/>
                </a:ext>
              </a:extLst>
            </p:cNvPr>
            <p:cNvSpPr/>
            <p:nvPr/>
          </p:nvSpPr>
          <p:spPr>
            <a:xfrm>
              <a:off x="10791258" y="619275"/>
              <a:ext cx="932200" cy="932200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B628FE6-4C4F-49A8-9B42-67396AB1B1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631201" y="4961088"/>
            <a:ext cx="1152011" cy="1152022"/>
            <a:chOff x="10154386" y="4452483"/>
            <a:chExt cx="1443404" cy="1443418"/>
          </a:xfrm>
          <a:solidFill>
            <a:schemeClr val="tx1"/>
          </a:solidFill>
        </p:grpSpPr>
        <p:grpSp>
          <p:nvGrpSpPr>
            <p:cNvPr id="16" name="Graphic 4">
              <a:extLst>
                <a:ext uri="{FF2B5EF4-FFF2-40B4-BE49-F238E27FC236}">
                  <a16:creationId xmlns:a16="http://schemas.microsoft.com/office/drawing/2014/main" id="{31A752B8-0B61-4973-8AE2-32B13026F5D0}"/>
                </a:ext>
              </a:extLst>
            </p:cNvPr>
            <p:cNvGrpSpPr/>
            <p:nvPr/>
          </p:nvGrpSpPr>
          <p:grpSpPr>
            <a:xfrm>
              <a:off x="10154386" y="4452483"/>
              <a:ext cx="1443404" cy="1443418"/>
              <a:chOff x="5734037" y="3067039"/>
              <a:chExt cx="724483" cy="724489"/>
            </a:xfrm>
            <a:grpFill/>
          </p:grpSpPr>
          <p:sp>
            <p:nvSpPr>
              <p:cNvPr id="189" name="Freeform: Shape 188">
                <a:extLst>
                  <a:ext uri="{FF2B5EF4-FFF2-40B4-BE49-F238E27FC236}">
                    <a16:creationId xmlns:a16="http://schemas.microsoft.com/office/drawing/2014/main" id="{5B0C923D-2B15-4591-91AF-7076EB2D39DF}"/>
                  </a:ext>
                </a:extLst>
              </p:cNvPr>
              <p:cNvSpPr/>
              <p:nvPr/>
            </p:nvSpPr>
            <p:spPr>
              <a:xfrm>
                <a:off x="5734038" y="3067039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90" name="Freeform: Shape 189">
                <a:extLst>
                  <a:ext uri="{FF2B5EF4-FFF2-40B4-BE49-F238E27FC236}">
                    <a16:creationId xmlns:a16="http://schemas.microsoft.com/office/drawing/2014/main" id="{F67576B0-A9FB-4DBF-AAB2-BC4FE937A4D4}"/>
                  </a:ext>
                </a:extLst>
              </p:cNvPr>
              <p:cNvSpPr/>
              <p:nvPr/>
            </p:nvSpPr>
            <p:spPr>
              <a:xfrm>
                <a:off x="5793283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91" name="Freeform: Shape 190">
                <a:extLst>
                  <a:ext uri="{FF2B5EF4-FFF2-40B4-BE49-F238E27FC236}">
                    <a16:creationId xmlns:a16="http://schemas.microsoft.com/office/drawing/2014/main" id="{78EDA74C-F639-4A1A-AF63-97CE1722791F}"/>
                  </a:ext>
                </a:extLst>
              </p:cNvPr>
              <p:cNvSpPr/>
              <p:nvPr/>
            </p:nvSpPr>
            <p:spPr>
              <a:xfrm>
                <a:off x="5852433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92" name="Freeform: Shape 191">
                <a:extLst>
                  <a:ext uri="{FF2B5EF4-FFF2-40B4-BE49-F238E27FC236}">
                    <a16:creationId xmlns:a16="http://schemas.microsoft.com/office/drawing/2014/main" id="{47349CA4-9AF7-4B7C-B97D-32FCC9A753C0}"/>
                  </a:ext>
                </a:extLst>
              </p:cNvPr>
              <p:cNvSpPr/>
              <p:nvPr/>
            </p:nvSpPr>
            <p:spPr>
              <a:xfrm>
                <a:off x="591167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93" name="Freeform: Shape 192">
                <a:extLst>
                  <a:ext uri="{FF2B5EF4-FFF2-40B4-BE49-F238E27FC236}">
                    <a16:creationId xmlns:a16="http://schemas.microsoft.com/office/drawing/2014/main" id="{DBBF3B76-9FD5-449B-9E6D-B2AE17BCC28F}"/>
                  </a:ext>
                </a:extLst>
              </p:cNvPr>
              <p:cNvSpPr/>
              <p:nvPr/>
            </p:nvSpPr>
            <p:spPr>
              <a:xfrm>
                <a:off x="597082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94" name="Freeform: Shape 193">
                <a:extLst>
                  <a:ext uri="{FF2B5EF4-FFF2-40B4-BE49-F238E27FC236}">
                    <a16:creationId xmlns:a16="http://schemas.microsoft.com/office/drawing/2014/main" id="{E83A7097-449B-446C-9207-5C00FAB2EE58}"/>
                  </a:ext>
                </a:extLst>
              </p:cNvPr>
              <p:cNvSpPr/>
              <p:nvPr/>
            </p:nvSpPr>
            <p:spPr>
              <a:xfrm>
                <a:off x="6030074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95" name="Freeform: Shape 194">
                <a:extLst>
                  <a:ext uri="{FF2B5EF4-FFF2-40B4-BE49-F238E27FC236}">
                    <a16:creationId xmlns:a16="http://schemas.microsoft.com/office/drawing/2014/main" id="{E8BCF978-C1B0-4C0E-885B-67F829DF35F5}"/>
                  </a:ext>
                </a:extLst>
              </p:cNvPr>
              <p:cNvSpPr/>
              <p:nvPr/>
            </p:nvSpPr>
            <p:spPr>
              <a:xfrm>
                <a:off x="608922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96" name="Freeform: Shape 195">
                <a:extLst>
                  <a:ext uri="{FF2B5EF4-FFF2-40B4-BE49-F238E27FC236}">
                    <a16:creationId xmlns:a16="http://schemas.microsoft.com/office/drawing/2014/main" id="{5F8A090D-EE01-4AE0-9B9D-A052A136192E}"/>
                  </a:ext>
                </a:extLst>
              </p:cNvPr>
              <p:cNvSpPr/>
              <p:nvPr/>
            </p:nvSpPr>
            <p:spPr>
              <a:xfrm>
                <a:off x="5734038" y="3126284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97" name="Freeform: Shape 196">
                <a:extLst>
                  <a:ext uri="{FF2B5EF4-FFF2-40B4-BE49-F238E27FC236}">
                    <a16:creationId xmlns:a16="http://schemas.microsoft.com/office/drawing/2014/main" id="{F4973935-CD40-43B9-85EE-A0891CDFDFB7}"/>
                  </a:ext>
                </a:extLst>
              </p:cNvPr>
              <p:cNvSpPr/>
              <p:nvPr/>
            </p:nvSpPr>
            <p:spPr>
              <a:xfrm>
                <a:off x="5793283" y="312628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98" name="Freeform: Shape 197">
                <a:extLst>
                  <a:ext uri="{FF2B5EF4-FFF2-40B4-BE49-F238E27FC236}">
                    <a16:creationId xmlns:a16="http://schemas.microsoft.com/office/drawing/2014/main" id="{09BF59A1-43BA-4CAA-B07E-0753B83A0711}"/>
                  </a:ext>
                </a:extLst>
              </p:cNvPr>
              <p:cNvSpPr/>
              <p:nvPr/>
            </p:nvSpPr>
            <p:spPr>
              <a:xfrm>
                <a:off x="5852433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99" name="Freeform: Shape 198">
                <a:extLst>
                  <a:ext uri="{FF2B5EF4-FFF2-40B4-BE49-F238E27FC236}">
                    <a16:creationId xmlns:a16="http://schemas.microsoft.com/office/drawing/2014/main" id="{F7F71212-DEF7-4416-8DD0-706B9D618165}"/>
                  </a:ext>
                </a:extLst>
              </p:cNvPr>
              <p:cNvSpPr/>
              <p:nvPr/>
            </p:nvSpPr>
            <p:spPr>
              <a:xfrm>
                <a:off x="591167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00" name="Freeform: Shape 199">
                <a:extLst>
                  <a:ext uri="{FF2B5EF4-FFF2-40B4-BE49-F238E27FC236}">
                    <a16:creationId xmlns:a16="http://schemas.microsoft.com/office/drawing/2014/main" id="{61491CF5-2443-474B-83A8-EED5E8ABCCEB}"/>
                  </a:ext>
                </a:extLst>
              </p:cNvPr>
              <p:cNvSpPr/>
              <p:nvPr/>
            </p:nvSpPr>
            <p:spPr>
              <a:xfrm>
                <a:off x="597082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01" name="Freeform: Shape 200">
                <a:extLst>
                  <a:ext uri="{FF2B5EF4-FFF2-40B4-BE49-F238E27FC236}">
                    <a16:creationId xmlns:a16="http://schemas.microsoft.com/office/drawing/2014/main" id="{7A1D052A-A011-4CC1-9757-2742CF613DDE}"/>
                  </a:ext>
                </a:extLst>
              </p:cNvPr>
              <p:cNvSpPr/>
              <p:nvPr/>
            </p:nvSpPr>
            <p:spPr>
              <a:xfrm>
                <a:off x="6030073" y="312628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8 w 14097"/>
                  <a:gd name="connsiteY1" fmla="*/ 14097 h 14097"/>
                  <a:gd name="connsiteX2" fmla="*/ 0 w 14097"/>
                  <a:gd name="connsiteY2" fmla="*/ 7049 h 14097"/>
                  <a:gd name="connsiteX3" fmla="*/ 7048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02" name="Freeform: Shape 201">
                <a:extLst>
                  <a:ext uri="{FF2B5EF4-FFF2-40B4-BE49-F238E27FC236}">
                    <a16:creationId xmlns:a16="http://schemas.microsoft.com/office/drawing/2014/main" id="{15DD3330-9838-49F4-9837-D557F3577937}"/>
                  </a:ext>
                </a:extLst>
              </p:cNvPr>
              <p:cNvSpPr/>
              <p:nvPr/>
            </p:nvSpPr>
            <p:spPr>
              <a:xfrm>
                <a:off x="6089224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03" name="Freeform: Shape 202">
                <a:extLst>
                  <a:ext uri="{FF2B5EF4-FFF2-40B4-BE49-F238E27FC236}">
                    <a16:creationId xmlns:a16="http://schemas.microsoft.com/office/drawing/2014/main" id="{085E7E4A-1EBD-4D0A-89D3-0E91CE94BB34}"/>
                  </a:ext>
                </a:extLst>
              </p:cNvPr>
              <p:cNvSpPr/>
              <p:nvPr/>
            </p:nvSpPr>
            <p:spPr>
              <a:xfrm>
                <a:off x="5734038" y="318543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04" name="Freeform: Shape 203">
                <a:extLst>
                  <a:ext uri="{FF2B5EF4-FFF2-40B4-BE49-F238E27FC236}">
                    <a16:creationId xmlns:a16="http://schemas.microsoft.com/office/drawing/2014/main" id="{98509262-3560-484E-B2A3-65F83E2AFF4B}"/>
                  </a:ext>
                </a:extLst>
              </p:cNvPr>
              <p:cNvSpPr/>
              <p:nvPr/>
            </p:nvSpPr>
            <p:spPr>
              <a:xfrm>
                <a:off x="5793283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05" name="Freeform: Shape 204">
                <a:extLst>
                  <a:ext uri="{FF2B5EF4-FFF2-40B4-BE49-F238E27FC236}">
                    <a16:creationId xmlns:a16="http://schemas.microsoft.com/office/drawing/2014/main" id="{82C01EF0-EFE1-4857-9C0F-983EF16648B2}"/>
                  </a:ext>
                </a:extLst>
              </p:cNvPr>
              <p:cNvSpPr/>
              <p:nvPr/>
            </p:nvSpPr>
            <p:spPr>
              <a:xfrm>
                <a:off x="5852433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06" name="Freeform: Shape 205">
                <a:extLst>
                  <a:ext uri="{FF2B5EF4-FFF2-40B4-BE49-F238E27FC236}">
                    <a16:creationId xmlns:a16="http://schemas.microsoft.com/office/drawing/2014/main" id="{B35C6DB3-278C-4B06-AEE3-44D85C12E1AE}"/>
                  </a:ext>
                </a:extLst>
              </p:cNvPr>
              <p:cNvSpPr/>
              <p:nvPr/>
            </p:nvSpPr>
            <p:spPr>
              <a:xfrm>
                <a:off x="591167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07" name="Freeform: Shape 206">
                <a:extLst>
                  <a:ext uri="{FF2B5EF4-FFF2-40B4-BE49-F238E27FC236}">
                    <a16:creationId xmlns:a16="http://schemas.microsoft.com/office/drawing/2014/main" id="{13D90D10-B54E-4E2F-B5C7-3F4F5AA85C5C}"/>
                  </a:ext>
                </a:extLst>
              </p:cNvPr>
              <p:cNvSpPr/>
              <p:nvPr/>
            </p:nvSpPr>
            <p:spPr>
              <a:xfrm>
                <a:off x="597082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08" name="Freeform: Shape 207">
                <a:extLst>
                  <a:ext uri="{FF2B5EF4-FFF2-40B4-BE49-F238E27FC236}">
                    <a16:creationId xmlns:a16="http://schemas.microsoft.com/office/drawing/2014/main" id="{BCF88EFC-8669-4711-B4D8-18F82A715203}"/>
                  </a:ext>
                </a:extLst>
              </p:cNvPr>
              <p:cNvSpPr/>
              <p:nvPr/>
            </p:nvSpPr>
            <p:spPr>
              <a:xfrm>
                <a:off x="6030074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09" name="Freeform: Shape 208">
                <a:extLst>
                  <a:ext uri="{FF2B5EF4-FFF2-40B4-BE49-F238E27FC236}">
                    <a16:creationId xmlns:a16="http://schemas.microsoft.com/office/drawing/2014/main" id="{1C7E26B7-A2C7-4069-94EE-F81FBFCC4F88}"/>
                  </a:ext>
                </a:extLst>
              </p:cNvPr>
              <p:cNvSpPr/>
              <p:nvPr/>
            </p:nvSpPr>
            <p:spPr>
              <a:xfrm>
                <a:off x="6089224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10" name="Freeform: Shape 209">
                <a:extLst>
                  <a:ext uri="{FF2B5EF4-FFF2-40B4-BE49-F238E27FC236}">
                    <a16:creationId xmlns:a16="http://schemas.microsoft.com/office/drawing/2014/main" id="{45992884-B014-448F-B303-A6346A877A4E}"/>
                  </a:ext>
                </a:extLst>
              </p:cNvPr>
              <p:cNvSpPr/>
              <p:nvPr/>
            </p:nvSpPr>
            <p:spPr>
              <a:xfrm>
                <a:off x="5734038" y="324467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11" name="Freeform: Shape 210">
                <a:extLst>
                  <a:ext uri="{FF2B5EF4-FFF2-40B4-BE49-F238E27FC236}">
                    <a16:creationId xmlns:a16="http://schemas.microsoft.com/office/drawing/2014/main" id="{CE046B60-49AE-4A06-93E1-022974B3A738}"/>
                  </a:ext>
                </a:extLst>
              </p:cNvPr>
              <p:cNvSpPr/>
              <p:nvPr/>
            </p:nvSpPr>
            <p:spPr>
              <a:xfrm>
                <a:off x="5793283" y="3244677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12" name="Freeform: Shape 211">
                <a:extLst>
                  <a:ext uri="{FF2B5EF4-FFF2-40B4-BE49-F238E27FC236}">
                    <a16:creationId xmlns:a16="http://schemas.microsoft.com/office/drawing/2014/main" id="{48BEAE27-271C-428D-B5EF-F87F7359F6F0}"/>
                  </a:ext>
                </a:extLst>
              </p:cNvPr>
              <p:cNvSpPr/>
              <p:nvPr/>
            </p:nvSpPr>
            <p:spPr>
              <a:xfrm>
                <a:off x="5852433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13" name="Freeform: Shape 212">
                <a:extLst>
                  <a:ext uri="{FF2B5EF4-FFF2-40B4-BE49-F238E27FC236}">
                    <a16:creationId xmlns:a16="http://schemas.microsoft.com/office/drawing/2014/main" id="{A5A27244-274D-4D7E-A8D4-73F2256E8BA1}"/>
                  </a:ext>
                </a:extLst>
              </p:cNvPr>
              <p:cNvSpPr/>
              <p:nvPr/>
            </p:nvSpPr>
            <p:spPr>
              <a:xfrm>
                <a:off x="591167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14" name="Freeform: Shape 213">
                <a:extLst>
                  <a:ext uri="{FF2B5EF4-FFF2-40B4-BE49-F238E27FC236}">
                    <a16:creationId xmlns:a16="http://schemas.microsoft.com/office/drawing/2014/main" id="{15FC6F33-B59A-4CCB-A310-45A01574AAD8}"/>
                  </a:ext>
                </a:extLst>
              </p:cNvPr>
              <p:cNvSpPr/>
              <p:nvPr/>
            </p:nvSpPr>
            <p:spPr>
              <a:xfrm>
                <a:off x="597082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15" name="Freeform: Shape 214">
                <a:extLst>
                  <a:ext uri="{FF2B5EF4-FFF2-40B4-BE49-F238E27FC236}">
                    <a16:creationId xmlns:a16="http://schemas.microsoft.com/office/drawing/2014/main" id="{58C7C55E-C35B-401E-9068-C22F2EE68C87}"/>
                  </a:ext>
                </a:extLst>
              </p:cNvPr>
              <p:cNvSpPr/>
              <p:nvPr/>
            </p:nvSpPr>
            <p:spPr>
              <a:xfrm>
                <a:off x="6030073" y="324467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16" name="Freeform: Shape 215">
                <a:extLst>
                  <a:ext uri="{FF2B5EF4-FFF2-40B4-BE49-F238E27FC236}">
                    <a16:creationId xmlns:a16="http://schemas.microsoft.com/office/drawing/2014/main" id="{4B71E863-1694-4370-85E9-A4DC7C544C30}"/>
                  </a:ext>
                </a:extLst>
              </p:cNvPr>
              <p:cNvSpPr/>
              <p:nvPr/>
            </p:nvSpPr>
            <p:spPr>
              <a:xfrm>
                <a:off x="6089224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17" name="Freeform: Shape 216">
                <a:extLst>
                  <a:ext uri="{FF2B5EF4-FFF2-40B4-BE49-F238E27FC236}">
                    <a16:creationId xmlns:a16="http://schemas.microsoft.com/office/drawing/2014/main" id="{B6F72D1A-6378-49EA-83B7-3EF500030604}"/>
                  </a:ext>
                </a:extLst>
              </p:cNvPr>
              <p:cNvSpPr/>
              <p:nvPr/>
            </p:nvSpPr>
            <p:spPr>
              <a:xfrm>
                <a:off x="5734038" y="330382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18" name="Freeform: Shape 217">
                <a:extLst>
                  <a:ext uri="{FF2B5EF4-FFF2-40B4-BE49-F238E27FC236}">
                    <a16:creationId xmlns:a16="http://schemas.microsoft.com/office/drawing/2014/main" id="{7D8F79E4-2781-44A0-A4FB-9F34DDD998C9}"/>
                  </a:ext>
                </a:extLst>
              </p:cNvPr>
              <p:cNvSpPr/>
              <p:nvPr/>
            </p:nvSpPr>
            <p:spPr>
              <a:xfrm>
                <a:off x="579328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19" name="Freeform: Shape 218">
                <a:extLst>
                  <a:ext uri="{FF2B5EF4-FFF2-40B4-BE49-F238E27FC236}">
                    <a16:creationId xmlns:a16="http://schemas.microsoft.com/office/drawing/2014/main" id="{112401E9-7F6C-44FD-BFDB-6AB513E34F13}"/>
                  </a:ext>
                </a:extLst>
              </p:cNvPr>
              <p:cNvSpPr/>
              <p:nvPr/>
            </p:nvSpPr>
            <p:spPr>
              <a:xfrm>
                <a:off x="5852433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20" name="Freeform: Shape 219">
                <a:extLst>
                  <a:ext uri="{FF2B5EF4-FFF2-40B4-BE49-F238E27FC236}">
                    <a16:creationId xmlns:a16="http://schemas.microsoft.com/office/drawing/2014/main" id="{70EF4569-106C-4743-8A96-58E8F8914E44}"/>
                  </a:ext>
                </a:extLst>
              </p:cNvPr>
              <p:cNvSpPr/>
              <p:nvPr/>
            </p:nvSpPr>
            <p:spPr>
              <a:xfrm>
                <a:off x="591167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21" name="Freeform: Shape 220">
                <a:extLst>
                  <a:ext uri="{FF2B5EF4-FFF2-40B4-BE49-F238E27FC236}">
                    <a16:creationId xmlns:a16="http://schemas.microsoft.com/office/drawing/2014/main" id="{A8672656-3AB6-45FA-9178-6EEA584AC60F}"/>
                  </a:ext>
                </a:extLst>
              </p:cNvPr>
              <p:cNvSpPr/>
              <p:nvPr/>
            </p:nvSpPr>
            <p:spPr>
              <a:xfrm>
                <a:off x="597082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22" name="Freeform: Shape 221">
                <a:extLst>
                  <a:ext uri="{FF2B5EF4-FFF2-40B4-BE49-F238E27FC236}">
                    <a16:creationId xmlns:a16="http://schemas.microsoft.com/office/drawing/2014/main" id="{3BE34346-DF8F-40ED-9960-375A6B408972}"/>
                  </a:ext>
                </a:extLst>
              </p:cNvPr>
              <p:cNvSpPr/>
              <p:nvPr/>
            </p:nvSpPr>
            <p:spPr>
              <a:xfrm>
                <a:off x="603007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23" name="Freeform: Shape 222">
                <a:extLst>
                  <a:ext uri="{FF2B5EF4-FFF2-40B4-BE49-F238E27FC236}">
                    <a16:creationId xmlns:a16="http://schemas.microsoft.com/office/drawing/2014/main" id="{D2F41219-5DFE-4991-8A7E-D81EC1C2B5EE}"/>
                  </a:ext>
                </a:extLst>
              </p:cNvPr>
              <p:cNvSpPr/>
              <p:nvPr/>
            </p:nvSpPr>
            <p:spPr>
              <a:xfrm>
                <a:off x="608922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24" name="Freeform: Shape 223">
                <a:extLst>
                  <a:ext uri="{FF2B5EF4-FFF2-40B4-BE49-F238E27FC236}">
                    <a16:creationId xmlns:a16="http://schemas.microsoft.com/office/drawing/2014/main" id="{631B6AB5-7C4A-4437-A6BF-C6A236896589}"/>
                  </a:ext>
                </a:extLst>
              </p:cNvPr>
              <p:cNvSpPr/>
              <p:nvPr/>
            </p:nvSpPr>
            <p:spPr>
              <a:xfrm>
                <a:off x="5734038" y="3363074"/>
                <a:ext cx="14192" cy="14097"/>
              </a:xfrm>
              <a:custGeom>
                <a:avLst/>
                <a:gdLst>
                  <a:gd name="connsiteX0" fmla="*/ 14192 w 14192"/>
                  <a:gd name="connsiteY0" fmla="*/ 7048 h 14097"/>
                  <a:gd name="connsiteX1" fmla="*/ 7144 w 14192"/>
                  <a:gd name="connsiteY1" fmla="*/ 14097 h 14097"/>
                  <a:gd name="connsiteX2" fmla="*/ 0 w 14192"/>
                  <a:gd name="connsiteY2" fmla="*/ 7048 h 14097"/>
                  <a:gd name="connsiteX3" fmla="*/ 7049 w 14192"/>
                  <a:gd name="connsiteY3" fmla="*/ 0 h 14097"/>
                  <a:gd name="connsiteX4" fmla="*/ 14192 w 14192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25" name="Freeform: Shape 224">
                <a:extLst>
                  <a:ext uri="{FF2B5EF4-FFF2-40B4-BE49-F238E27FC236}">
                    <a16:creationId xmlns:a16="http://schemas.microsoft.com/office/drawing/2014/main" id="{897203B5-EF0D-4F4C-A4B6-B5582F7D6A7E}"/>
                  </a:ext>
                </a:extLst>
              </p:cNvPr>
              <p:cNvSpPr/>
              <p:nvPr/>
            </p:nvSpPr>
            <p:spPr>
              <a:xfrm>
                <a:off x="5793283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26" name="Freeform: Shape 225">
                <a:extLst>
                  <a:ext uri="{FF2B5EF4-FFF2-40B4-BE49-F238E27FC236}">
                    <a16:creationId xmlns:a16="http://schemas.microsoft.com/office/drawing/2014/main" id="{F7733105-9EB9-4EF2-8F40-6AD21A844C7D}"/>
                  </a:ext>
                </a:extLst>
              </p:cNvPr>
              <p:cNvSpPr/>
              <p:nvPr/>
            </p:nvSpPr>
            <p:spPr>
              <a:xfrm>
                <a:off x="5852433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27" name="Freeform: Shape 226">
                <a:extLst>
                  <a:ext uri="{FF2B5EF4-FFF2-40B4-BE49-F238E27FC236}">
                    <a16:creationId xmlns:a16="http://schemas.microsoft.com/office/drawing/2014/main" id="{E63EBB4B-F5A7-4554-A0C3-AED6ACAE8C3F}"/>
                  </a:ext>
                </a:extLst>
              </p:cNvPr>
              <p:cNvSpPr/>
              <p:nvPr/>
            </p:nvSpPr>
            <p:spPr>
              <a:xfrm>
                <a:off x="591167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28" name="Freeform: Shape 227">
                <a:extLst>
                  <a:ext uri="{FF2B5EF4-FFF2-40B4-BE49-F238E27FC236}">
                    <a16:creationId xmlns:a16="http://schemas.microsoft.com/office/drawing/2014/main" id="{CCC74397-5624-4735-BE79-E16C6A12912A}"/>
                  </a:ext>
                </a:extLst>
              </p:cNvPr>
              <p:cNvSpPr/>
              <p:nvPr/>
            </p:nvSpPr>
            <p:spPr>
              <a:xfrm>
                <a:off x="597082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29" name="Freeform: Shape 228">
                <a:extLst>
                  <a:ext uri="{FF2B5EF4-FFF2-40B4-BE49-F238E27FC236}">
                    <a16:creationId xmlns:a16="http://schemas.microsoft.com/office/drawing/2014/main" id="{A9A30123-68A7-4CAF-ACA1-E089D30CE5F5}"/>
                  </a:ext>
                </a:extLst>
              </p:cNvPr>
              <p:cNvSpPr/>
              <p:nvPr/>
            </p:nvSpPr>
            <p:spPr>
              <a:xfrm>
                <a:off x="6030073" y="3363074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8 w 14097"/>
                  <a:gd name="connsiteY1" fmla="*/ 14097 h 14097"/>
                  <a:gd name="connsiteX2" fmla="*/ 0 w 14097"/>
                  <a:gd name="connsiteY2" fmla="*/ 7048 h 14097"/>
                  <a:gd name="connsiteX3" fmla="*/ 7048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30" name="Freeform: Shape 229">
                <a:extLst>
                  <a:ext uri="{FF2B5EF4-FFF2-40B4-BE49-F238E27FC236}">
                    <a16:creationId xmlns:a16="http://schemas.microsoft.com/office/drawing/2014/main" id="{341E089E-6C28-47B4-8F8D-DC7B2964BFDE}"/>
                  </a:ext>
                </a:extLst>
              </p:cNvPr>
              <p:cNvSpPr/>
              <p:nvPr/>
            </p:nvSpPr>
            <p:spPr>
              <a:xfrm>
                <a:off x="608922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31" name="Freeform: Shape 230">
                <a:extLst>
                  <a:ext uri="{FF2B5EF4-FFF2-40B4-BE49-F238E27FC236}">
                    <a16:creationId xmlns:a16="http://schemas.microsoft.com/office/drawing/2014/main" id="{60C3E376-3FA2-4F28-8E26-5126E54F2D37}"/>
                  </a:ext>
                </a:extLst>
              </p:cNvPr>
              <p:cNvSpPr/>
              <p:nvPr/>
            </p:nvSpPr>
            <p:spPr>
              <a:xfrm>
                <a:off x="5734038" y="342222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32" name="Freeform: Shape 231">
                <a:extLst>
                  <a:ext uri="{FF2B5EF4-FFF2-40B4-BE49-F238E27FC236}">
                    <a16:creationId xmlns:a16="http://schemas.microsoft.com/office/drawing/2014/main" id="{4452E443-8362-453F-8594-E2C5D05D3398}"/>
                  </a:ext>
                </a:extLst>
              </p:cNvPr>
              <p:cNvSpPr/>
              <p:nvPr/>
            </p:nvSpPr>
            <p:spPr>
              <a:xfrm>
                <a:off x="579328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33" name="Freeform: Shape 232">
                <a:extLst>
                  <a:ext uri="{FF2B5EF4-FFF2-40B4-BE49-F238E27FC236}">
                    <a16:creationId xmlns:a16="http://schemas.microsoft.com/office/drawing/2014/main" id="{C2043C4D-27CC-45D6-9A62-966A77DD5812}"/>
                  </a:ext>
                </a:extLst>
              </p:cNvPr>
              <p:cNvSpPr/>
              <p:nvPr/>
            </p:nvSpPr>
            <p:spPr>
              <a:xfrm>
                <a:off x="5852433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34" name="Freeform: Shape 233">
                <a:extLst>
                  <a:ext uri="{FF2B5EF4-FFF2-40B4-BE49-F238E27FC236}">
                    <a16:creationId xmlns:a16="http://schemas.microsoft.com/office/drawing/2014/main" id="{F2D98196-D099-495E-A828-A073967D67FB}"/>
                  </a:ext>
                </a:extLst>
              </p:cNvPr>
              <p:cNvSpPr/>
              <p:nvPr/>
            </p:nvSpPr>
            <p:spPr>
              <a:xfrm>
                <a:off x="591167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35" name="Freeform: Shape 234">
                <a:extLst>
                  <a:ext uri="{FF2B5EF4-FFF2-40B4-BE49-F238E27FC236}">
                    <a16:creationId xmlns:a16="http://schemas.microsoft.com/office/drawing/2014/main" id="{68586E33-BCEF-4B0E-95AC-B1E8EA25C65D}"/>
                  </a:ext>
                </a:extLst>
              </p:cNvPr>
              <p:cNvSpPr/>
              <p:nvPr/>
            </p:nvSpPr>
            <p:spPr>
              <a:xfrm>
                <a:off x="597082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36" name="Freeform: Shape 235">
                <a:extLst>
                  <a:ext uri="{FF2B5EF4-FFF2-40B4-BE49-F238E27FC236}">
                    <a16:creationId xmlns:a16="http://schemas.microsoft.com/office/drawing/2014/main" id="{D088D3EB-C95E-441B-8F56-F04DDB19F1B6}"/>
                  </a:ext>
                </a:extLst>
              </p:cNvPr>
              <p:cNvSpPr/>
              <p:nvPr/>
            </p:nvSpPr>
            <p:spPr>
              <a:xfrm>
                <a:off x="603007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37" name="Freeform: Shape 236">
                <a:extLst>
                  <a:ext uri="{FF2B5EF4-FFF2-40B4-BE49-F238E27FC236}">
                    <a16:creationId xmlns:a16="http://schemas.microsoft.com/office/drawing/2014/main" id="{635A3D28-BCDB-445F-800B-8DE8585F6A30}"/>
                  </a:ext>
                </a:extLst>
              </p:cNvPr>
              <p:cNvSpPr/>
              <p:nvPr/>
            </p:nvSpPr>
            <p:spPr>
              <a:xfrm>
                <a:off x="608922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38" name="Freeform: Shape 237">
                <a:extLst>
                  <a:ext uri="{FF2B5EF4-FFF2-40B4-BE49-F238E27FC236}">
                    <a16:creationId xmlns:a16="http://schemas.microsoft.com/office/drawing/2014/main" id="{49C1D7F6-B9CD-46FF-9058-CD4E3DC2EC5C}"/>
                  </a:ext>
                </a:extLst>
              </p:cNvPr>
              <p:cNvSpPr/>
              <p:nvPr/>
            </p:nvSpPr>
            <p:spPr>
              <a:xfrm>
                <a:off x="6148469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6953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39" name="Freeform: Shape 238">
                <a:extLst>
                  <a:ext uri="{FF2B5EF4-FFF2-40B4-BE49-F238E27FC236}">
                    <a16:creationId xmlns:a16="http://schemas.microsoft.com/office/drawing/2014/main" id="{9942B8B8-7819-434C-902E-8BF793967CF2}"/>
                  </a:ext>
                </a:extLst>
              </p:cNvPr>
              <p:cNvSpPr/>
              <p:nvPr/>
            </p:nvSpPr>
            <p:spPr>
              <a:xfrm>
                <a:off x="620762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40" name="Freeform: Shape 239">
                <a:extLst>
                  <a:ext uri="{FF2B5EF4-FFF2-40B4-BE49-F238E27FC236}">
                    <a16:creationId xmlns:a16="http://schemas.microsoft.com/office/drawing/2014/main" id="{CDF6FF28-FCCB-4FD3-B5EC-8F9E3F4A1F0B}"/>
                  </a:ext>
                </a:extLst>
              </p:cNvPr>
              <p:cNvSpPr/>
              <p:nvPr/>
            </p:nvSpPr>
            <p:spPr>
              <a:xfrm>
                <a:off x="6266865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9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41" name="Freeform: Shape 240">
                <a:extLst>
                  <a:ext uri="{FF2B5EF4-FFF2-40B4-BE49-F238E27FC236}">
                    <a16:creationId xmlns:a16="http://schemas.microsoft.com/office/drawing/2014/main" id="{36634934-EC58-49CF-8AF5-0D1AD757663A}"/>
                  </a:ext>
                </a:extLst>
              </p:cNvPr>
              <p:cNvSpPr/>
              <p:nvPr/>
            </p:nvSpPr>
            <p:spPr>
              <a:xfrm>
                <a:off x="632601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42" name="Freeform: Shape 241">
                <a:extLst>
                  <a:ext uri="{FF2B5EF4-FFF2-40B4-BE49-F238E27FC236}">
                    <a16:creationId xmlns:a16="http://schemas.microsoft.com/office/drawing/2014/main" id="{2A938075-EEBB-426F-AAEF-8DB877F1BF9F}"/>
                  </a:ext>
                </a:extLst>
              </p:cNvPr>
              <p:cNvSpPr/>
              <p:nvPr/>
            </p:nvSpPr>
            <p:spPr>
              <a:xfrm>
                <a:off x="638526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43" name="Freeform: Shape 242">
                <a:extLst>
                  <a:ext uri="{FF2B5EF4-FFF2-40B4-BE49-F238E27FC236}">
                    <a16:creationId xmlns:a16="http://schemas.microsoft.com/office/drawing/2014/main" id="{9CF2395A-C8FA-4CE0-BADE-AD9620DCAC97}"/>
                  </a:ext>
                </a:extLst>
              </p:cNvPr>
              <p:cNvSpPr/>
              <p:nvPr/>
            </p:nvSpPr>
            <p:spPr>
              <a:xfrm>
                <a:off x="644441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44" name="Freeform: Shape 243">
                <a:extLst>
                  <a:ext uri="{FF2B5EF4-FFF2-40B4-BE49-F238E27FC236}">
                    <a16:creationId xmlns:a16="http://schemas.microsoft.com/office/drawing/2014/main" id="{724C8CBB-AE30-4BDE-9609-6AD9DC4F1A8E}"/>
                  </a:ext>
                </a:extLst>
              </p:cNvPr>
              <p:cNvSpPr/>
              <p:nvPr/>
            </p:nvSpPr>
            <p:spPr>
              <a:xfrm>
                <a:off x="6148469" y="3126281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45" name="Freeform: Shape 244">
                <a:extLst>
                  <a:ext uri="{FF2B5EF4-FFF2-40B4-BE49-F238E27FC236}">
                    <a16:creationId xmlns:a16="http://schemas.microsoft.com/office/drawing/2014/main" id="{75077D00-21A4-4EA4-A836-2E6F377DC283}"/>
                  </a:ext>
                </a:extLst>
              </p:cNvPr>
              <p:cNvSpPr/>
              <p:nvPr/>
            </p:nvSpPr>
            <p:spPr>
              <a:xfrm>
                <a:off x="620762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46" name="Freeform: Shape 245">
                <a:extLst>
                  <a:ext uri="{FF2B5EF4-FFF2-40B4-BE49-F238E27FC236}">
                    <a16:creationId xmlns:a16="http://schemas.microsoft.com/office/drawing/2014/main" id="{BFE1D84B-3E9B-4355-AB70-29BD0813469B}"/>
                  </a:ext>
                </a:extLst>
              </p:cNvPr>
              <p:cNvSpPr/>
              <p:nvPr/>
            </p:nvSpPr>
            <p:spPr>
              <a:xfrm>
                <a:off x="6266865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47" name="Freeform: Shape 246">
                <a:extLst>
                  <a:ext uri="{FF2B5EF4-FFF2-40B4-BE49-F238E27FC236}">
                    <a16:creationId xmlns:a16="http://schemas.microsoft.com/office/drawing/2014/main" id="{7E91096F-72A7-40D5-8D94-E473A526218C}"/>
                  </a:ext>
                </a:extLst>
              </p:cNvPr>
              <p:cNvSpPr/>
              <p:nvPr/>
            </p:nvSpPr>
            <p:spPr>
              <a:xfrm>
                <a:off x="6326014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48" name="Freeform: Shape 247">
                <a:extLst>
                  <a:ext uri="{FF2B5EF4-FFF2-40B4-BE49-F238E27FC236}">
                    <a16:creationId xmlns:a16="http://schemas.microsoft.com/office/drawing/2014/main" id="{0EB75445-3187-4401-86FD-A85FA620C85F}"/>
                  </a:ext>
                </a:extLst>
              </p:cNvPr>
              <p:cNvSpPr/>
              <p:nvPr/>
            </p:nvSpPr>
            <p:spPr>
              <a:xfrm>
                <a:off x="638526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49" name="Freeform: Shape 248">
                <a:extLst>
                  <a:ext uri="{FF2B5EF4-FFF2-40B4-BE49-F238E27FC236}">
                    <a16:creationId xmlns:a16="http://schemas.microsoft.com/office/drawing/2014/main" id="{1D95CA2E-E941-4D26-B91B-7CDAE8112AC0}"/>
                  </a:ext>
                </a:extLst>
              </p:cNvPr>
              <p:cNvSpPr/>
              <p:nvPr/>
            </p:nvSpPr>
            <p:spPr>
              <a:xfrm>
                <a:off x="6444410" y="312628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50" name="Freeform: Shape 249">
                <a:extLst>
                  <a:ext uri="{FF2B5EF4-FFF2-40B4-BE49-F238E27FC236}">
                    <a16:creationId xmlns:a16="http://schemas.microsoft.com/office/drawing/2014/main" id="{8A8CFFAC-749B-484A-8C17-634131D9C095}"/>
                  </a:ext>
                </a:extLst>
              </p:cNvPr>
              <p:cNvSpPr/>
              <p:nvPr/>
            </p:nvSpPr>
            <p:spPr>
              <a:xfrm>
                <a:off x="6148469" y="3185433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51" name="Freeform: Shape 250">
                <a:extLst>
                  <a:ext uri="{FF2B5EF4-FFF2-40B4-BE49-F238E27FC236}">
                    <a16:creationId xmlns:a16="http://schemas.microsoft.com/office/drawing/2014/main" id="{3125F4A7-EAFB-49D2-848F-8D0C044BE27B}"/>
                  </a:ext>
                </a:extLst>
              </p:cNvPr>
              <p:cNvSpPr/>
              <p:nvPr/>
            </p:nvSpPr>
            <p:spPr>
              <a:xfrm>
                <a:off x="620762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52" name="Freeform: Shape 251">
                <a:extLst>
                  <a:ext uri="{FF2B5EF4-FFF2-40B4-BE49-F238E27FC236}">
                    <a16:creationId xmlns:a16="http://schemas.microsoft.com/office/drawing/2014/main" id="{B9B9B3BB-4B8E-4C75-96EA-4C2048C6F232}"/>
                  </a:ext>
                </a:extLst>
              </p:cNvPr>
              <p:cNvSpPr/>
              <p:nvPr/>
            </p:nvSpPr>
            <p:spPr>
              <a:xfrm>
                <a:off x="6266865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53" name="Freeform: Shape 252">
                <a:extLst>
                  <a:ext uri="{FF2B5EF4-FFF2-40B4-BE49-F238E27FC236}">
                    <a16:creationId xmlns:a16="http://schemas.microsoft.com/office/drawing/2014/main" id="{9017FF82-4E07-4642-AD9E-BB96D42BD639}"/>
                  </a:ext>
                </a:extLst>
              </p:cNvPr>
              <p:cNvSpPr/>
              <p:nvPr/>
            </p:nvSpPr>
            <p:spPr>
              <a:xfrm>
                <a:off x="6326014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54" name="Freeform: Shape 253">
                <a:extLst>
                  <a:ext uri="{FF2B5EF4-FFF2-40B4-BE49-F238E27FC236}">
                    <a16:creationId xmlns:a16="http://schemas.microsoft.com/office/drawing/2014/main" id="{6B1971AE-14DC-4045-882C-6B2E0CE3B16B}"/>
                  </a:ext>
                </a:extLst>
              </p:cNvPr>
              <p:cNvSpPr/>
              <p:nvPr/>
            </p:nvSpPr>
            <p:spPr>
              <a:xfrm>
                <a:off x="638526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55" name="Freeform: Shape 254">
                <a:extLst>
                  <a:ext uri="{FF2B5EF4-FFF2-40B4-BE49-F238E27FC236}">
                    <a16:creationId xmlns:a16="http://schemas.microsoft.com/office/drawing/2014/main" id="{AA8CD457-0651-4ECC-81C7-C21EE779EDDA}"/>
                  </a:ext>
                </a:extLst>
              </p:cNvPr>
              <p:cNvSpPr/>
              <p:nvPr/>
            </p:nvSpPr>
            <p:spPr>
              <a:xfrm>
                <a:off x="6444410" y="3185432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56" name="Freeform: Shape 255">
                <a:extLst>
                  <a:ext uri="{FF2B5EF4-FFF2-40B4-BE49-F238E27FC236}">
                    <a16:creationId xmlns:a16="http://schemas.microsoft.com/office/drawing/2014/main" id="{65833210-69A5-47FF-8EA9-99D9E28B8D6D}"/>
                  </a:ext>
                </a:extLst>
              </p:cNvPr>
              <p:cNvSpPr/>
              <p:nvPr/>
            </p:nvSpPr>
            <p:spPr>
              <a:xfrm>
                <a:off x="6148469" y="3244676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57" name="Freeform: Shape 256">
                <a:extLst>
                  <a:ext uri="{FF2B5EF4-FFF2-40B4-BE49-F238E27FC236}">
                    <a16:creationId xmlns:a16="http://schemas.microsoft.com/office/drawing/2014/main" id="{C04C7A32-9FAA-4F63-9C56-4924343522E5}"/>
                  </a:ext>
                </a:extLst>
              </p:cNvPr>
              <p:cNvSpPr/>
              <p:nvPr/>
            </p:nvSpPr>
            <p:spPr>
              <a:xfrm>
                <a:off x="620762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58" name="Freeform: Shape 257">
                <a:extLst>
                  <a:ext uri="{FF2B5EF4-FFF2-40B4-BE49-F238E27FC236}">
                    <a16:creationId xmlns:a16="http://schemas.microsoft.com/office/drawing/2014/main" id="{49DC777D-C77C-4470-B4AF-C884887B0C9C}"/>
                  </a:ext>
                </a:extLst>
              </p:cNvPr>
              <p:cNvSpPr/>
              <p:nvPr/>
            </p:nvSpPr>
            <p:spPr>
              <a:xfrm>
                <a:off x="6266865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59" name="Freeform: Shape 258">
                <a:extLst>
                  <a:ext uri="{FF2B5EF4-FFF2-40B4-BE49-F238E27FC236}">
                    <a16:creationId xmlns:a16="http://schemas.microsoft.com/office/drawing/2014/main" id="{158BF1D0-C876-400E-A139-5CE34D9B7581}"/>
                  </a:ext>
                </a:extLst>
              </p:cNvPr>
              <p:cNvSpPr/>
              <p:nvPr/>
            </p:nvSpPr>
            <p:spPr>
              <a:xfrm>
                <a:off x="6326014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60" name="Freeform: Shape 259">
                <a:extLst>
                  <a:ext uri="{FF2B5EF4-FFF2-40B4-BE49-F238E27FC236}">
                    <a16:creationId xmlns:a16="http://schemas.microsoft.com/office/drawing/2014/main" id="{12B92D7A-51EB-488C-8B4A-2DA48105CA0C}"/>
                  </a:ext>
                </a:extLst>
              </p:cNvPr>
              <p:cNvSpPr/>
              <p:nvPr/>
            </p:nvSpPr>
            <p:spPr>
              <a:xfrm>
                <a:off x="638526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61" name="Freeform: Shape 260">
                <a:extLst>
                  <a:ext uri="{FF2B5EF4-FFF2-40B4-BE49-F238E27FC236}">
                    <a16:creationId xmlns:a16="http://schemas.microsoft.com/office/drawing/2014/main" id="{36F35362-EC6C-4B99-8EA0-B2E5F7E57544}"/>
                  </a:ext>
                </a:extLst>
              </p:cNvPr>
              <p:cNvSpPr/>
              <p:nvPr/>
            </p:nvSpPr>
            <p:spPr>
              <a:xfrm>
                <a:off x="6444410" y="324467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62" name="Freeform: Shape 261">
                <a:extLst>
                  <a:ext uri="{FF2B5EF4-FFF2-40B4-BE49-F238E27FC236}">
                    <a16:creationId xmlns:a16="http://schemas.microsoft.com/office/drawing/2014/main" id="{E198CDFA-E8E4-4AB8-8152-70D0A9901701}"/>
                  </a:ext>
                </a:extLst>
              </p:cNvPr>
              <p:cNvSpPr/>
              <p:nvPr/>
            </p:nvSpPr>
            <p:spPr>
              <a:xfrm>
                <a:off x="6148469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63" name="Freeform: Shape 262">
                <a:extLst>
                  <a:ext uri="{FF2B5EF4-FFF2-40B4-BE49-F238E27FC236}">
                    <a16:creationId xmlns:a16="http://schemas.microsoft.com/office/drawing/2014/main" id="{0A6E867E-E4D5-4962-B1E3-40C1EBAD4540}"/>
                  </a:ext>
                </a:extLst>
              </p:cNvPr>
              <p:cNvSpPr/>
              <p:nvPr/>
            </p:nvSpPr>
            <p:spPr>
              <a:xfrm>
                <a:off x="620762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64" name="Freeform: Shape 263">
                <a:extLst>
                  <a:ext uri="{FF2B5EF4-FFF2-40B4-BE49-F238E27FC236}">
                    <a16:creationId xmlns:a16="http://schemas.microsoft.com/office/drawing/2014/main" id="{80E476FD-96DE-446C-867F-9D329645237F}"/>
                  </a:ext>
                </a:extLst>
              </p:cNvPr>
              <p:cNvSpPr/>
              <p:nvPr/>
            </p:nvSpPr>
            <p:spPr>
              <a:xfrm>
                <a:off x="6266865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65" name="Freeform: Shape 264">
                <a:extLst>
                  <a:ext uri="{FF2B5EF4-FFF2-40B4-BE49-F238E27FC236}">
                    <a16:creationId xmlns:a16="http://schemas.microsoft.com/office/drawing/2014/main" id="{2A4B1DEE-9DE5-44FA-999C-35FC48FFD87B}"/>
                  </a:ext>
                </a:extLst>
              </p:cNvPr>
              <p:cNvSpPr/>
              <p:nvPr/>
            </p:nvSpPr>
            <p:spPr>
              <a:xfrm>
                <a:off x="632601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66" name="Freeform: Shape 265">
                <a:extLst>
                  <a:ext uri="{FF2B5EF4-FFF2-40B4-BE49-F238E27FC236}">
                    <a16:creationId xmlns:a16="http://schemas.microsoft.com/office/drawing/2014/main" id="{B0466F5E-3E96-4F81-8A0D-03BE09971D09}"/>
                  </a:ext>
                </a:extLst>
              </p:cNvPr>
              <p:cNvSpPr/>
              <p:nvPr/>
            </p:nvSpPr>
            <p:spPr>
              <a:xfrm>
                <a:off x="638526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67" name="Freeform: Shape 266">
                <a:extLst>
                  <a:ext uri="{FF2B5EF4-FFF2-40B4-BE49-F238E27FC236}">
                    <a16:creationId xmlns:a16="http://schemas.microsoft.com/office/drawing/2014/main" id="{7F10273E-D499-4A93-806B-29552CFEAB94}"/>
                  </a:ext>
                </a:extLst>
              </p:cNvPr>
              <p:cNvSpPr/>
              <p:nvPr/>
            </p:nvSpPr>
            <p:spPr>
              <a:xfrm>
                <a:off x="644441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68" name="Freeform: Shape 267">
                <a:extLst>
                  <a:ext uri="{FF2B5EF4-FFF2-40B4-BE49-F238E27FC236}">
                    <a16:creationId xmlns:a16="http://schemas.microsoft.com/office/drawing/2014/main" id="{9F109E66-58F5-49F9-A8FA-C2C6B9D3314D}"/>
                  </a:ext>
                </a:extLst>
              </p:cNvPr>
              <p:cNvSpPr/>
              <p:nvPr/>
            </p:nvSpPr>
            <p:spPr>
              <a:xfrm>
                <a:off x="6148469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69" name="Freeform: Shape 268">
                <a:extLst>
                  <a:ext uri="{FF2B5EF4-FFF2-40B4-BE49-F238E27FC236}">
                    <a16:creationId xmlns:a16="http://schemas.microsoft.com/office/drawing/2014/main" id="{BEFEAFE3-481D-4BD8-8E0E-FD2D65147594}"/>
                  </a:ext>
                </a:extLst>
              </p:cNvPr>
              <p:cNvSpPr/>
              <p:nvPr/>
            </p:nvSpPr>
            <p:spPr>
              <a:xfrm>
                <a:off x="620762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70" name="Freeform: Shape 269">
                <a:extLst>
                  <a:ext uri="{FF2B5EF4-FFF2-40B4-BE49-F238E27FC236}">
                    <a16:creationId xmlns:a16="http://schemas.microsoft.com/office/drawing/2014/main" id="{4D9F94D2-04D5-4055-ABB3-12E2D54D9168}"/>
                  </a:ext>
                </a:extLst>
              </p:cNvPr>
              <p:cNvSpPr/>
              <p:nvPr/>
            </p:nvSpPr>
            <p:spPr>
              <a:xfrm>
                <a:off x="6266865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71" name="Freeform: Shape 270">
                <a:extLst>
                  <a:ext uri="{FF2B5EF4-FFF2-40B4-BE49-F238E27FC236}">
                    <a16:creationId xmlns:a16="http://schemas.microsoft.com/office/drawing/2014/main" id="{8DF12218-DA8B-4C9D-AC25-6E4EB9E5157A}"/>
                  </a:ext>
                </a:extLst>
              </p:cNvPr>
              <p:cNvSpPr/>
              <p:nvPr/>
            </p:nvSpPr>
            <p:spPr>
              <a:xfrm>
                <a:off x="632601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72" name="Freeform: Shape 271">
                <a:extLst>
                  <a:ext uri="{FF2B5EF4-FFF2-40B4-BE49-F238E27FC236}">
                    <a16:creationId xmlns:a16="http://schemas.microsoft.com/office/drawing/2014/main" id="{0EBFC3D4-98BB-45EA-B787-42AD1392C199}"/>
                  </a:ext>
                </a:extLst>
              </p:cNvPr>
              <p:cNvSpPr/>
              <p:nvPr/>
            </p:nvSpPr>
            <p:spPr>
              <a:xfrm>
                <a:off x="638526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73" name="Freeform: Shape 272">
                <a:extLst>
                  <a:ext uri="{FF2B5EF4-FFF2-40B4-BE49-F238E27FC236}">
                    <a16:creationId xmlns:a16="http://schemas.microsoft.com/office/drawing/2014/main" id="{B012490F-C6CB-4B2B-ACEE-164410E430AA}"/>
                  </a:ext>
                </a:extLst>
              </p:cNvPr>
              <p:cNvSpPr/>
              <p:nvPr/>
            </p:nvSpPr>
            <p:spPr>
              <a:xfrm>
                <a:off x="6444410" y="3363074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74" name="Freeform: Shape 273">
                <a:extLst>
                  <a:ext uri="{FF2B5EF4-FFF2-40B4-BE49-F238E27FC236}">
                    <a16:creationId xmlns:a16="http://schemas.microsoft.com/office/drawing/2014/main" id="{C8A0CEBF-7017-4AE8-B110-4FB98A0931A1}"/>
                  </a:ext>
                </a:extLst>
              </p:cNvPr>
              <p:cNvSpPr/>
              <p:nvPr/>
            </p:nvSpPr>
            <p:spPr>
              <a:xfrm>
                <a:off x="6148469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75" name="Freeform: Shape 274">
                <a:extLst>
                  <a:ext uri="{FF2B5EF4-FFF2-40B4-BE49-F238E27FC236}">
                    <a16:creationId xmlns:a16="http://schemas.microsoft.com/office/drawing/2014/main" id="{BFB90B3C-B2E2-41FC-852F-20935BD58D3F}"/>
                  </a:ext>
                </a:extLst>
              </p:cNvPr>
              <p:cNvSpPr/>
              <p:nvPr/>
            </p:nvSpPr>
            <p:spPr>
              <a:xfrm>
                <a:off x="620762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76" name="Freeform: Shape 275">
                <a:extLst>
                  <a:ext uri="{FF2B5EF4-FFF2-40B4-BE49-F238E27FC236}">
                    <a16:creationId xmlns:a16="http://schemas.microsoft.com/office/drawing/2014/main" id="{AD216D02-05DA-4573-8119-B89DD39D163C}"/>
                  </a:ext>
                </a:extLst>
              </p:cNvPr>
              <p:cNvSpPr/>
              <p:nvPr/>
            </p:nvSpPr>
            <p:spPr>
              <a:xfrm>
                <a:off x="6266865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77" name="Freeform: Shape 276">
                <a:extLst>
                  <a:ext uri="{FF2B5EF4-FFF2-40B4-BE49-F238E27FC236}">
                    <a16:creationId xmlns:a16="http://schemas.microsoft.com/office/drawing/2014/main" id="{4AD95CA3-812D-4706-A483-37C60CEFCF96}"/>
                  </a:ext>
                </a:extLst>
              </p:cNvPr>
              <p:cNvSpPr/>
              <p:nvPr/>
            </p:nvSpPr>
            <p:spPr>
              <a:xfrm>
                <a:off x="632601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78" name="Freeform: Shape 277">
                <a:extLst>
                  <a:ext uri="{FF2B5EF4-FFF2-40B4-BE49-F238E27FC236}">
                    <a16:creationId xmlns:a16="http://schemas.microsoft.com/office/drawing/2014/main" id="{ED7350CE-E616-42AC-8E07-41E9A7A07CA9}"/>
                  </a:ext>
                </a:extLst>
              </p:cNvPr>
              <p:cNvSpPr/>
              <p:nvPr/>
            </p:nvSpPr>
            <p:spPr>
              <a:xfrm>
                <a:off x="638526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79" name="Freeform: Shape 278">
                <a:extLst>
                  <a:ext uri="{FF2B5EF4-FFF2-40B4-BE49-F238E27FC236}">
                    <a16:creationId xmlns:a16="http://schemas.microsoft.com/office/drawing/2014/main" id="{87A359AE-1FD7-4EC0-9759-55B2173A6EFD}"/>
                  </a:ext>
                </a:extLst>
              </p:cNvPr>
              <p:cNvSpPr/>
              <p:nvPr/>
            </p:nvSpPr>
            <p:spPr>
              <a:xfrm>
                <a:off x="6444410" y="34222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80" name="Freeform: Shape 279">
                <a:extLst>
                  <a:ext uri="{FF2B5EF4-FFF2-40B4-BE49-F238E27FC236}">
                    <a16:creationId xmlns:a16="http://schemas.microsoft.com/office/drawing/2014/main" id="{97A88E14-719D-4D47-A0A1-80D6780E8EED}"/>
                  </a:ext>
                </a:extLst>
              </p:cNvPr>
              <p:cNvSpPr/>
              <p:nvPr/>
            </p:nvSpPr>
            <p:spPr>
              <a:xfrm>
                <a:off x="5734038" y="3481374"/>
                <a:ext cx="14192" cy="14096"/>
              </a:xfrm>
              <a:custGeom>
                <a:avLst/>
                <a:gdLst>
                  <a:gd name="connsiteX0" fmla="*/ 14192 w 14192"/>
                  <a:gd name="connsiteY0" fmla="*/ 7049 h 14096"/>
                  <a:gd name="connsiteX1" fmla="*/ 7144 w 14192"/>
                  <a:gd name="connsiteY1" fmla="*/ 14097 h 14096"/>
                  <a:gd name="connsiteX2" fmla="*/ 0 w 14192"/>
                  <a:gd name="connsiteY2" fmla="*/ 7049 h 14096"/>
                  <a:gd name="connsiteX3" fmla="*/ 7049 w 14192"/>
                  <a:gd name="connsiteY3" fmla="*/ 0 h 14096"/>
                  <a:gd name="connsiteX4" fmla="*/ 14192 w 14192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1049"/>
                      <a:pt x="0" y="7049"/>
                    </a:cubicBezTo>
                    <a:cubicBezTo>
                      <a:pt x="0" y="3048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81" name="Freeform: Shape 280">
                <a:extLst>
                  <a:ext uri="{FF2B5EF4-FFF2-40B4-BE49-F238E27FC236}">
                    <a16:creationId xmlns:a16="http://schemas.microsoft.com/office/drawing/2014/main" id="{D16E2313-CE29-4A31-AC81-790178F4746A}"/>
                  </a:ext>
                </a:extLst>
              </p:cNvPr>
              <p:cNvSpPr/>
              <p:nvPr/>
            </p:nvSpPr>
            <p:spPr>
              <a:xfrm>
                <a:off x="5793283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82" name="Freeform: Shape 281">
                <a:extLst>
                  <a:ext uri="{FF2B5EF4-FFF2-40B4-BE49-F238E27FC236}">
                    <a16:creationId xmlns:a16="http://schemas.microsoft.com/office/drawing/2014/main" id="{1D1C4F29-D833-4964-B939-3B727AE1EA41}"/>
                  </a:ext>
                </a:extLst>
              </p:cNvPr>
              <p:cNvSpPr/>
              <p:nvPr/>
            </p:nvSpPr>
            <p:spPr>
              <a:xfrm>
                <a:off x="5852433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83" name="Freeform: Shape 282">
                <a:extLst>
                  <a:ext uri="{FF2B5EF4-FFF2-40B4-BE49-F238E27FC236}">
                    <a16:creationId xmlns:a16="http://schemas.microsoft.com/office/drawing/2014/main" id="{4AAC2964-5640-4A4F-AF95-C44533263206}"/>
                  </a:ext>
                </a:extLst>
              </p:cNvPr>
              <p:cNvSpPr/>
              <p:nvPr/>
            </p:nvSpPr>
            <p:spPr>
              <a:xfrm>
                <a:off x="591167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84" name="Freeform: Shape 283">
                <a:extLst>
                  <a:ext uri="{FF2B5EF4-FFF2-40B4-BE49-F238E27FC236}">
                    <a16:creationId xmlns:a16="http://schemas.microsoft.com/office/drawing/2014/main" id="{234E3EAE-3024-4122-B3C9-D19EF89411B2}"/>
                  </a:ext>
                </a:extLst>
              </p:cNvPr>
              <p:cNvSpPr/>
              <p:nvPr/>
            </p:nvSpPr>
            <p:spPr>
              <a:xfrm>
                <a:off x="597082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85" name="Freeform: Shape 284">
                <a:extLst>
                  <a:ext uri="{FF2B5EF4-FFF2-40B4-BE49-F238E27FC236}">
                    <a16:creationId xmlns:a16="http://schemas.microsoft.com/office/drawing/2014/main" id="{28FD952A-B49E-4AFD-BE46-A826C893BA2B}"/>
                  </a:ext>
                </a:extLst>
              </p:cNvPr>
              <p:cNvSpPr/>
              <p:nvPr/>
            </p:nvSpPr>
            <p:spPr>
              <a:xfrm>
                <a:off x="6030074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86" name="Freeform: Shape 285">
                <a:extLst>
                  <a:ext uri="{FF2B5EF4-FFF2-40B4-BE49-F238E27FC236}">
                    <a16:creationId xmlns:a16="http://schemas.microsoft.com/office/drawing/2014/main" id="{A8F11D09-106F-4800-8537-1511F52735A8}"/>
                  </a:ext>
                </a:extLst>
              </p:cNvPr>
              <p:cNvSpPr/>
              <p:nvPr/>
            </p:nvSpPr>
            <p:spPr>
              <a:xfrm>
                <a:off x="6089224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87" name="Freeform: Shape 286">
                <a:extLst>
                  <a:ext uri="{FF2B5EF4-FFF2-40B4-BE49-F238E27FC236}">
                    <a16:creationId xmlns:a16="http://schemas.microsoft.com/office/drawing/2014/main" id="{628B2A9C-BF81-4C2A-A82F-094822D91962}"/>
                  </a:ext>
                </a:extLst>
              </p:cNvPr>
              <p:cNvSpPr/>
              <p:nvPr/>
            </p:nvSpPr>
            <p:spPr>
              <a:xfrm>
                <a:off x="5734038" y="354062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88" name="Freeform: Shape 287">
                <a:extLst>
                  <a:ext uri="{FF2B5EF4-FFF2-40B4-BE49-F238E27FC236}">
                    <a16:creationId xmlns:a16="http://schemas.microsoft.com/office/drawing/2014/main" id="{67DB4930-228B-47AF-AAF7-1BF8F1B48A13}"/>
                  </a:ext>
                </a:extLst>
              </p:cNvPr>
              <p:cNvSpPr/>
              <p:nvPr/>
            </p:nvSpPr>
            <p:spPr>
              <a:xfrm>
                <a:off x="5793283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89" name="Freeform: Shape 288">
                <a:extLst>
                  <a:ext uri="{FF2B5EF4-FFF2-40B4-BE49-F238E27FC236}">
                    <a16:creationId xmlns:a16="http://schemas.microsoft.com/office/drawing/2014/main" id="{5C000D14-C33C-4ABC-8859-916548DDFFB4}"/>
                  </a:ext>
                </a:extLst>
              </p:cNvPr>
              <p:cNvSpPr/>
              <p:nvPr/>
            </p:nvSpPr>
            <p:spPr>
              <a:xfrm>
                <a:off x="5852433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90" name="Freeform: Shape 289">
                <a:extLst>
                  <a:ext uri="{FF2B5EF4-FFF2-40B4-BE49-F238E27FC236}">
                    <a16:creationId xmlns:a16="http://schemas.microsoft.com/office/drawing/2014/main" id="{EFD3C8C8-BB59-449C-B55E-01F014FF2BD1}"/>
                  </a:ext>
                </a:extLst>
              </p:cNvPr>
              <p:cNvSpPr/>
              <p:nvPr/>
            </p:nvSpPr>
            <p:spPr>
              <a:xfrm>
                <a:off x="591167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91" name="Freeform: Shape 290">
                <a:extLst>
                  <a:ext uri="{FF2B5EF4-FFF2-40B4-BE49-F238E27FC236}">
                    <a16:creationId xmlns:a16="http://schemas.microsoft.com/office/drawing/2014/main" id="{F67091D2-B1F6-4D9C-BE4A-EE3988A464AF}"/>
                  </a:ext>
                </a:extLst>
              </p:cNvPr>
              <p:cNvSpPr/>
              <p:nvPr/>
            </p:nvSpPr>
            <p:spPr>
              <a:xfrm>
                <a:off x="597082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92" name="Freeform: Shape 291">
                <a:extLst>
                  <a:ext uri="{FF2B5EF4-FFF2-40B4-BE49-F238E27FC236}">
                    <a16:creationId xmlns:a16="http://schemas.microsoft.com/office/drawing/2014/main" id="{E696DB2D-BF32-49CF-A3D0-B5BCFFFC3A7C}"/>
                  </a:ext>
                </a:extLst>
              </p:cNvPr>
              <p:cNvSpPr/>
              <p:nvPr/>
            </p:nvSpPr>
            <p:spPr>
              <a:xfrm>
                <a:off x="6030074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93" name="Freeform: Shape 292">
                <a:extLst>
                  <a:ext uri="{FF2B5EF4-FFF2-40B4-BE49-F238E27FC236}">
                    <a16:creationId xmlns:a16="http://schemas.microsoft.com/office/drawing/2014/main" id="{DA9DFC77-4503-4E27-81F8-4EC423EE7F26}"/>
                  </a:ext>
                </a:extLst>
              </p:cNvPr>
              <p:cNvSpPr/>
              <p:nvPr/>
            </p:nvSpPr>
            <p:spPr>
              <a:xfrm>
                <a:off x="6089224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94" name="Freeform: Shape 293">
                <a:extLst>
                  <a:ext uri="{FF2B5EF4-FFF2-40B4-BE49-F238E27FC236}">
                    <a16:creationId xmlns:a16="http://schemas.microsoft.com/office/drawing/2014/main" id="{C9750606-8257-49A8-BAC6-8AF5245F225F}"/>
                  </a:ext>
                </a:extLst>
              </p:cNvPr>
              <p:cNvSpPr/>
              <p:nvPr/>
            </p:nvSpPr>
            <p:spPr>
              <a:xfrm>
                <a:off x="5734038" y="359977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95" name="Freeform: Shape 294">
                <a:extLst>
                  <a:ext uri="{FF2B5EF4-FFF2-40B4-BE49-F238E27FC236}">
                    <a16:creationId xmlns:a16="http://schemas.microsoft.com/office/drawing/2014/main" id="{1FAF9961-6FEB-4F37-AA12-4123C2F348CF}"/>
                  </a:ext>
                </a:extLst>
              </p:cNvPr>
              <p:cNvSpPr/>
              <p:nvPr/>
            </p:nvSpPr>
            <p:spPr>
              <a:xfrm>
                <a:off x="579328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96" name="Freeform: Shape 295">
                <a:extLst>
                  <a:ext uri="{FF2B5EF4-FFF2-40B4-BE49-F238E27FC236}">
                    <a16:creationId xmlns:a16="http://schemas.microsoft.com/office/drawing/2014/main" id="{ECEB85EF-07A3-4915-972B-41652BD77A0A}"/>
                  </a:ext>
                </a:extLst>
              </p:cNvPr>
              <p:cNvSpPr/>
              <p:nvPr/>
            </p:nvSpPr>
            <p:spPr>
              <a:xfrm>
                <a:off x="5852433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97" name="Freeform: Shape 296">
                <a:extLst>
                  <a:ext uri="{FF2B5EF4-FFF2-40B4-BE49-F238E27FC236}">
                    <a16:creationId xmlns:a16="http://schemas.microsoft.com/office/drawing/2014/main" id="{70E3C169-E198-408B-8C0B-6D107638EEA4}"/>
                  </a:ext>
                </a:extLst>
              </p:cNvPr>
              <p:cNvSpPr/>
              <p:nvPr/>
            </p:nvSpPr>
            <p:spPr>
              <a:xfrm>
                <a:off x="591167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98" name="Freeform: Shape 297">
                <a:extLst>
                  <a:ext uri="{FF2B5EF4-FFF2-40B4-BE49-F238E27FC236}">
                    <a16:creationId xmlns:a16="http://schemas.microsoft.com/office/drawing/2014/main" id="{F55D2648-69AF-4F06-B4E2-ED7EB64562C0}"/>
                  </a:ext>
                </a:extLst>
              </p:cNvPr>
              <p:cNvSpPr/>
              <p:nvPr/>
            </p:nvSpPr>
            <p:spPr>
              <a:xfrm>
                <a:off x="597082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99" name="Freeform: Shape 298">
                <a:extLst>
                  <a:ext uri="{FF2B5EF4-FFF2-40B4-BE49-F238E27FC236}">
                    <a16:creationId xmlns:a16="http://schemas.microsoft.com/office/drawing/2014/main" id="{808EE613-DBD4-40A5-B2FC-FFE52B379596}"/>
                  </a:ext>
                </a:extLst>
              </p:cNvPr>
              <p:cNvSpPr/>
              <p:nvPr/>
            </p:nvSpPr>
            <p:spPr>
              <a:xfrm>
                <a:off x="603007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00" name="Freeform: Shape 299">
                <a:extLst>
                  <a:ext uri="{FF2B5EF4-FFF2-40B4-BE49-F238E27FC236}">
                    <a16:creationId xmlns:a16="http://schemas.microsoft.com/office/drawing/2014/main" id="{5CF13D94-C51E-4F0C-93ED-89C74D5967D4}"/>
                  </a:ext>
                </a:extLst>
              </p:cNvPr>
              <p:cNvSpPr/>
              <p:nvPr/>
            </p:nvSpPr>
            <p:spPr>
              <a:xfrm>
                <a:off x="6089224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01" name="Freeform: Shape 300">
                <a:extLst>
                  <a:ext uri="{FF2B5EF4-FFF2-40B4-BE49-F238E27FC236}">
                    <a16:creationId xmlns:a16="http://schemas.microsoft.com/office/drawing/2014/main" id="{D02372BC-9E3F-430B-9E13-B750B7548287}"/>
                  </a:ext>
                </a:extLst>
              </p:cNvPr>
              <p:cNvSpPr/>
              <p:nvPr/>
            </p:nvSpPr>
            <p:spPr>
              <a:xfrm>
                <a:off x="5734037" y="365901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02" name="Freeform: Shape 301">
                <a:extLst>
                  <a:ext uri="{FF2B5EF4-FFF2-40B4-BE49-F238E27FC236}">
                    <a16:creationId xmlns:a16="http://schemas.microsoft.com/office/drawing/2014/main" id="{5CC5A4DF-827D-4F25-A560-89C50AFC96F9}"/>
                  </a:ext>
                </a:extLst>
              </p:cNvPr>
              <p:cNvSpPr/>
              <p:nvPr/>
            </p:nvSpPr>
            <p:spPr>
              <a:xfrm>
                <a:off x="5793282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03" name="Freeform: Shape 302">
                <a:extLst>
                  <a:ext uri="{FF2B5EF4-FFF2-40B4-BE49-F238E27FC236}">
                    <a16:creationId xmlns:a16="http://schemas.microsoft.com/office/drawing/2014/main" id="{C664ED74-3F99-4CD6-9B08-8C66D3C2384C}"/>
                  </a:ext>
                </a:extLst>
              </p:cNvPr>
              <p:cNvSpPr/>
              <p:nvPr/>
            </p:nvSpPr>
            <p:spPr>
              <a:xfrm>
                <a:off x="5852432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04" name="Freeform: Shape 303">
                <a:extLst>
                  <a:ext uri="{FF2B5EF4-FFF2-40B4-BE49-F238E27FC236}">
                    <a16:creationId xmlns:a16="http://schemas.microsoft.com/office/drawing/2014/main" id="{A366A050-ABC8-404E-9D19-88C1BFD746AD}"/>
                  </a:ext>
                </a:extLst>
              </p:cNvPr>
              <p:cNvSpPr/>
              <p:nvPr/>
            </p:nvSpPr>
            <p:spPr>
              <a:xfrm>
                <a:off x="591167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05" name="Freeform: Shape 304">
                <a:extLst>
                  <a:ext uri="{FF2B5EF4-FFF2-40B4-BE49-F238E27FC236}">
                    <a16:creationId xmlns:a16="http://schemas.microsoft.com/office/drawing/2014/main" id="{E54F9189-EFA8-450C-9A79-2642C2815DC1}"/>
                  </a:ext>
                </a:extLst>
              </p:cNvPr>
              <p:cNvSpPr/>
              <p:nvPr/>
            </p:nvSpPr>
            <p:spPr>
              <a:xfrm>
                <a:off x="597082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06" name="Freeform: Shape 305">
                <a:extLst>
                  <a:ext uri="{FF2B5EF4-FFF2-40B4-BE49-F238E27FC236}">
                    <a16:creationId xmlns:a16="http://schemas.microsoft.com/office/drawing/2014/main" id="{83474EF4-3910-4D27-8CE9-6B0571690FB0}"/>
                  </a:ext>
                </a:extLst>
              </p:cNvPr>
              <p:cNvSpPr/>
              <p:nvPr/>
            </p:nvSpPr>
            <p:spPr>
              <a:xfrm>
                <a:off x="6030073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07" name="Freeform: Shape 306">
                <a:extLst>
                  <a:ext uri="{FF2B5EF4-FFF2-40B4-BE49-F238E27FC236}">
                    <a16:creationId xmlns:a16="http://schemas.microsoft.com/office/drawing/2014/main" id="{07AF992F-ECBF-4DC7-AAD7-C89A905F51C3}"/>
                  </a:ext>
                </a:extLst>
              </p:cNvPr>
              <p:cNvSpPr/>
              <p:nvPr/>
            </p:nvSpPr>
            <p:spPr>
              <a:xfrm>
                <a:off x="6089224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08" name="Freeform: Shape 307">
                <a:extLst>
                  <a:ext uri="{FF2B5EF4-FFF2-40B4-BE49-F238E27FC236}">
                    <a16:creationId xmlns:a16="http://schemas.microsoft.com/office/drawing/2014/main" id="{8DF44771-0BBE-4ABF-A1A0-4F21168E9496}"/>
                  </a:ext>
                </a:extLst>
              </p:cNvPr>
              <p:cNvSpPr/>
              <p:nvPr/>
            </p:nvSpPr>
            <p:spPr>
              <a:xfrm>
                <a:off x="5734039" y="371816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09" name="Freeform: Shape 308">
                <a:extLst>
                  <a:ext uri="{FF2B5EF4-FFF2-40B4-BE49-F238E27FC236}">
                    <a16:creationId xmlns:a16="http://schemas.microsoft.com/office/drawing/2014/main" id="{A83A06AC-4FF7-4E63-8018-3EC97686E21C}"/>
                  </a:ext>
                </a:extLst>
              </p:cNvPr>
              <p:cNvSpPr/>
              <p:nvPr/>
            </p:nvSpPr>
            <p:spPr>
              <a:xfrm>
                <a:off x="579328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10" name="Freeform: Shape 309">
                <a:extLst>
                  <a:ext uri="{FF2B5EF4-FFF2-40B4-BE49-F238E27FC236}">
                    <a16:creationId xmlns:a16="http://schemas.microsoft.com/office/drawing/2014/main" id="{CF2D1DA8-92C8-41E9-B8CA-AA39868CBF09}"/>
                  </a:ext>
                </a:extLst>
              </p:cNvPr>
              <p:cNvSpPr/>
              <p:nvPr/>
            </p:nvSpPr>
            <p:spPr>
              <a:xfrm>
                <a:off x="5852434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11" name="Freeform: Shape 310">
                <a:extLst>
                  <a:ext uri="{FF2B5EF4-FFF2-40B4-BE49-F238E27FC236}">
                    <a16:creationId xmlns:a16="http://schemas.microsoft.com/office/drawing/2014/main" id="{CE7EB8CC-07A4-47A7-928A-8984C4706850}"/>
                  </a:ext>
                </a:extLst>
              </p:cNvPr>
              <p:cNvSpPr/>
              <p:nvPr/>
            </p:nvSpPr>
            <p:spPr>
              <a:xfrm>
                <a:off x="591167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12" name="Freeform: Shape 311">
                <a:extLst>
                  <a:ext uri="{FF2B5EF4-FFF2-40B4-BE49-F238E27FC236}">
                    <a16:creationId xmlns:a16="http://schemas.microsoft.com/office/drawing/2014/main" id="{DD8F57F4-0054-4907-A5A4-FEA9B509AD36}"/>
                  </a:ext>
                </a:extLst>
              </p:cNvPr>
              <p:cNvSpPr/>
              <p:nvPr/>
            </p:nvSpPr>
            <p:spPr>
              <a:xfrm>
                <a:off x="597082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13" name="Freeform: Shape 312">
                <a:extLst>
                  <a:ext uri="{FF2B5EF4-FFF2-40B4-BE49-F238E27FC236}">
                    <a16:creationId xmlns:a16="http://schemas.microsoft.com/office/drawing/2014/main" id="{60ED5BA9-E036-40AE-A6CC-0DECB39D5A46}"/>
                  </a:ext>
                </a:extLst>
              </p:cNvPr>
              <p:cNvSpPr/>
              <p:nvPr/>
            </p:nvSpPr>
            <p:spPr>
              <a:xfrm>
                <a:off x="603007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14" name="Freeform: Shape 313">
                <a:extLst>
                  <a:ext uri="{FF2B5EF4-FFF2-40B4-BE49-F238E27FC236}">
                    <a16:creationId xmlns:a16="http://schemas.microsoft.com/office/drawing/2014/main" id="{0FD10507-E725-4668-A9B2-F1C23A57A161}"/>
                  </a:ext>
                </a:extLst>
              </p:cNvPr>
              <p:cNvSpPr/>
              <p:nvPr/>
            </p:nvSpPr>
            <p:spPr>
              <a:xfrm>
                <a:off x="6089225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15" name="Freeform: Shape 314">
                <a:extLst>
                  <a:ext uri="{FF2B5EF4-FFF2-40B4-BE49-F238E27FC236}">
                    <a16:creationId xmlns:a16="http://schemas.microsoft.com/office/drawing/2014/main" id="{D1C0A19B-7E91-4068-9AA4-14FA512E22BD}"/>
                  </a:ext>
                </a:extLst>
              </p:cNvPr>
              <p:cNvSpPr/>
              <p:nvPr/>
            </p:nvSpPr>
            <p:spPr>
              <a:xfrm>
                <a:off x="5734040" y="377741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16" name="Freeform: Shape 315">
                <a:extLst>
                  <a:ext uri="{FF2B5EF4-FFF2-40B4-BE49-F238E27FC236}">
                    <a16:creationId xmlns:a16="http://schemas.microsoft.com/office/drawing/2014/main" id="{280850D2-6E89-4131-9FB7-A009F965BDEB}"/>
                  </a:ext>
                </a:extLst>
              </p:cNvPr>
              <p:cNvSpPr/>
              <p:nvPr/>
            </p:nvSpPr>
            <p:spPr>
              <a:xfrm>
                <a:off x="5793285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17" name="Freeform: Shape 316">
                <a:extLst>
                  <a:ext uri="{FF2B5EF4-FFF2-40B4-BE49-F238E27FC236}">
                    <a16:creationId xmlns:a16="http://schemas.microsoft.com/office/drawing/2014/main" id="{9FE1F233-525B-490D-92CE-E84B86136916}"/>
                  </a:ext>
                </a:extLst>
              </p:cNvPr>
              <p:cNvSpPr/>
              <p:nvPr/>
            </p:nvSpPr>
            <p:spPr>
              <a:xfrm>
                <a:off x="5852436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18" name="Freeform: Shape 317">
                <a:extLst>
                  <a:ext uri="{FF2B5EF4-FFF2-40B4-BE49-F238E27FC236}">
                    <a16:creationId xmlns:a16="http://schemas.microsoft.com/office/drawing/2014/main" id="{7181D01C-96B5-44C1-A386-30CE0F738E0D}"/>
                  </a:ext>
                </a:extLst>
              </p:cNvPr>
              <p:cNvSpPr/>
              <p:nvPr/>
            </p:nvSpPr>
            <p:spPr>
              <a:xfrm>
                <a:off x="5911683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19" name="Freeform: Shape 318">
                <a:extLst>
                  <a:ext uri="{FF2B5EF4-FFF2-40B4-BE49-F238E27FC236}">
                    <a16:creationId xmlns:a16="http://schemas.microsoft.com/office/drawing/2014/main" id="{E2B633A1-C30D-4403-AC8F-43AC6B9B7EA1}"/>
                  </a:ext>
                </a:extLst>
              </p:cNvPr>
              <p:cNvSpPr/>
              <p:nvPr/>
            </p:nvSpPr>
            <p:spPr>
              <a:xfrm>
                <a:off x="5970835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20" name="Freeform: Shape 319">
                <a:extLst>
                  <a:ext uri="{FF2B5EF4-FFF2-40B4-BE49-F238E27FC236}">
                    <a16:creationId xmlns:a16="http://schemas.microsoft.com/office/drawing/2014/main" id="{6A8ADFAF-7B99-4AF5-8AD0-6F6396B1E2AC}"/>
                  </a:ext>
                </a:extLst>
              </p:cNvPr>
              <p:cNvSpPr/>
              <p:nvPr/>
            </p:nvSpPr>
            <p:spPr>
              <a:xfrm>
                <a:off x="6030082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21" name="Freeform: Shape 320">
                <a:extLst>
                  <a:ext uri="{FF2B5EF4-FFF2-40B4-BE49-F238E27FC236}">
                    <a16:creationId xmlns:a16="http://schemas.microsoft.com/office/drawing/2014/main" id="{BF24EED6-9FF6-4D3B-B888-7C128BA748FD}"/>
                  </a:ext>
                </a:extLst>
              </p:cNvPr>
              <p:cNvSpPr/>
              <p:nvPr/>
            </p:nvSpPr>
            <p:spPr>
              <a:xfrm>
                <a:off x="6089231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22" name="Freeform: Shape 321">
                <a:extLst>
                  <a:ext uri="{FF2B5EF4-FFF2-40B4-BE49-F238E27FC236}">
                    <a16:creationId xmlns:a16="http://schemas.microsoft.com/office/drawing/2014/main" id="{6120BD91-6B39-4427-90EE-7F3AA46700A4}"/>
                  </a:ext>
                </a:extLst>
              </p:cNvPr>
              <p:cNvSpPr/>
              <p:nvPr/>
            </p:nvSpPr>
            <p:spPr>
              <a:xfrm>
                <a:off x="6148476" y="3481374"/>
                <a:ext cx="14097" cy="14096"/>
              </a:xfrm>
              <a:custGeom>
                <a:avLst/>
                <a:gdLst>
                  <a:gd name="connsiteX0" fmla="*/ 14097 w 14097"/>
                  <a:gd name="connsiteY0" fmla="*/ 7049 h 14096"/>
                  <a:gd name="connsiteX1" fmla="*/ 7049 w 14097"/>
                  <a:gd name="connsiteY1" fmla="*/ 14097 h 14096"/>
                  <a:gd name="connsiteX2" fmla="*/ 0 w 14097"/>
                  <a:gd name="connsiteY2" fmla="*/ 7049 h 14096"/>
                  <a:gd name="connsiteX3" fmla="*/ 7049 w 14097"/>
                  <a:gd name="connsiteY3" fmla="*/ 0 h 14096"/>
                  <a:gd name="connsiteX4" fmla="*/ 14097 w 14097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23" name="Freeform: Shape 322">
                <a:extLst>
                  <a:ext uri="{FF2B5EF4-FFF2-40B4-BE49-F238E27FC236}">
                    <a16:creationId xmlns:a16="http://schemas.microsoft.com/office/drawing/2014/main" id="{99BA16F9-242B-4140-BC3F-17E348414733}"/>
                  </a:ext>
                </a:extLst>
              </p:cNvPr>
              <p:cNvSpPr/>
              <p:nvPr/>
            </p:nvSpPr>
            <p:spPr>
              <a:xfrm>
                <a:off x="6207627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24" name="Freeform: Shape 323">
                <a:extLst>
                  <a:ext uri="{FF2B5EF4-FFF2-40B4-BE49-F238E27FC236}">
                    <a16:creationId xmlns:a16="http://schemas.microsoft.com/office/drawing/2014/main" id="{814ACF54-DEC1-429C-85FA-022FE7302222}"/>
                  </a:ext>
                </a:extLst>
              </p:cNvPr>
              <p:cNvSpPr/>
              <p:nvPr/>
            </p:nvSpPr>
            <p:spPr>
              <a:xfrm>
                <a:off x="626687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9 w 14096"/>
                  <a:gd name="connsiteY1" fmla="*/ 14097 h 14096"/>
                  <a:gd name="connsiteX2" fmla="*/ 0 w 14096"/>
                  <a:gd name="connsiteY2" fmla="*/ 7049 h 14096"/>
                  <a:gd name="connsiteX3" fmla="*/ 7049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25" name="Freeform: Shape 324">
                <a:extLst>
                  <a:ext uri="{FF2B5EF4-FFF2-40B4-BE49-F238E27FC236}">
                    <a16:creationId xmlns:a16="http://schemas.microsoft.com/office/drawing/2014/main" id="{8E30803D-601A-44AA-8D2C-F89DB4ADF487}"/>
                  </a:ext>
                </a:extLst>
              </p:cNvPr>
              <p:cNvSpPr/>
              <p:nvPr/>
            </p:nvSpPr>
            <p:spPr>
              <a:xfrm>
                <a:off x="632602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26" name="Freeform: Shape 325">
                <a:extLst>
                  <a:ext uri="{FF2B5EF4-FFF2-40B4-BE49-F238E27FC236}">
                    <a16:creationId xmlns:a16="http://schemas.microsoft.com/office/drawing/2014/main" id="{4E6EEE87-0C42-4413-8EA5-706C464D32B5}"/>
                  </a:ext>
                </a:extLst>
              </p:cNvPr>
              <p:cNvSpPr/>
              <p:nvPr/>
            </p:nvSpPr>
            <p:spPr>
              <a:xfrm>
                <a:off x="638526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27" name="Freeform: Shape 326">
                <a:extLst>
                  <a:ext uri="{FF2B5EF4-FFF2-40B4-BE49-F238E27FC236}">
                    <a16:creationId xmlns:a16="http://schemas.microsoft.com/office/drawing/2014/main" id="{0832DF18-6AAF-4499-8D30-5A79B18EC003}"/>
                  </a:ext>
                </a:extLst>
              </p:cNvPr>
              <p:cNvSpPr/>
              <p:nvPr/>
            </p:nvSpPr>
            <p:spPr>
              <a:xfrm>
                <a:off x="6444417" y="348137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28" name="Freeform: Shape 327">
                <a:extLst>
                  <a:ext uri="{FF2B5EF4-FFF2-40B4-BE49-F238E27FC236}">
                    <a16:creationId xmlns:a16="http://schemas.microsoft.com/office/drawing/2014/main" id="{4AD66F08-011B-4A20-B1E5-D3A9A35AA4EB}"/>
                  </a:ext>
                </a:extLst>
              </p:cNvPr>
              <p:cNvSpPr/>
              <p:nvPr/>
            </p:nvSpPr>
            <p:spPr>
              <a:xfrm>
                <a:off x="6148476" y="3540622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29" name="Freeform: Shape 328">
                <a:extLst>
                  <a:ext uri="{FF2B5EF4-FFF2-40B4-BE49-F238E27FC236}">
                    <a16:creationId xmlns:a16="http://schemas.microsoft.com/office/drawing/2014/main" id="{BBD23BB3-08F2-47BC-B141-4E6ED9492AA2}"/>
                  </a:ext>
                </a:extLst>
              </p:cNvPr>
              <p:cNvSpPr/>
              <p:nvPr/>
            </p:nvSpPr>
            <p:spPr>
              <a:xfrm>
                <a:off x="6207627" y="354062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30" name="Freeform: Shape 329">
                <a:extLst>
                  <a:ext uri="{FF2B5EF4-FFF2-40B4-BE49-F238E27FC236}">
                    <a16:creationId xmlns:a16="http://schemas.microsoft.com/office/drawing/2014/main" id="{B3CE711A-2069-42C1-98C4-4508B5943F6A}"/>
                  </a:ext>
                </a:extLst>
              </p:cNvPr>
              <p:cNvSpPr/>
              <p:nvPr/>
            </p:nvSpPr>
            <p:spPr>
              <a:xfrm>
                <a:off x="6266872" y="35406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31" name="Freeform: Shape 330">
                <a:extLst>
                  <a:ext uri="{FF2B5EF4-FFF2-40B4-BE49-F238E27FC236}">
                    <a16:creationId xmlns:a16="http://schemas.microsoft.com/office/drawing/2014/main" id="{26B8F21B-C222-4784-8D4C-7D5D24EA1F38}"/>
                  </a:ext>
                </a:extLst>
              </p:cNvPr>
              <p:cNvSpPr/>
              <p:nvPr/>
            </p:nvSpPr>
            <p:spPr>
              <a:xfrm>
                <a:off x="6326022" y="354062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32" name="Freeform: Shape 331">
                <a:extLst>
                  <a:ext uri="{FF2B5EF4-FFF2-40B4-BE49-F238E27FC236}">
                    <a16:creationId xmlns:a16="http://schemas.microsoft.com/office/drawing/2014/main" id="{58C4C653-04CF-45EA-92F4-3B76B0AA9719}"/>
                  </a:ext>
                </a:extLst>
              </p:cNvPr>
              <p:cNvSpPr/>
              <p:nvPr/>
            </p:nvSpPr>
            <p:spPr>
              <a:xfrm>
                <a:off x="6385268" y="354063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33" name="Freeform: Shape 332">
                <a:extLst>
                  <a:ext uri="{FF2B5EF4-FFF2-40B4-BE49-F238E27FC236}">
                    <a16:creationId xmlns:a16="http://schemas.microsoft.com/office/drawing/2014/main" id="{755FD61D-1008-46FD-86B1-4F633814A453}"/>
                  </a:ext>
                </a:extLst>
              </p:cNvPr>
              <p:cNvSpPr/>
              <p:nvPr/>
            </p:nvSpPr>
            <p:spPr>
              <a:xfrm>
                <a:off x="6444417" y="3540631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34" name="Freeform: Shape 333">
                <a:extLst>
                  <a:ext uri="{FF2B5EF4-FFF2-40B4-BE49-F238E27FC236}">
                    <a16:creationId xmlns:a16="http://schemas.microsoft.com/office/drawing/2014/main" id="{A3DBC891-2610-4AC1-B1D3-806E504EF435}"/>
                  </a:ext>
                </a:extLst>
              </p:cNvPr>
              <p:cNvSpPr/>
              <p:nvPr/>
            </p:nvSpPr>
            <p:spPr>
              <a:xfrm>
                <a:off x="6148476" y="3599781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35" name="Freeform: Shape 334">
                <a:extLst>
                  <a:ext uri="{FF2B5EF4-FFF2-40B4-BE49-F238E27FC236}">
                    <a16:creationId xmlns:a16="http://schemas.microsoft.com/office/drawing/2014/main" id="{4D9F77CB-AC06-45E2-B791-BA0A7FC6A6C5}"/>
                  </a:ext>
                </a:extLst>
              </p:cNvPr>
              <p:cNvSpPr/>
              <p:nvPr/>
            </p:nvSpPr>
            <p:spPr>
              <a:xfrm>
                <a:off x="6207627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36" name="Freeform: Shape 335">
                <a:extLst>
                  <a:ext uri="{FF2B5EF4-FFF2-40B4-BE49-F238E27FC236}">
                    <a16:creationId xmlns:a16="http://schemas.microsoft.com/office/drawing/2014/main" id="{9006458F-4478-468F-ADDA-3A1A260F2798}"/>
                  </a:ext>
                </a:extLst>
              </p:cNvPr>
              <p:cNvSpPr/>
              <p:nvPr/>
            </p:nvSpPr>
            <p:spPr>
              <a:xfrm>
                <a:off x="626687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37" name="Freeform: Shape 336">
                <a:extLst>
                  <a:ext uri="{FF2B5EF4-FFF2-40B4-BE49-F238E27FC236}">
                    <a16:creationId xmlns:a16="http://schemas.microsoft.com/office/drawing/2014/main" id="{366818E9-6C2E-4220-8542-BD64F8B7EE81}"/>
                  </a:ext>
                </a:extLst>
              </p:cNvPr>
              <p:cNvSpPr/>
              <p:nvPr/>
            </p:nvSpPr>
            <p:spPr>
              <a:xfrm>
                <a:off x="632602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38" name="Freeform: Shape 337">
                <a:extLst>
                  <a:ext uri="{FF2B5EF4-FFF2-40B4-BE49-F238E27FC236}">
                    <a16:creationId xmlns:a16="http://schemas.microsoft.com/office/drawing/2014/main" id="{BD7BF3C8-FAD3-44BA-A91A-7FCE6DCE83E9}"/>
                  </a:ext>
                </a:extLst>
              </p:cNvPr>
              <p:cNvSpPr/>
              <p:nvPr/>
            </p:nvSpPr>
            <p:spPr>
              <a:xfrm>
                <a:off x="6385268" y="359978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39" name="Freeform: Shape 338">
                <a:extLst>
                  <a:ext uri="{FF2B5EF4-FFF2-40B4-BE49-F238E27FC236}">
                    <a16:creationId xmlns:a16="http://schemas.microsoft.com/office/drawing/2014/main" id="{A675950D-FE3F-4100-8304-02525FC59CA4}"/>
                  </a:ext>
                </a:extLst>
              </p:cNvPr>
              <p:cNvSpPr/>
              <p:nvPr/>
            </p:nvSpPr>
            <p:spPr>
              <a:xfrm>
                <a:off x="6444417" y="359978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40" name="Freeform: Shape 339">
                <a:extLst>
                  <a:ext uri="{FF2B5EF4-FFF2-40B4-BE49-F238E27FC236}">
                    <a16:creationId xmlns:a16="http://schemas.microsoft.com/office/drawing/2014/main" id="{67959628-A9E4-4868-B5C4-02A208D9EABC}"/>
                  </a:ext>
                </a:extLst>
              </p:cNvPr>
              <p:cNvSpPr/>
              <p:nvPr/>
            </p:nvSpPr>
            <p:spPr>
              <a:xfrm>
                <a:off x="6148476" y="3659026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41" name="Freeform: Shape 340">
                <a:extLst>
                  <a:ext uri="{FF2B5EF4-FFF2-40B4-BE49-F238E27FC236}">
                    <a16:creationId xmlns:a16="http://schemas.microsoft.com/office/drawing/2014/main" id="{ADECC7F1-0F45-486A-A990-EB276BB3384F}"/>
                  </a:ext>
                </a:extLst>
              </p:cNvPr>
              <p:cNvSpPr/>
              <p:nvPr/>
            </p:nvSpPr>
            <p:spPr>
              <a:xfrm>
                <a:off x="620762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42" name="Freeform: Shape 341">
                <a:extLst>
                  <a:ext uri="{FF2B5EF4-FFF2-40B4-BE49-F238E27FC236}">
                    <a16:creationId xmlns:a16="http://schemas.microsoft.com/office/drawing/2014/main" id="{1245F143-DC77-4399-A4A7-A1F3B3918032}"/>
                  </a:ext>
                </a:extLst>
              </p:cNvPr>
              <p:cNvSpPr/>
              <p:nvPr/>
            </p:nvSpPr>
            <p:spPr>
              <a:xfrm>
                <a:off x="626687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43" name="Freeform: Shape 342">
                <a:extLst>
                  <a:ext uri="{FF2B5EF4-FFF2-40B4-BE49-F238E27FC236}">
                    <a16:creationId xmlns:a16="http://schemas.microsoft.com/office/drawing/2014/main" id="{475F08F8-55E9-4206-9AAE-E916FC31406E}"/>
                  </a:ext>
                </a:extLst>
              </p:cNvPr>
              <p:cNvSpPr/>
              <p:nvPr/>
            </p:nvSpPr>
            <p:spPr>
              <a:xfrm>
                <a:off x="632602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44" name="Freeform: Shape 343">
                <a:extLst>
                  <a:ext uri="{FF2B5EF4-FFF2-40B4-BE49-F238E27FC236}">
                    <a16:creationId xmlns:a16="http://schemas.microsoft.com/office/drawing/2014/main" id="{B161936D-1B88-4DE0-9773-06D8E71E803C}"/>
                  </a:ext>
                </a:extLst>
              </p:cNvPr>
              <p:cNvSpPr/>
              <p:nvPr/>
            </p:nvSpPr>
            <p:spPr>
              <a:xfrm>
                <a:off x="6385268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45" name="Freeform: Shape 344">
                <a:extLst>
                  <a:ext uri="{FF2B5EF4-FFF2-40B4-BE49-F238E27FC236}">
                    <a16:creationId xmlns:a16="http://schemas.microsoft.com/office/drawing/2014/main" id="{D9EA60CC-AC1F-49D4-94B1-48FD127B43A7}"/>
                  </a:ext>
                </a:extLst>
              </p:cNvPr>
              <p:cNvSpPr/>
              <p:nvPr/>
            </p:nvSpPr>
            <p:spPr>
              <a:xfrm>
                <a:off x="644441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46" name="Freeform: Shape 345">
                <a:extLst>
                  <a:ext uri="{FF2B5EF4-FFF2-40B4-BE49-F238E27FC236}">
                    <a16:creationId xmlns:a16="http://schemas.microsoft.com/office/drawing/2014/main" id="{56AE36DF-ED72-4751-A123-9AD7BA0CEEE0}"/>
                  </a:ext>
                </a:extLst>
              </p:cNvPr>
              <p:cNvSpPr/>
              <p:nvPr/>
            </p:nvSpPr>
            <p:spPr>
              <a:xfrm>
                <a:off x="6148476" y="3718177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47" name="Freeform: Shape 346">
                <a:extLst>
                  <a:ext uri="{FF2B5EF4-FFF2-40B4-BE49-F238E27FC236}">
                    <a16:creationId xmlns:a16="http://schemas.microsoft.com/office/drawing/2014/main" id="{856DA2E5-CBAE-4B4F-A30B-DFC1EE9B592C}"/>
                  </a:ext>
                </a:extLst>
              </p:cNvPr>
              <p:cNvSpPr/>
              <p:nvPr/>
            </p:nvSpPr>
            <p:spPr>
              <a:xfrm>
                <a:off x="6207627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48" name="Freeform: Shape 347">
                <a:extLst>
                  <a:ext uri="{FF2B5EF4-FFF2-40B4-BE49-F238E27FC236}">
                    <a16:creationId xmlns:a16="http://schemas.microsoft.com/office/drawing/2014/main" id="{5E60101A-81EF-48E2-B67D-EB8847278D98}"/>
                  </a:ext>
                </a:extLst>
              </p:cNvPr>
              <p:cNvSpPr/>
              <p:nvPr/>
            </p:nvSpPr>
            <p:spPr>
              <a:xfrm>
                <a:off x="626687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49" name="Freeform: Shape 348">
                <a:extLst>
                  <a:ext uri="{FF2B5EF4-FFF2-40B4-BE49-F238E27FC236}">
                    <a16:creationId xmlns:a16="http://schemas.microsoft.com/office/drawing/2014/main" id="{623BF631-A52C-4AAD-B012-1FD678A1F657}"/>
                  </a:ext>
                </a:extLst>
              </p:cNvPr>
              <p:cNvSpPr/>
              <p:nvPr/>
            </p:nvSpPr>
            <p:spPr>
              <a:xfrm>
                <a:off x="632602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50" name="Freeform: Shape 349">
                <a:extLst>
                  <a:ext uri="{FF2B5EF4-FFF2-40B4-BE49-F238E27FC236}">
                    <a16:creationId xmlns:a16="http://schemas.microsoft.com/office/drawing/2014/main" id="{3BA8C092-E3E4-4EA7-A73A-3BB13B493E2D}"/>
                  </a:ext>
                </a:extLst>
              </p:cNvPr>
              <p:cNvSpPr/>
              <p:nvPr/>
            </p:nvSpPr>
            <p:spPr>
              <a:xfrm>
                <a:off x="6385268" y="371817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51" name="Freeform: Shape 350">
                <a:extLst>
                  <a:ext uri="{FF2B5EF4-FFF2-40B4-BE49-F238E27FC236}">
                    <a16:creationId xmlns:a16="http://schemas.microsoft.com/office/drawing/2014/main" id="{E4D5F4C5-FFAD-41D1-9E66-8DEA9AE3C68A}"/>
                  </a:ext>
                </a:extLst>
              </p:cNvPr>
              <p:cNvSpPr/>
              <p:nvPr/>
            </p:nvSpPr>
            <p:spPr>
              <a:xfrm>
                <a:off x="6444417" y="371817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52" name="Freeform: Shape 351">
                <a:extLst>
                  <a:ext uri="{FF2B5EF4-FFF2-40B4-BE49-F238E27FC236}">
                    <a16:creationId xmlns:a16="http://schemas.microsoft.com/office/drawing/2014/main" id="{1B80E2AD-D598-4076-9A70-3FF60D761AAE}"/>
                  </a:ext>
                </a:extLst>
              </p:cNvPr>
              <p:cNvSpPr/>
              <p:nvPr/>
            </p:nvSpPr>
            <p:spPr>
              <a:xfrm>
                <a:off x="6148472" y="3777419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53" name="Freeform: Shape 352">
                <a:extLst>
                  <a:ext uri="{FF2B5EF4-FFF2-40B4-BE49-F238E27FC236}">
                    <a16:creationId xmlns:a16="http://schemas.microsoft.com/office/drawing/2014/main" id="{1E139F40-06E7-4E2F-A479-392BC2D27152}"/>
                  </a:ext>
                </a:extLst>
              </p:cNvPr>
              <p:cNvSpPr/>
              <p:nvPr/>
            </p:nvSpPr>
            <p:spPr>
              <a:xfrm>
                <a:off x="6207622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54" name="Freeform: Shape 353">
                <a:extLst>
                  <a:ext uri="{FF2B5EF4-FFF2-40B4-BE49-F238E27FC236}">
                    <a16:creationId xmlns:a16="http://schemas.microsoft.com/office/drawing/2014/main" id="{57B33B74-723F-44E4-8CF7-F68B6BBEE243}"/>
                  </a:ext>
                </a:extLst>
              </p:cNvPr>
              <p:cNvSpPr/>
              <p:nvPr/>
            </p:nvSpPr>
            <p:spPr>
              <a:xfrm>
                <a:off x="6266868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55" name="Freeform: Shape 354">
                <a:extLst>
                  <a:ext uri="{FF2B5EF4-FFF2-40B4-BE49-F238E27FC236}">
                    <a16:creationId xmlns:a16="http://schemas.microsoft.com/office/drawing/2014/main" id="{3300C380-880A-440E-AD73-941A859A69BF}"/>
                  </a:ext>
                </a:extLst>
              </p:cNvPr>
              <p:cNvSpPr/>
              <p:nvPr/>
            </p:nvSpPr>
            <p:spPr>
              <a:xfrm>
                <a:off x="6326024" y="3777383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56" name="Freeform: Shape 355">
                <a:extLst>
                  <a:ext uri="{FF2B5EF4-FFF2-40B4-BE49-F238E27FC236}">
                    <a16:creationId xmlns:a16="http://schemas.microsoft.com/office/drawing/2014/main" id="{8649CE7C-4F6C-4C19-9A37-881B022144B8}"/>
                  </a:ext>
                </a:extLst>
              </p:cNvPr>
              <p:cNvSpPr/>
              <p:nvPr/>
            </p:nvSpPr>
            <p:spPr>
              <a:xfrm>
                <a:off x="6385287" y="377742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57" name="Freeform: Shape 356">
                <a:extLst>
                  <a:ext uri="{FF2B5EF4-FFF2-40B4-BE49-F238E27FC236}">
                    <a16:creationId xmlns:a16="http://schemas.microsoft.com/office/drawing/2014/main" id="{88A320C2-A1D9-4FC0-89CA-B951E12B32C0}"/>
                  </a:ext>
                </a:extLst>
              </p:cNvPr>
              <p:cNvSpPr/>
              <p:nvPr/>
            </p:nvSpPr>
            <p:spPr>
              <a:xfrm>
                <a:off x="6444424" y="37774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</p:grpSp>
        <p:grpSp>
          <p:nvGrpSpPr>
            <p:cNvPr id="19" name="Graphic 4">
              <a:extLst>
                <a:ext uri="{FF2B5EF4-FFF2-40B4-BE49-F238E27FC236}">
                  <a16:creationId xmlns:a16="http://schemas.microsoft.com/office/drawing/2014/main" id="{723EE676-95B0-40B5-BB3B-183555D2F1A1}"/>
                </a:ext>
              </a:extLst>
            </p:cNvPr>
            <p:cNvGrpSpPr/>
            <p:nvPr/>
          </p:nvGrpSpPr>
          <p:grpSpPr>
            <a:xfrm>
              <a:off x="10154386" y="4452483"/>
              <a:ext cx="1443404" cy="1443418"/>
              <a:chOff x="5734037" y="3067039"/>
              <a:chExt cx="724483" cy="724489"/>
            </a:xfrm>
            <a:grpFill/>
          </p:grpSpPr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13EE9E24-328D-4967-A7D6-9AD696D5C918}"/>
                  </a:ext>
                </a:extLst>
              </p:cNvPr>
              <p:cNvSpPr/>
              <p:nvPr/>
            </p:nvSpPr>
            <p:spPr>
              <a:xfrm>
                <a:off x="5734038" y="3067039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7F066982-3E06-46AC-8C85-3AA30F5EFDB9}"/>
                  </a:ext>
                </a:extLst>
              </p:cNvPr>
              <p:cNvSpPr/>
              <p:nvPr/>
            </p:nvSpPr>
            <p:spPr>
              <a:xfrm>
                <a:off x="5793283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E699AAE6-74C2-4138-8B31-465764562509}"/>
                  </a:ext>
                </a:extLst>
              </p:cNvPr>
              <p:cNvSpPr/>
              <p:nvPr/>
            </p:nvSpPr>
            <p:spPr>
              <a:xfrm>
                <a:off x="5852433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2FB875D4-122F-435D-8C34-5FA4B0BBE089}"/>
                  </a:ext>
                </a:extLst>
              </p:cNvPr>
              <p:cNvSpPr/>
              <p:nvPr/>
            </p:nvSpPr>
            <p:spPr>
              <a:xfrm>
                <a:off x="591167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A1E1023F-42A9-42FC-86FB-4730DD3158D0}"/>
                  </a:ext>
                </a:extLst>
              </p:cNvPr>
              <p:cNvSpPr/>
              <p:nvPr/>
            </p:nvSpPr>
            <p:spPr>
              <a:xfrm>
                <a:off x="597082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219FA068-A7DA-424C-81C0-CCA59AFF2910}"/>
                  </a:ext>
                </a:extLst>
              </p:cNvPr>
              <p:cNvSpPr/>
              <p:nvPr/>
            </p:nvSpPr>
            <p:spPr>
              <a:xfrm>
                <a:off x="6030074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76050C48-FA99-47E4-9729-B386AD54EA47}"/>
                  </a:ext>
                </a:extLst>
              </p:cNvPr>
              <p:cNvSpPr/>
              <p:nvPr/>
            </p:nvSpPr>
            <p:spPr>
              <a:xfrm>
                <a:off x="608922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A327ECE9-CE51-4C29-9AFB-D740BC96774A}"/>
                  </a:ext>
                </a:extLst>
              </p:cNvPr>
              <p:cNvSpPr/>
              <p:nvPr/>
            </p:nvSpPr>
            <p:spPr>
              <a:xfrm>
                <a:off x="5734038" y="3126284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3314F941-FE16-4684-AD11-40031407E28F}"/>
                  </a:ext>
                </a:extLst>
              </p:cNvPr>
              <p:cNvSpPr/>
              <p:nvPr/>
            </p:nvSpPr>
            <p:spPr>
              <a:xfrm>
                <a:off x="5793283" y="312628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A12ED5B2-85E7-4C0F-911D-84166633F6CF}"/>
                  </a:ext>
                </a:extLst>
              </p:cNvPr>
              <p:cNvSpPr/>
              <p:nvPr/>
            </p:nvSpPr>
            <p:spPr>
              <a:xfrm>
                <a:off x="5852433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E16B5A61-8CFF-4FDF-9B21-09C8297A4DAB}"/>
                  </a:ext>
                </a:extLst>
              </p:cNvPr>
              <p:cNvSpPr/>
              <p:nvPr/>
            </p:nvSpPr>
            <p:spPr>
              <a:xfrm>
                <a:off x="591167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CE0A8595-93E1-4499-86A8-9B43B07C11D1}"/>
                  </a:ext>
                </a:extLst>
              </p:cNvPr>
              <p:cNvSpPr/>
              <p:nvPr/>
            </p:nvSpPr>
            <p:spPr>
              <a:xfrm>
                <a:off x="597082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2C380735-19C3-47FA-978D-3E9904679374}"/>
                  </a:ext>
                </a:extLst>
              </p:cNvPr>
              <p:cNvSpPr/>
              <p:nvPr/>
            </p:nvSpPr>
            <p:spPr>
              <a:xfrm>
                <a:off x="6030073" y="312628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8 w 14097"/>
                  <a:gd name="connsiteY1" fmla="*/ 14097 h 14097"/>
                  <a:gd name="connsiteX2" fmla="*/ 0 w 14097"/>
                  <a:gd name="connsiteY2" fmla="*/ 7049 h 14097"/>
                  <a:gd name="connsiteX3" fmla="*/ 7048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CA6B2F2B-1750-4093-AD58-D2AA9CF8266F}"/>
                  </a:ext>
                </a:extLst>
              </p:cNvPr>
              <p:cNvSpPr/>
              <p:nvPr/>
            </p:nvSpPr>
            <p:spPr>
              <a:xfrm>
                <a:off x="6089224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AB32A52B-3F30-43A0-88FD-9AB3DD78B034}"/>
                  </a:ext>
                </a:extLst>
              </p:cNvPr>
              <p:cNvSpPr/>
              <p:nvPr/>
            </p:nvSpPr>
            <p:spPr>
              <a:xfrm>
                <a:off x="5734038" y="318543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C94B2563-F4BE-4780-ABE8-8359DBB2371F}"/>
                  </a:ext>
                </a:extLst>
              </p:cNvPr>
              <p:cNvSpPr/>
              <p:nvPr/>
            </p:nvSpPr>
            <p:spPr>
              <a:xfrm>
                <a:off x="5793283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372DFDDB-1231-49CA-84CA-E4BE438A3182}"/>
                  </a:ext>
                </a:extLst>
              </p:cNvPr>
              <p:cNvSpPr/>
              <p:nvPr/>
            </p:nvSpPr>
            <p:spPr>
              <a:xfrm>
                <a:off x="5852433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930DEA24-357A-4CE2-A894-9CC59149E6BB}"/>
                  </a:ext>
                </a:extLst>
              </p:cNvPr>
              <p:cNvSpPr/>
              <p:nvPr/>
            </p:nvSpPr>
            <p:spPr>
              <a:xfrm>
                <a:off x="591167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5334C62D-A806-464B-86FF-63BA4B4B7DB0}"/>
                  </a:ext>
                </a:extLst>
              </p:cNvPr>
              <p:cNvSpPr/>
              <p:nvPr/>
            </p:nvSpPr>
            <p:spPr>
              <a:xfrm>
                <a:off x="597082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DC0AE61D-5513-4496-AF95-4F1FA2D368B3}"/>
                  </a:ext>
                </a:extLst>
              </p:cNvPr>
              <p:cNvSpPr/>
              <p:nvPr/>
            </p:nvSpPr>
            <p:spPr>
              <a:xfrm>
                <a:off x="6030074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7D604D00-5107-4CA5-8461-DBF2520C1636}"/>
                  </a:ext>
                </a:extLst>
              </p:cNvPr>
              <p:cNvSpPr/>
              <p:nvPr/>
            </p:nvSpPr>
            <p:spPr>
              <a:xfrm>
                <a:off x="6089224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ABF1B949-6E40-46C3-BCE9-DA2A24C5D2AF}"/>
                  </a:ext>
                </a:extLst>
              </p:cNvPr>
              <p:cNvSpPr/>
              <p:nvPr/>
            </p:nvSpPr>
            <p:spPr>
              <a:xfrm>
                <a:off x="5734038" y="324467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9C0D9DE4-3D59-4B4F-8054-99080988D424}"/>
                  </a:ext>
                </a:extLst>
              </p:cNvPr>
              <p:cNvSpPr/>
              <p:nvPr/>
            </p:nvSpPr>
            <p:spPr>
              <a:xfrm>
                <a:off x="5793283" y="3244677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DF2EC95B-927F-4B94-B878-CD68D0DC4E24}"/>
                  </a:ext>
                </a:extLst>
              </p:cNvPr>
              <p:cNvSpPr/>
              <p:nvPr/>
            </p:nvSpPr>
            <p:spPr>
              <a:xfrm>
                <a:off x="5852433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7001FEFB-AE24-4CF7-8EEF-084BCD466D81}"/>
                  </a:ext>
                </a:extLst>
              </p:cNvPr>
              <p:cNvSpPr/>
              <p:nvPr/>
            </p:nvSpPr>
            <p:spPr>
              <a:xfrm>
                <a:off x="591167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459BD4F3-A5E1-4F7D-A7AB-EF6BED5BE889}"/>
                  </a:ext>
                </a:extLst>
              </p:cNvPr>
              <p:cNvSpPr/>
              <p:nvPr/>
            </p:nvSpPr>
            <p:spPr>
              <a:xfrm>
                <a:off x="597082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F1687F6E-4940-4782-A3A7-5C9C1552BF4B}"/>
                  </a:ext>
                </a:extLst>
              </p:cNvPr>
              <p:cNvSpPr/>
              <p:nvPr/>
            </p:nvSpPr>
            <p:spPr>
              <a:xfrm>
                <a:off x="6030073" y="324467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BEC7FFDC-A904-44D2-8F0B-91A5C76CC514}"/>
                  </a:ext>
                </a:extLst>
              </p:cNvPr>
              <p:cNvSpPr/>
              <p:nvPr/>
            </p:nvSpPr>
            <p:spPr>
              <a:xfrm>
                <a:off x="6089224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EA15C8BC-5975-40E1-A988-EB34FBCF078A}"/>
                  </a:ext>
                </a:extLst>
              </p:cNvPr>
              <p:cNvSpPr/>
              <p:nvPr/>
            </p:nvSpPr>
            <p:spPr>
              <a:xfrm>
                <a:off x="5734038" y="330382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371BAC0D-2BF9-4781-A7BB-06AA16D0E6C2}"/>
                  </a:ext>
                </a:extLst>
              </p:cNvPr>
              <p:cNvSpPr/>
              <p:nvPr/>
            </p:nvSpPr>
            <p:spPr>
              <a:xfrm>
                <a:off x="579328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8FD04182-650D-498F-A066-FE4C0FA6DA1E}"/>
                  </a:ext>
                </a:extLst>
              </p:cNvPr>
              <p:cNvSpPr/>
              <p:nvPr/>
            </p:nvSpPr>
            <p:spPr>
              <a:xfrm>
                <a:off x="5852433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6E839DFF-01B4-4B5E-9910-024EC8FE1DA7}"/>
                  </a:ext>
                </a:extLst>
              </p:cNvPr>
              <p:cNvSpPr/>
              <p:nvPr/>
            </p:nvSpPr>
            <p:spPr>
              <a:xfrm>
                <a:off x="591167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0C100C3D-5A4C-4D50-AAEC-07A4457548DE}"/>
                  </a:ext>
                </a:extLst>
              </p:cNvPr>
              <p:cNvSpPr/>
              <p:nvPr/>
            </p:nvSpPr>
            <p:spPr>
              <a:xfrm>
                <a:off x="597082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C8647050-08AF-4BD8-87C4-CA230312901B}"/>
                  </a:ext>
                </a:extLst>
              </p:cNvPr>
              <p:cNvSpPr/>
              <p:nvPr/>
            </p:nvSpPr>
            <p:spPr>
              <a:xfrm>
                <a:off x="603007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9A0F33E0-AADA-44E2-A5AC-31DF5EE3D381}"/>
                  </a:ext>
                </a:extLst>
              </p:cNvPr>
              <p:cNvSpPr/>
              <p:nvPr/>
            </p:nvSpPr>
            <p:spPr>
              <a:xfrm>
                <a:off x="608922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32C8FA1D-A02A-4388-9886-69EBC58C077E}"/>
                  </a:ext>
                </a:extLst>
              </p:cNvPr>
              <p:cNvSpPr/>
              <p:nvPr/>
            </p:nvSpPr>
            <p:spPr>
              <a:xfrm>
                <a:off x="5734038" y="3363074"/>
                <a:ext cx="14192" cy="14097"/>
              </a:xfrm>
              <a:custGeom>
                <a:avLst/>
                <a:gdLst>
                  <a:gd name="connsiteX0" fmla="*/ 14192 w 14192"/>
                  <a:gd name="connsiteY0" fmla="*/ 7048 h 14097"/>
                  <a:gd name="connsiteX1" fmla="*/ 7144 w 14192"/>
                  <a:gd name="connsiteY1" fmla="*/ 14097 h 14097"/>
                  <a:gd name="connsiteX2" fmla="*/ 0 w 14192"/>
                  <a:gd name="connsiteY2" fmla="*/ 7048 h 14097"/>
                  <a:gd name="connsiteX3" fmla="*/ 7049 w 14192"/>
                  <a:gd name="connsiteY3" fmla="*/ 0 h 14097"/>
                  <a:gd name="connsiteX4" fmla="*/ 14192 w 14192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99421FD3-355A-4629-BFAD-527ECD82EE07}"/>
                  </a:ext>
                </a:extLst>
              </p:cNvPr>
              <p:cNvSpPr/>
              <p:nvPr/>
            </p:nvSpPr>
            <p:spPr>
              <a:xfrm>
                <a:off x="5793283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2AB71DCF-EB57-4B33-9FF7-11CA0CB96573}"/>
                  </a:ext>
                </a:extLst>
              </p:cNvPr>
              <p:cNvSpPr/>
              <p:nvPr/>
            </p:nvSpPr>
            <p:spPr>
              <a:xfrm>
                <a:off x="5852433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CE86AA54-A444-4823-A6DC-491E77E34B4A}"/>
                  </a:ext>
                </a:extLst>
              </p:cNvPr>
              <p:cNvSpPr/>
              <p:nvPr/>
            </p:nvSpPr>
            <p:spPr>
              <a:xfrm>
                <a:off x="591167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750E2DF6-23A6-4192-BD64-7997AABE595B}"/>
                  </a:ext>
                </a:extLst>
              </p:cNvPr>
              <p:cNvSpPr/>
              <p:nvPr/>
            </p:nvSpPr>
            <p:spPr>
              <a:xfrm>
                <a:off x="597082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DC3D9758-1EA4-43A6-8375-DDED592A9AB6}"/>
                  </a:ext>
                </a:extLst>
              </p:cNvPr>
              <p:cNvSpPr/>
              <p:nvPr/>
            </p:nvSpPr>
            <p:spPr>
              <a:xfrm>
                <a:off x="6030073" y="3363074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8 w 14097"/>
                  <a:gd name="connsiteY1" fmla="*/ 14097 h 14097"/>
                  <a:gd name="connsiteX2" fmla="*/ 0 w 14097"/>
                  <a:gd name="connsiteY2" fmla="*/ 7048 h 14097"/>
                  <a:gd name="connsiteX3" fmla="*/ 7048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1DFC1416-C64A-4C0B-8898-ABAABA0FCBC2}"/>
                  </a:ext>
                </a:extLst>
              </p:cNvPr>
              <p:cNvSpPr/>
              <p:nvPr/>
            </p:nvSpPr>
            <p:spPr>
              <a:xfrm>
                <a:off x="608922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D2A221D1-7EAA-4907-A58E-8E81E7BA4748}"/>
                  </a:ext>
                </a:extLst>
              </p:cNvPr>
              <p:cNvSpPr/>
              <p:nvPr/>
            </p:nvSpPr>
            <p:spPr>
              <a:xfrm>
                <a:off x="5734038" y="342222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AAC899B4-B060-44A9-9E5E-60A775CE2D41}"/>
                  </a:ext>
                </a:extLst>
              </p:cNvPr>
              <p:cNvSpPr/>
              <p:nvPr/>
            </p:nvSpPr>
            <p:spPr>
              <a:xfrm>
                <a:off x="579328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F68A0E9C-6E97-4889-8C4E-1771D6465B4D}"/>
                  </a:ext>
                </a:extLst>
              </p:cNvPr>
              <p:cNvSpPr/>
              <p:nvPr/>
            </p:nvSpPr>
            <p:spPr>
              <a:xfrm>
                <a:off x="5852433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D705A29F-351D-4D7D-AB5F-B6A24011D559}"/>
                  </a:ext>
                </a:extLst>
              </p:cNvPr>
              <p:cNvSpPr/>
              <p:nvPr/>
            </p:nvSpPr>
            <p:spPr>
              <a:xfrm>
                <a:off x="591167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EC0BB292-2828-40AB-A869-CF6D114F0630}"/>
                  </a:ext>
                </a:extLst>
              </p:cNvPr>
              <p:cNvSpPr/>
              <p:nvPr/>
            </p:nvSpPr>
            <p:spPr>
              <a:xfrm>
                <a:off x="597082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78EEFC2A-B463-4C2F-8D33-BA746EEC561E}"/>
                  </a:ext>
                </a:extLst>
              </p:cNvPr>
              <p:cNvSpPr/>
              <p:nvPr/>
            </p:nvSpPr>
            <p:spPr>
              <a:xfrm>
                <a:off x="603007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669784EC-901F-43E1-9785-CA274A2E37AE}"/>
                  </a:ext>
                </a:extLst>
              </p:cNvPr>
              <p:cNvSpPr/>
              <p:nvPr/>
            </p:nvSpPr>
            <p:spPr>
              <a:xfrm>
                <a:off x="608922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EA79E5A7-5CA0-40FF-86F1-17C44CDA5EE3}"/>
                  </a:ext>
                </a:extLst>
              </p:cNvPr>
              <p:cNvSpPr/>
              <p:nvPr/>
            </p:nvSpPr>
            <p:spPr>
              <a:xfrm>
                <a:off x="6148469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6953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CA733E24-831B-4F88-B794-2CBF062D1F34}"/>
                  </a:ext>
                </a:extLst>
              </p:cNvPr>
              <p:cNvSpPr/>
              <p:nvPr/>
            </p:nvSpPr>
            <p:spPr>
              <a:xfrm>
                <a:off x="620762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6C529298-268D-4F6A-8278-B794C72F612D}"/>
                  </a:ext>
                </a:extLst>
              </p:cNvPr>
              <p:cNvSpPr/>
              <p:nvPr/>
            </p:nvSpPr>
            <p:spPr>
              <a:xfrm>
                <a:off x="6266865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9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9025A9CB-F748-49F6-BD88-DACA23F6D574}"/>
                  </a:ext>
                </a:extLst>
              </p:cNvPr>
              <p:cNvSpPr/>
              <p:nvPr/>
            </p:nvSpPr>
            <p:spPr>
              <a:xfrm>
                <a:off x="632601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54D26918-0834-40FF-888A-16AB573AB42D}"/>
                  </a:ext>
                </a:extLst>
              </p:cNvPr>
              <p:cNvSpPr/>
              <p:nvPr/>
            </p:nvSpPr>
            <p:spPr>
              <a:xfrm>
                <a:off x="638526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3BA0D0AD-9F3E-4A88-AD9A-027E61780550}"/>
                  </a:ext>
                </a:extLst>
              </p:cNvPr>
              <p:cNvSpPr/>
              <p:nvPr/>
            </p:nvSpPr>
            <p:spPr>
              <a:xfrm>
                <a:off x="644441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C89DCC43-513D-49FC-AF25-83BBD29B7661}"/>
                  </a:ext>
                </a:extLst>
              </p:cNvPr>
              <p:cNvSpPr/>
              <p:nvPr/>
            </p:nvSpPr>
            <p:spPr>
              <a:xfrm>
                <a:off x="6148469" y="3126281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AFEAF63A-AFBF-4F67-88D7-ADA3D9E00FC4}"/>
                  </a:ext>
                </a:extLst>
              </p:cNvPr>
              <p:cNvSpPr/>
              <p:nvPr/>
            </p:nvSpPr>
            <p:spPr>
              <a:xfrm>
                <a:off x="620762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448DE51B-423E-482E-903E-5139E42BDD4C}"/>
                  </a:ext>
                </a:extLst>
              </p:cNvPr>
              <p:cNvSpPr/>
              <p:nvPr/>
            </p:nvSpPr>
            <p:spPr>
              <a:xfrm>
                <a:off x="6266865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5449ADB8-318D-4965-814B-D6A13F780F1D}"/>
                  </a:ext>
                </a:extLst>
              </p:cNvPr>
              <p:cNvSpPr/>
              <p:nvPr/>
            </p:nvSpPr>
            <p:spPr>
              <a:xfrm>
                <a:off x="6326014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FD514D12-AA49-408C-BEE1-BBCF4C036159}"/>
                  </a:ext>
                </a:extLst>
              </p:cNvPr>
              <p:cNvSpPr/>
              <p:nvPr/>
            </p:nvSpPr>
            <p:spPr>
              <a:xfrm>
                <a:off x="638526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05A785BE-E570-4DB4-8F7F-0AC9077116D8}"/>
                  </a:ext>
                </a:extLst>
              </p:cNvPr>
              <p:cNvSpPr/>
              <p:nvPr/>
            </p:nvSpPr>
            <p:spPr>
              <a:xfrm>
                <a:off x="6444410" y="312628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97E79511-3F2F-4B2E-8830-7B7F555DA83E}"/>
                  </a:ext>
                </a:extLst>
              </p:cNvPr>
              <p:cNvSpPr/>
              <p:nvPr/>
            </p:nvSpPr>
            <p:spPr>
              <a:xfrm>
                <a:off x="6148469" y="3185433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DB7310B7-0080-4264-91E4-C548107F6D72}"/>
                  </a:ext>
                </a:extLst>
              </p:cNvPr>
              <p:cNvSpPr/>
              <p:nvPr/>
            </p:nvSpPr>
            <p:spPr>
              <a:xfrm>
                <a:off x="620762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45FF82DB-4737-404E-9ACA-B19B6A089EA8}"/>
                  </a:ext>
                </a:extLst>
              </p:cNvPr>
              <p:cNvSpPr/>
              <p:nvPr/>
            </p:nvSpPr>
            <p:spPr>
              <a:xfrm>
                <a:off x="6266865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43A6BFE2-F1B0-4924-9302-9DA895CA44C3}"/>
                  </a:ext>
                </a:extLst>
              </p:cNvPr>
              <p:cNvSpPr/>
              <p:nvPr/>
            </p:nvSpPr>
            <p:spPr>
              <a:xfrm>
                <a:off x="6326014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9CDDEDDC-F6C4-4D85-8B8D-DA09731DAC62}"/>
                  </a:ext>
                </a:extLst>
              </p:cNvPr>
              <p:cNvSpPr/>
              <p:nvPr/>
            </p:nvSpPr>
            <p:spPr>
              <a:xfrm>
                <a:off x="638526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DA23F74A-EE1B-414F-A58F-CB49D8A32924}"/>
                  </a:ext>
                </a:extLst>
              </p:cNvPr>
              <p:cNvSpPr/>
              <p:nvPr/>
            </p:nvSpPr>
            <p:spPr>
              <a:xfrm>
                <a:off x="6444410" y="3185432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56AFD036-E68B-45F9-9B76-E4B3A4B50800}"/>
                  </a:ext>
                </a:extLst>
              </p:cNvPr>
              <p:cNvSpPr/>
              <p:nvPr/>
            </p:nvSpPr>
            <p:spPr>
              <a:xfrm>
                <a:off x="6148469" y="3244676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2ACC9D1B-CB8B-4193-B702-DA68B92DE9F9}"/>
                  </a:ext>
                </a:extLst>
              </p:cNvPr>
              <p:cNvSpPr/>
              <p:nvPr/>
            </p:nvSpPr>
            <p:spPr>
              <a:xfrm>
                <a:off x="620762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0FBC88AB-930A-4D32-8DB1-82563BFF0EAE}"/>
                  </a:ext>
                </a:extLst>
              </p:cNvPr>
              <p:cNvSpPr/>
              <p:nvPr/>
            </p:nvSpPr>
            <p:spPr>
              <a:xfrm>
                <a:off x="6266865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74274EB1-FC6D-4C4D-965D-DEBA45892216}"/>
                  </a:ext>
                </a:extLst>
              </p:cNvPr>
              <p:cNvSpPr/>
              <p:nvPr/>
            </p:nvSpPr>
            <p:spPr>
              <a:xfrm>
                <a:off x="6326014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FE4E35D8-7704-40DC-A190-5B4E8BE44974}"/>
                  </a:ext>
                </a:extLst>
              </p:cNvPr>
              <p:cNvSpPr/>
              <p:nvPr/>
            </p:nvSpPr>
            <p:spPr>
              <a:xfrm>
                <a:off x="638526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EDB1E803-1D4D-4912-BA76-9EF947E19AF0}"/>
                  </a:ext>
                </a:extLst>
              </p:cNvPr>
              <p:cNvSpPr/>
              <p:nvPr/>
            </p:nvSpPr>
            <p:spPr>
              <a:xfrm>
                <a:off x="6444410" y="324467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7E241842-A248-438B-B3B4-37A05240BCBE}"/>
                  </a:ext>
                </a:extLst>
              </p:cNvPr>
              <p:cNvSpPr/>
              <p:nvPr/>
            </p:nvSpPr>
            <p:spPr>
              <a:xfrm>
                <a:off x="6148469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C6E092F6-1BFE-4656-9029-9A2EEE8F79FD}"/>
                  </a:ext>
                </a:extLst>
              </p:cNvPr>
              <p:cNvSpPr/>
              <p:nvPr/>
            </p:nvSpPr>
            <p:spPr>
              <a:xfrm>
                <a:off x="620762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F4A890A0-353B-4CBB-8FD1-059BE94011AD}"/>
                  </a:ext>
                </a:extLst>
              </p:cNvPr>
              <p:cNvSpPr/>
              <p:nvPr/>
            </p:nvSpPr>
            <p:spPr>
              <a:xfrm>
                <a:off x="6266865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6EFA174A-A4E5-4264-BD07-007305986AAF}"/>
                  </a:ext>
                </a:extLst>
              </p:cNvPr>
              <p:cNvSpPr/>
              <p:nvPr/>
            </p:nvSpPr>
            <p:spPr>
              <a:xfrm>
                <a:off x="632601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3FBAD25F-2FFC-4CEC-9B8A-5ED34707E666}"/>
                  </a:ext>
                </a:extLst>
              </p:cNvPr>
              <p:cNvSpPr/>
              <p:nvPr/>
            </p:nvSpPr>
            <p:spPr>
              <a:xfrm>
                <a:off x="638526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342EF4A1-21C1-45D4-B700-6EA4BF21BE00}"/>
                  </a:ext>
                </a:extLst>
              </p:cNvPr>
              <p:cNvSpPr/>
              <p:nvPr/>
            </p:nvSpPr>
            <p:spPr>
              <a:xfrm>
                <a:off x="644441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B2CCF840-70EA-4C9C-848E-B27B79A75DB1}"/>
                  </a:ext>
                </a:extLst>
              </p:cNvPr>
              <p:cNvSpPr/>
              <p:nvPr/>
            </p:nvSpPr>
            <p:spPr>
              <a:xfrm>
                <a:off x="6148469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8E311D1C-5934-4C97-809E-E996B3845BA4}"/>
                  </a:ext>
                </a:extLst>
              </p:cNvPr>
              <p:cNvSpPr/>
              <p:nvPr/>
            </p:nvSpPr>
            <p:spPr>
              <a:xfrm>
                <a:off x="620762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B13F883A-929B-46F7-A9A8-547ACE9C0471}"/>
                  </a:ext>
                </a:extLst>
              </p:cNvPr>
              <p:cNvSpPr/>
              <p:nvPr/>
            </p:nvSpPr>
            <p:spPr>
              <a:xfrm>
                <a:off x="6266865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16D72D9D-260C-42C4-B864-6AFFB236A12B}"/>
                  </a:ext>
                </a:extLst>
              </p:cNvPr>
              <p:cNvSpPr/>
              <p:nvPr/>
            </p:nvSpPr>
            <p:spPr>
              <a:xfrm>
                <a:off x="632601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57F62680-33C3-4510-A3B0-40F179FCEF84}"/>
                  </a:ext>
                </a:extLst>
              </p:cNvPr>
              <p:cNvSpPr/>
              <p:nvPr/>
            </p:nvSpPr>
            <p:spPr>
              <a:xfrm>
                <a:off x="638526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8C3F6DBC-3B3A-429F-A49A-485EF9960069}"/>
                  </a:ext>
                </a:extLst>
              </p:cNvPr>
              <p:cNvSpPr/>
              <p:nvPr/>
            </p:nvSpPr>
            <p:spPr>
              <a:xfrm>
                <a:off x="6444410" y="3363074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09CFDDBA-E518-4324-B18A-EF6E4B50B845}"/>
                  </a:ext>
                </a:extLst>
              </p:cNvPr>
              <p:cNvSpPr/>
              <p:nvPr/>
            </p:nvSpPr>
            <p:spPr>
              <a:xfrm>
                <a:off x="6148469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C8579CBC-E6AF-4829-AA1D-7B277821341A}"/>
                  </a:ext>
                </a:extLst>
              </p:cNvPr>
              <p:cNvSpPr/>
              <p:nvPr/>
            </p:nvSpPr>
            <p:spPr>
              <a:xfrm>
                <a:off x="620762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F4F87C77-9949-468A-9B86-3D4A3CB1D080}"/>
                  </a:ext>
                </a:extLst>
              </p:cNvPr>
              <p:cNvSpPr/>
              <p:nvPr/>
            </p:nvSpPr>
            <p:spPr>
              <a:xfrm>
                <a:off x="6266865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C0DAD71F-08D6-41FB-93B2-448EB15BCB30}"/>
                  </a:ext>
                </a:extLst>
              </p:cNvPr>
              <p:cNvSpPr/>
              <p:nvPr/>
            </p:nvSpPr>
            <p:spPr>
              <a:xfrm>
                <a:off x="632601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BFE5B582-FC98-4E72-9AFF-067166B79359}"/>
                  </a:ext>
                </a:extLst>
              </p:cNvPr>
              <p:cNvSpPr/>
              <p:nvPr/>
            </p:nvSpPr>
            <p:spPr>
              <a:xfrm>
                <a:off x="638526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id="{AA87FE08-67A7-40C4-BA28-5C87D875EB1A}"/>
                  </a:ext>
                </a:extLst>
              </p:cNvPr>
              <p:cNvSpPr/>
              <p:nvPr/>
            </p:nvSpPr>
            <p:spPr>
              <a:xfrm>
                <a:off x="6444410" y="34222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id="{601F8489-E1AB-4730-8A77-EFF164E47BCC}"/>
                  </a:ext>
                </a:extLst>
              </p:cNvPr>
              <p:cNvSpPr/>
              <p:nvPr/>
            </p:nvSpPr>
            <p:spPr>
              <a:xfrm>
                <a:off x="5734038" y="3481374"/>
                <a:ext cx="14192" cy="14096"/>
              </a:xfrm>
              <a:custGeom>
                <a:avLst/>
                <a:gdLst>
                  <a:gd name="connsiteX0" fmla="*/ 14192 w 14192"/>
                  <a:gd name="connsiteY0" fmla="*/ 7049 h 14096"/>
                  <a:gd name="connsiteX1" fmla="*/ 7144 w 14192"/>
                  <a:gd name="connsiteY1" fmla="*/ 14097 h 14096"/>
                  <a:gd name="connsiteX2" fmla="*/ 0 w 14192"/>
                  <a:gd name="connsiteY2" fmla="*/ 7049 h 14096"/>
                  <a:gd name="connsiteX3" fmla="*/ 7049 w 14192"/>
                  <a:gd name="connsiteY3" fmla="*/ 0 h 14096"/>
                  <a:gd name="connsiteX4" fmla="*/ 14192 w 14192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1049"/>
                      <a:pt x="0" y="7049"/>
                    </a:cubicBezTo>
                    <a:cubicBezTo>
                      <a:pt x="0" y="3048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id="{D3E2442A-D936-4EBA-A666-6E82DB2DA28A}"/>
                  </a:ext>
                </a:extLst>
              </p:cNvPr>
              <p:cNvSpPr/>
              <p:nvPr/>
            </p:nvSpPr>
            <p:spPr>
              <a:xfrm>
                <a:off x="5793283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id="{2E891E37-78A2-43D1-99C0-5F53AC4AD9D4}"/>
                  </a:ext>
                </a:extLst>
              </p:cNvPr>
              <p:cNvSpPr/>
              <p:nvPr/>
            </p:nvSpPr>
            <p:spPr>
              <a:xfrm>
                <a:off x="5852433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14" name="Freeform: Shape 113">
                <a:extLst>
                  <a:ext uri="{FF2B5EF4-FFF2-40B4-BE49-F238E27FC236}">
                    <a16:creationId xmlns:a16="http://schemas.microsoft.com/office/drawing/2014/main" id="{FF5FE9C1-0A9F-4E0A-8F9E-3EF3223F9E09}"/>
                  </a:ext>
                </a:extLst>
              </p:cNvPr>
              <p:cNvSpPr/>
              <p:nvPr/>
            </p:nvSpPr>
            <p:spPr>
              <a:xfrm>
                <a:off x="591167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id="{57C2FED7-F344-47E5-BB1E-E7CB26B335F8}"/>
                  </a:ext>
                </a:extLst>
              </p:cNvPr>
              <p:cNvSpPr/>
              <p:nvPr/>
            </p:nvSpPr>
            <p:spPr>
              <a:xfrm>
                <a:off x="597082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id="{C95DD38F-B4B9-40A1-B7BD-EDF00AFD64F9}"/>
                  </a:ext>
                </a:extLst>
              </p:cNvPr>
              <p:cNvSpPr/>
              <p:nvPr/>
            </p:nvSpPr>
            <p:spPr>
              <a:xfrm>
                <a:off x="6030074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B1334E03-6B96-4D5A-8314-2AAB15396089}"/>
                  </a:ext>
                </a:extLst>
              </p:cNvPr>
              <p:cNvSpPr/>
              <p:nvPr/>
            </p:nvSpPr>
            <p:spPr>
              <a:xfrm>
                <a:off x="6089224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18" name="Freeform: Shape 117">
                <a:extLst>
                  <a:ext uri="{FF2B5EF4-FFF2-40B4-BE49-F238E27FC236}">
                    <a16:creationId xmlns:a16="http://schemas.microsoft.com/office/drawing/2014/main" id="{59EFDAF0-6330-4D40-B4E4-57C5891A998C}"/>
                  </a:ext>
                </a:extLst>
              </p:cNvPr>
              <p:cNvSpPr/>
              <p:nvPr/>
            </p:nvSpPr>
            <p:spPr>
              <a:xfrm>
                <a:off x="5734038" y="354062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19" name="Freeform: Shape 118">
                <a:extLst>
                  <a:ext uri="{FF2B5EF4-FFF2-40B4-BE49-F238E27FC236}">
                    <a16:creationId xmlns:a16="http://schemas.microsoft.com/office/drawing/2014/main" id="{6EDDC210-93CC-4464-BDA2-3CC18C0C693B}"/>
                  </a:ext>
                </a:extLst>
              </p:cNvPr>
              <p:cNvSpPr/>
              <p:nvPr/>
            </p:nvSpPr>
            <p:spPr>
              <a:xfrm>
                <a:off x="5793283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id="{9E521203-1A0B-470B-B729-1B8B0AFF5A39}"/>
                  </a:ext>
                </a:extLst>
              </p:cNvPr>
              <p:cNvSpPr/>
              <p:nvPr/>
            </p:nvSpPr>
            <p:spPr>
              <a:xfrm>
                <a:off x="5852433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21" name="Freeform: Shape 120">
                <a:extLst>
                  <a:ext uri="{FF2B5EF4-FFF2-40B4-BE49-F238E27FC236}">
                    <a16:creationId xmlns:a16="http://schemas.microsoft.com/office/drawing/2014/main" id="{091C18AB-4BE0-4C09-ABC6-05334DF7826F}"/>
                  </a:ext>
                </a:extLst>
              </p:cNvPr>
              <p:cNvSpPr/>
              <p:nvPr/>
            </p:nvSpPr>
            <p:spPr>
              <a:xfrm>
                <a:off x="591167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22" name="Freeform: Shape 121">
                <a:extLst>
                  <a:ext uri="{FF2B5EF4-FFF2-40B4-BE49-F238E27FC236}">
                    <a16:creationId xmlns:a16="http://schemas.microsoft.com/office/drawing/2014/main" id="{4EA1AE17-D725-411E-AFAC-60B5A959DF4E}"/>
                  </a:ext>
                </a:extLst>
              </p:cNvPr>
              <p:cNvSpPr/>
              <p:nvPr/>
            </p:nvSpPr>
            <p:spPr>
              <a:xfrm>
                <a:off x="597082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23" name="Freeform: Shape 122">
                <a:extLst>
                  <a:ext uri="{FF2B5EF4-FFF2-40B4-BE49-F238E27FC236}">
                    <a16:creationId xmlns:a16="http://schemas.microsoft.com/office/drawing/2014/main" id="{6D6D2AB0-DEA8-4510-96C2-B8547E8A7DD6}"/>
                  </a:ext>
                </a:extLst>
              </p:cNvPr>
              <p:cNvSpPr/>
              <p:nvPr/>
            </p:nvSpPr>
            <p:spPr>
              <a:xfrm>
                <a:off x="6030074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id="{5D2C70B9-3A29-4A3F-B9E2-02A556FB509F}"/>
                  </a:ext>
                </a:extLst>
              </p:cNvPr>
              <p:cNvSpPr/>
              <p:nvPr/>
            </p:nvSpPr>
            <p:spPr>
              <a:xfrm>
                <a:off x="6089224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25" name="Freeform: Shape 124">
                <a:extLst>
                  <a:ext uri="{FF2B5EF4-FFF2-40B4-BE49-F238E27FC236}">
                    <a16:creationId xmlns:a16="http://schemas.microsoft.com/office/drawing/2014/main" id="{B7B5EA85-B9B6-47B1-9156-980D6B0EE597}"/>
                  </a:ext>
                </a:extLst>
              </p:cNvPr>
              <p:cNvSpPr/>
              <p:nvPr/>
            </p:nvSpPr>
            <p:spPr>
              <a:xfrm>
                <a:off x="5734038" y="359977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26" name="Freeform: Shape 125">
                <a:extLst>
                  <a:ext uri="{FF2B5EF4-FFF2-40B4-BE49-F238E27FC236}">
                    <a16:creationId xmlns:a16="http://schemas.microsoft.com/office/drawing/2014/main" id="{2C8DB9BF-A31E-45AC-8271-73868A63504C}"/>
                  </a:ext>
                </a:extLst>
              </p:cNvPr>
              <p:cNvSpPr/>
              <p:nvPr/>
            </p:nvSpPr>
            <p:spPr>
              <a:xfrm>
                <a:off x="579328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27" name="Freeform: Shape 126">
                <a:extLst>
                  <a:ext uri="{FF2B5EF4-FFF2-40B4-BE49-F238E27FC236}">
                    <a16:creationId xmlns:a16="http://schemas.microsoft.com/office/drawing/2014/main" id="{3F5BC346-9C8F-4FC2-884E-BC40B09E9461}"/>
                  </a:ext>
                </a:extLst>
              </p:cNvPr>
              <p:cNvSpPr/>
              <p:nvPr/>
            </p:nvSpPr>
            <p:spPr>
              <a:xfrm>
                <a:off x="5852433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28" name="Freeform: Shape 127">
                <a:extLst>
                  <a:ext uri="{FF2B5EF4-FFF2-40B4-BE49-F238E27FC236}">
                    <a16:creationId xmlns:a16="http://schemas.microsoft.com/office/drawing/2014/main" id="{4E18F1FE-B933-45C8-9F4F-53DCCC1FA2CA}"/>
                  </a:ext>
                </a:extLst>
              </p:cNvPr>
              <p:cNvSpPr/>
              <p:nvPr/>
            </p:nvSpPr>
            <p:spPr>
              <a:xfrm>
                <a:off x="591167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id="{8CF9F0AF-3E92-4593-88F2-0A9691F8FEA5}"/>
                  </a:ext>
                </a:extLst>
              </p:cNvPr>
              <p:cNvSpPr/>
              <p:nvPr/>
            </p:nvSpPr>
            <p:spPr>
              <a:xfrm>
                <a:off x="597082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30" name="Freeform: Shape 129">
                <a:extLst>
                  <a:ext uri="{FF2B5EF4-FFF2-40B4-BE49-F238E27FC236}">
                    <a16:creationId xmlns:a16="http://schemas.microsoft.com/office/drawing/2014/main" id="{5F8E407F-7C3D-4C6D-A845-CE6C18A4E19E}"/>
                  </a:ext>
                </a:extLst>
              </p:cNvPr>
              <p:cNvSpPr/>
              <p:nvPr/>
            </p:nvSpPr>
            <p:spPr>
              <a:xfrm>
                <a:off x="603007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31" name="Freeform: Shape 130">
                <a:extLst>
                  <a:ext uri="{FF2B5EF4-FFF2-40B4-BE49-F238E27FC236}">
                    <a16:creationId xmlns:a16="http://schemas.microsoft.com/office/drawing/2014/main" id="{65B86F18-3F82-406B-A6B8-73508323F5B1}"/>
                  </a:ext>
                </a:extLst>
              </p:cNvPr>
              <p:cNvSpPr/>
              <p:nvPr/>
            </p:nvSpPr>
            <p:spPr>
              <a:xfrm>
                <a:off x="6089224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32" name="Freeform: Shape 131">
                <a:extLst>
                  <a:ext uri="{FF2B5EF4-FFF2-40B4-BE49-F238E27FC236}">
                    <a16:creationId xmlns:a16="http://schemas.microsoft.com/office/drawing/2014/main" id="{282DBE01-A20A-44FA-B824-6B6AE5B47541}"/>
                  </a:ext>
                </a:extLst>
              </p:cNvPr>
              <p:cNvSpPr/>
              <p:nvPr/>
            </p:nvSpPr>
            <p:spPr>
              <a:xfrm>
                <a:off x="5734037" y="365901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525BA03A-821A-451C-974A-5BC54F600152}"/>
                  </a:ext>
                </a:extLst>
              </p:cNvPr>
              <p:cNvSpPr/>
              <p:nvPr/>
            </p:nvSpPr>
            <p:spPr>
              <a:xfrm>
                <a:off x="5793282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34" name="Freeform: Shape 133">
                <a:extLst>
                  <a:ext uri="{FF2B5EF4-FFF2-40B4-BE49-F238E27FC236}">
                    <a16:creationId xmlns:a16="http://schemas.microsoft.com/office/drawing/2014/main" id="{C4A1A8AE-42A8-458F-9647-2B1E0080C328}"/>
                  </a:ext>
                </a:extLst>
              </p:cNvPr>
              <p:cNvSpPr/>
              <p:nvPr/>
            </p:nvSpPr>
            <p:spPr>
              <a:xfrm>
                <a:off x="5852432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id="{1061C57A-74C4-42DF-837D-4BD2480F5637}"/>
                  </a:ext>
                </a:extLst>
              </p:cNvPr>
              <p:cNvSpPr/>
              <p:nvPr/>
            </p:nvSpPr>
            <p:spPr>
              <a:xfrm>
                <a:off x="591167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36" name="Freeform: Shape 135">
                <a:extLst>
                  <a:ext uri="{FF2B5EF4-FFF2-40B4-BE49-F238E27FC236}">
                    <a16:creationId xmlns:a16="http://schemas.microsoft.com/office/drawing/2014/main" id="{2E72CD8D-308B-4DA6-A9E9-29C5289A64AF}"/>
                  </a:ext>
                </a:extLst>
              </p:cNvPr>
              <p:cNvSpPr/>
              <p:nvPr/>
            </p:nvSpPr>
            <p:spPr>
              <a:xfrm>
                <a:off x="597082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67DA1353-3400-4417-AE74-101830D91305}"/>
                  </a:ext>
                </a:extLst>
              </p:cNvPr>
              <p:cNvSpPr/>
              <p:nvPr/>
            </p:nvSpPr>
            <p:spPr>
              <a:xfrm>
                <a:off x="6030073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780402F0-99E7-4BC1-8B33-8C28B061254B}"/>
                  </a:ext>
                </a:extLst>
              </p:cNvPr>
              <p:cNvSpPr/>
              <p:nvPr/>
            </p:nvSpPr>
            <p:spPr>
              <a:xfrm>
                <a:off x="6089224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D8F0B222-EDEC-4F73-BFBF-EEF77FCEFE6D}"/>
                  </a:ext>
                </a:extLst>
              </p:cNvPr>
              <p:cNvSpPr/>
              <p:nvPr/>
            </p:nvSpPr>
            <p:spPr>
              <a:xfrm>
                <a:off x="5734039" y="371816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99DFF4C5-2EF0-4C23-99F5-6FBA3C2FDECA}"/>
                  </a:ext>
                </a:extLst>
              </p:cNvPr>
              <p:cNvSpPr/>
              <p:nvPr/>
            </p:nvSpPr>
            <p:spPr>
              <a:xfrm>
                <a:off x="579328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42099B1E-BE83-48FA-A883-6B86E3781583}"/>
                  </a:ext>
                </a:extLst>
              </p:cNvPr>
              <p:cNvSpPr/>
              <p:nvPr/>
            </p:nvSpPr>
            <p:spPr>
              <a:xfrm>
                <a:off x="5852434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0642570B-F261-403D-8AE5-755725C5C683}"/>
                  </a:ext>
                </a:extLst>
              </p:cNvPr>
              <p:cNvSpPr/>
              <p:nvPr/>
            </p:nvSpPr>
            <p:spPr>
              <a:xfrm>
                <a:off x="591167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0289D3E0-1FCD-421F-B82C-57D48531197C}"/>
                  </a:ext>
                </a:extLst>
              </p:cNvPr>
              <p:cNvSpPr/>
              <p:nvPr/>
            </p:nvSpPr>
            <p:spPr>
              <a:xfrm>
                <a:off x="597082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B0CDB835-A9B8-4DD1-8E4A-94CB352EBA4C}"/>
                  </a:ext>
                </a:extLst>
              </p:cNvPr>
              <p:cNvSpPr/>
              <p:nvPr/>
            </p:nvSpPr>
            <p:spPr>
              <a:xfrm>
                <a:off x="603007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A959ACD8-7B03-425E-A568-DD933FE53D29}"/>
                  </a:ext>
                </a:extLst>
              </p:cNvPr>
              <p:cNvSpPr/>
              <p:nvPr/>
            </p:nvSpPr>
            <p:spPr>
              <a:xfrm>
                <a:off x="6089225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id="{C1417EAD-6931-45DD-A71C-649A3A1E1742}"/>
                  </a:ext>
                </a:extLst>
              </p:cNvPr>
              <p:cNvSpPr/>
              <p:nvPr/>
            </p:nvSpPr>
            <p:spPr>
              <a:xfrm>
                <a:off x="5734040" y="377741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id="{3F8F5897-91C8-4949-B3E2-08E8C4D10561}"/>
                  </a:ext>
                </a:extLst>
              </p:cNvPr>
              <p:cNvSpPr/>
              <p:nvPr/>
            </p:nvSpPr>
            <p:spPr>
              <a:xfrm>
                <a:off x="5793285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818AF2B2-848E-432A-853D-4171DB436AB9}"/>
                  </a:ext>
                </a:extLst>
              </p:cNvPr>
              <p:cNvSpPr/>
              <p:nvPr/>
            </p:nvSpPr>
            <p:spPr>
              <a:xfrm>
                <a:off x="5852436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49" name="Freeform: Shape 148">
                <a:extLst>
                  <a:ext uri="{FF2B5EF4-FFF2-40B4-BE49-F238E27FC236}">
                    <a16:creationId xmlns:a16="http://schemas.microsoft.com/office/drawing/2014/main" id="{A95D8E15-C401-4021-A442-B2B29505E22D}"/>
                  </a:ext>
                </a:extLst>
              </p:cNvPr>
              <p:cNvSpPr/>
              <p:nvPr/>
            </p:nvSpPr>
            <p:spPr>
              <a:xfrm>
                <a:off x="5911683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id="{91B6E7C4-CA47-4FE7-84A9-629E655725F3}"/>
                  </a:ext>
                </a:extLst>
              </p:cNvPr>
              <p:cNvSpPr/>
              <p:nvPr/>
            </p:nvSpPr>
            <p:spPr>
              <a:xfrm>
                <a:off x="5970835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AD49B82B-2837-42BA-9DE4-DF33E912C8C5}"/>
                  </a:ext>
                </a:extLst>
              </p:cNvPr>
              <p:cNvSpPr/>
              <p:nvPr/>
            </p:nvSpPr>
            <p:spPr>
              <a:xfrm>
                <a:off x="6030082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173AEBBC-7300-434A-90D2-797E21B1434C}"/>
                  </a:ext>
                </a:extLst>
              </p:cNvPr>
              <p:cNvSpPr/>
              <p:nvPr/>
            </p:nvSpPr>
            <p:spPr>
              <a:xfrm>
                <a:off x="6089231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53" name="Freeform: Shape 152">
                <a:extLst>
                  <a:ext uri="{FF2B5EF4-FFF2-40B4-BE49-F238E27FC236}">
                    <a16:creationId xmlns:a16="http://schemas.microsoft.com/office/drawing/2014/main" id="{079F400B-1FBB-4723-AE19-B242DD4F5F4D}"/>
                  </a:ext>
                </a:extLst>
              </p:cNvPr>
              <p:cNvSpPr/>
              <p:nvPr/>
            </p:nvSpPr>
            <p:spPr>
              <a:xfrm>
                <a:off x="6148476" y="3481374"/>
                <a:ext cx="14097" cy="14096"/>
              </a:xfrm>
              <a:custGeom>
                <a:avLst/>
                <a:gdLst>
                  <a:gd name="connsiteX0" fmla="*/ 14097 w 14097"/>
                  <a:gd name="connsiteY0" fmla="*/ 7049 h 14096"/>
                  <a:gd name="connsiteX1" fmla="*/ 7049 w 14097"/>
                  <a:gd name="connsiteY1" fmla="*/ 14097 h 14096"/>
                  <a:gd name="connsiteX2" fmla="*/ 0 w 14097"/>
                  <a:gd name="connsiteY2" fmla="*/ 7049 h 14096"/>
                  <a:gd name="connsiteX3" fmla="*/ 7049 w 14097"/>
                  <a:gd name="connsiteY3" fmla="*/ 0 h 14096"/>
                  <a:gd name="connsiteX4" fmla="*/ 14097 w 14097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id="{F3220893-28AF-4796-89C4-497A3E0F7375}"/>
                  </a:ext>
                </a:extLst>
              </p:cNvPr>
              <p:cNvSpPr/>
              <p:nvPr/>
            </p:nvSpPr>
            <p:spPr>
              <a:xfrm>
                <a:off x="6207627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id="{E37B6154-8BF3-4B1F-8CE6-4E1F92E2A756}"/>
                  </a:ext>
                </a:extLst>
              </p:cNvPr>
              <p:cNvSpPr/>
              <p:nvPr/>
            </p:nvSpPr>
            <p:spPr>
              <a:xfrm>
                <a:off x="626687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9 w 14096"/>
                  <a:gd name="connsiteY1" fmla="*/ 14097 h 14096"/>
                  <a:gd name="connsiteX2" fmla="*/ 0 w 14096"/>
                  <a:gd name="connsiteY2" fmla="*/ 7049 h 14096"/>
                  <a:gd name="connsiteX3" fmla="*/ 7049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56" name="Freeform: Shape 155">
                <a:extLst>
                  <a:ext uri="{FF2B5EF4-FFF2-40B4-BE49-F238E27FC236}">
                    <a16:creationId xmlns:a16="http://schemas.microsoft.com/office/drawing/2014/main" id="{AF054118-31C5-405F-98FD-C52552668115}"/>
                  </a:ext>
                </a:extLst>
              </p:cNvPr>
              <p:cNvSpPr/>
              <p:nvPr/>
            </p:nvSpPr>
            <p:spPr>
              <a:xfrm>
                <a:off x="632602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57" name="Freeform: Shape 156">
                <a:extLst>
                  <a:ext uri="{FF2B5EF4-FFF2-40B4-BE49-F238E27FC236}">
                    <a16:creationId xmlns:a16="http://schemas.microsoft.com/office/drawing/2014/main" id="{BC580ECA-94B5-4EEE-8B3E-D13068010A85}"/>
                  </a:ext>
                </a:extLst>
              </p:cNvPr>
              <p:cNvSpPr/>
              <p:nvPr/>
            </p:nvSpPr>
            <p:spPr>
              <a:xfrm>
                <a:off x="638526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58" name="Freeform: Shape 157">
                <a:extLst>
                  <a:ext uri="{FF2B5EF4-FFF2-40B4-BE49-F238E27FC236}">
                    <a16:creationId xmlns:a16="http://schemas.microsoft.com/office/drawing/2014/main" id="{B5EC5FD6-0D19-498D-BDFC-1C65B1405374}"/>
                  </a:ext>
                </a:extLst>
              </p:cNvPr>
              <p:cNvSpPr/>
              <p:nvPr/>
            </p:nvSpPr>
            <p:spPr>
              <a:xfrm>
                <a:off x="6444417" y="348137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59" name="Freeform: Shape 158">
                <a:extLst>
                  <a:ext uri="{FF2B5EF4-FFF2-40B4-BE49-F238E27FC236}">
                    <a16:creationId xmlns:a16="http://schemas.microsoft.com/office/drawing/2014/main" id="{1F47A1FC-F8D5-4DF4-B1D1-0B0F9CD2BD6C}"/>
                  </a:ext>
                </a:extLst>
              </p:cNvPr>
              <p:cNvSpPr/>
              <p:nvPr/>
            </p:nvSpPr>
            <p:spPr>
              <a:xfrm>
                <a:off x="6148476" y="3540622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60" name="Freeform: Shape 159">
                <a:extLst>
                  <a:ext uri="{FF2B5EF4-FFF2-40B4-BE49-F238E27FC236}">
                    <a16:creationId xmlns:a16="http://schemas.microsoft.com/office/drawing/2014/main" id="{503D5622-B726-487F-B57C-23162F37592D}"/>
                  </a:ext>
                </a:extLst>
              </p:cNvPr>
              <p:cNvSpPr/>
              <p:nvPr/>
            </p:nvSpPr>
            <p:spPr>
              <a:xfrm>
                <a:off x="6207627" y="354062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61" name="Freeform: Shape 160">
                <a:extLst>
                  <a:ext uri="{FF2B5EF4-FFF2-40B4-BE49-F238E27FC236}">
                    <a16:creationId xmlns:a16="http://schemas.microsoft.com/office/drawing/2014/main" id="{25E5A90C-2EF7-4B6F-A358-5BB4E600DD66}"/>
                  </a:ext>
                </a:extLst>
              </p:cNvPr>
              <p:cNvSpPr/>
              <p:nvPr/>
            </p:nvSpPr>
            <p:spPr>
              <a:xfrm>
                <a:off x="6266872" y="35406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62" name="Freeform: Shape 161">
                <a:extLst>
                  <a:ext uri="{FF2B5EF4-FFF2-40B4-BE49-F238E27FC236}">
                    <a16:creationId xmlns:a16="http://schemas.microsoft.com/office/drawing/2014/main" id="{302D610A-8A29-4084-9D8E-4D2CC0453FA3}"/>
                  </a:ext>
                </a:extLst>
              </p:cNvPr>
              <p:cNvSpPr/>
              <p:nvPr/>
            </p:nvSpPr>
            <p:spPr>
              <a:xfrm>
                <a:off x="6326022" y="354062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4512BE54-08BA-409A-9F16-0B3A63534F25}"/>
                  </a:ext>
                </a:extLst>
              </p:cNvPr>
              <p:cNvSpPr/>
              <p:nvPr/>
            </p:nvSpPr>
            <p:spPr>
              <a:xfrm>
                <a:off x="6385268" y="354063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64" name="Freeform: Shape 163">
                <a:extLst>
                  <a:ext uri="{FF2B5EF4-FFF2-40B4-BE49-F238E27FC236}">
                    <a16:creationId xmlns:a16="http://schemas.microsoft.com/office/drawing/2014/main" id="{21517A1B-623C-4FB6-A8DE-C70DE126139A}"/>
                  </a:ext>
                </a:extLst>
              </p:cNvPr>
              <p:cNvSpPr/>
              <p:nvPr/>
            </p:nvSpPr>
            <p:spPr>
              <a:xfrm>
                <a:off x="6444417" y="3540631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65" name="Freeform: Shape 164">
                <a:extLst>
                  <a:ext uri="{FF2B5EF4-FFF2-40B4-BE49-F238E27FC236}">
                    <a16:creationId xmlns:a16="http://schemas.microsoft.com/office/drawing/2014/main" id="{8F788AA1-211E-4C56-B36D-9863A62BC9E9}"/>
                  </a:ext>
                </a:extLst>
              </p:cNvPr>
              <p:cNvSpPr/>
              <p:nvPr/>
            </p:nvSpPr>
            <p:spPr>
              <a:xfrm>
                <a:off x="6148476" y="3599781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66" name="Freeform: Shape 165">
                <a:extLst>
                  <a:ext uri="{FF2B5EF4-FFF2-40B4-BE49-F238E27FC236}">
                    <a16:creationId xmlns:a16="http://schemas.microsoft.com/office/drawing/2014/main" id="{8B12D240-C258-4FE9-A423-E46A6773F17B}"/>
                  </a:ext>
                </a:extLst>
              </p:cNvPr>
              <p:cNvSpPr/>
              <p:nvPr/>
            </p:nvSpPr>
            <p:spPr>
              <a:xfrm>
                <a:off x="6207627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1A0AAA9A-6C12-4257-AC9C-FBFA0F0EEE0F}"/>
                  </a:ext>
                </a:extLst>
              </p:cNvPr>
              <p:cNvSpPr/>
              <p:nvPr/>
            </p:nvSpPr>
            <p:spPr>
              <a:xfrm>
                <a:off x="626687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id="{61819836-2D65-4DA6-B1B2-20437FAD689A}"/>
                  </a:ext>
                </a:extLst>
              </p:cNvPr>
              <p:cNvSpPr/>
              <p:nvPr/>
            </p:nvSpPr>
            <p:spPr>
              <a:xfrm>
                <a:off x="632602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id="{F89C4CF7-D75F-44C1-BC4D-DE7AA1E0D642}"/>
                  </a:ext>
                </a:extLst>
              </p:cNvPr>
              <p:cNvSpPr/>
              <p:nvPr/>
            </p:nvSpPr>
            <p:spPr>
              <a:xfrm>
                <a:off x="6385268" y="359978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70" name="Freeform: Shape 169">
                <a:extLst>
                  <a:ext uri="{FF2B5EF4-FFF2-40B4-BE49-F238E27FC236}">
                    <a16:creationId xmlns:a16="http://schemas.microsoft.com/office/drawing/2014/main" id="{A00CB392-768D-49BF-BA72-092945C55ACD}"/>
                  </a:ext>
                </a:extLst>
              </p:cNvPr>
              <p:cNvSpPr/>
              <p:nvPr/>
            </p:nvSpPr>
            <p:spPr>
              <a:xfrm>
                <a:off x="6444417" y="359978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71" name="Freeform: Shape 170">
                <a:extLst>
                  <a:ext uri="{FF2B5EF4-FFF2-40B4-BE49-F238E27FC236}">
                    <a16:creationId xmlns:a16="http://schemas.microsoft.com/office/drawing/2014/main" id="{CF276FAA-41F5-4B48-9482-8481D80FD916}"/>
                  </a:ext>
                </a:extLst>
              </p:cNvPr>
              <p:cNvSpPr/>
              <p:nvPr/>
            </p:nvSpPr>
            <p:spPr>
              <a:xfrm>
                <a:off x="6148476" y="3659026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72" name="Freeform: Shape 171">
                <a:extLst>
                  <a:ext uri="{FF2B5EF4-FFF2-40B4-BE49-F238E27FC236}">
                    <a16:creationId xmlns:a16="http://schemas.microsoft.com/office/drawing/2014/main" id="{B023AAE1-1E09-438C-94E4-1AA2E1261749}"/>
                  </a:ext>
                </a:extLst>
              </p:cNvPr>
              <p:cNvSpPr/>
              <p:nvPr/>
            </p:nvSpPr>
            <p:spPr>
              <a:xfrm>
                <a:off x="620762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73" name="Freeform: Shape 172">
                <a:extLst>
                  <a:ext uri="{FF2B5EF4-FFF2-40B4-BE49-F238E27FC236}">
                    <a16:creationId xmlns:a16="http://schemas.microsoft.com/office/drawing/2014/main" id="{6AF45571-CE43-461D-A8D7-2B47BADAC7A2}"/>
                  </a:ext>
                </a:extLst>
              </p:cNvPr>
              <p:cNvSpPr/>
              <p:nvPr/>
            </p:nvSpPr>
            <p:spPr>
              <a:xfrm>
                <a:off x="626687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74" name="Freeform: Shape 173">
                <a:extLst>
                  <a:ext uri="{FF2B5EF4-FFF2-40B4-BE49-F238E27FC236}">
                    <a16:creationId xmlns:a16="http://schemas.microsoft.com/office/drawing/2014/main" id="{D5EB8CB6-6D13-433E-A200-C3F33606CBA0}"/>
                  </a:ext>
                </a:extLst>
              </p:cNvPr>
              <p:cNvSpPr/>
              <p:nvPr/>
            </p:nvSpPr>
            <p:spPr>
              <a:xfrm>
                <a:off x="632602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75" name="Freeform: Shape 174">
                <a:extLst>
                  <a:ext uri="{FF2B5EF4-FFF2-40B4-BE49-F238E27FC236}">
                    <a16:creationId xmlns:a16="http://schemas.microsoft.com/office/drawing/2014/main" id="{F97E0D79-0FE9-4E61-B180-D44663AE43FB}"/>
                  </a:ext>
                </a:extLst>
              </p:cNvPr>
              <p:cNvSpPr/>
              <p:nvPr/>
            </p:nvSpPr>
            <p:spPr>
              <a:xfrm>
                <a:off x="6385268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76" name="Freeform: Shape 175">
                <a:extLst>
                  <a:ext uri="{FF2B5EF4-FFF2-40B4-BE49-F238E27FC236}">
                    <a16:creationId xmlns:a16="http://schemas.microsoft.com/office/drawing/2014/main" id="{0E7A30CB-3A49-440A-8BFF-DDECDE64AFB9}"/>
                  </a:ext>
                </a:extLst>
              </p:cNvPr>
              <p:cNvSpPr/>
              <p:nvPr/>
            </p:nvSpPr>
            <p:spPr>
              <a:xfrm>
                <a:off x="644441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77" name="Freeform: Shape 176">
                <a:extLst>
                  <a:ext uri="{FF2B5EF4-FFF2-40B4-BE49-F238E27FC236}">
                    <a16:creationId xmlns:a16="http://schemas.microsoft.com/office/drawing/2014/main" id="{2C9C1DFA-72DD-49AD-8233-893910818926}"/>
                  </a:ext>
                </a:extLst>
              </p:cNvPr>
              <p:cNvSpPr/>
              <p:nvPr/>
            </p:nvSpPr>
            <p:spPr>
              <a:xfrm>
                <a:off x="6148476" y="3718177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78" name="Freeform: Shape 177">
                <a:extLst>
                  <a:ext uri="{FF2B5EF4-FFF2-40B4-BE49-F238E27FC236}">
                    <a16:creationId xmlns:a16="http://schemas.microsoft.com/office/drawing/2014/main" id="{01E06A40-B44B-42D2-8166-86EA71277133}"/>
                  </a:ext>
                </a:extLst>
              </p:cNvPr>
              <p:cNvSpPr/>
              <p:nvPr/>
            </p:nvSpPr>
            <p:spPr>
              <a:xfrm>
                <a:off x="6207627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79" name="Freeform: Shape 178">
                <a:extLst>
                  <a:ext uri="{FF2B5EF4-FFF2-40B4-BE49-F238E27FC236}">
                    <a16:creationId xmlns:a16="http://schemas.microsoft.com/office/drawing/2014/main" id="{AAD1390C-B164-4DA1-8585-4920E900C857}"/>
                  </a:ext>
                </a:extLst>
              </p:cNvPr>
              <p:cNvSpPr/>
              <p:nvPr/>
            </p:nvSpPr>
            <p:spPr>
              <a:xfrm>
                <a:off x="626687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80" name="Freeform: Shape 179">
                <a:extLst>
                  <a:ext uri="{FF2B5EF4-FFF2-40B4-BE49-F238E27FC236}">
                    <a16:creationId xmlns:a16="http://schemas.microsoft.com/office/drawing/2014/main" id="{6E37C65D-A0AE-4C3D-871A-FC32207011DF}"/>
                  </a:ext>
                </a:extLst>
              </p:cNvPr>
              <p:cNvSpPr/>
              <p:nvPr/>
            </p:nvSpPr>
            <p:spPr>
              <a:xfrm>
                <a:off x="632602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81" name="Freeform: Shape 180">
                <a:extLst>
                  <a:ext uri="{FF2B5EF4-FFF2-40B4-BE49-F238E27FC236}">
                    <a16:creationId xmlns:a16="http://schemas.microsoft.com/office/drawing/2014/main" id="{0F946D8A-AA88-4AD8-8CFC-060E4352D7C7}"/>
                  </a:ext>
                </a:extLst>
              </p:cNvPr>
              <p:cNvSpPr/>
              <p:nvPr/>
            </p:nvSpPr>
            <p:spPr>
              <a:xfrm>
                <a:off x="6385268" y="371817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82" name="Freeform: Shape 181">
                <a:extLst>
                  <a:ext uri="{FF2B5EF4-FFF2-40B4-BE49-F238E27FC236}">
                    <a16:creationId xmlns:a16="http://schemas.microsoft.com/office/drawing/2014/main" id="{26C69E7E-139D-4304-9A47-E443E0325007}"/>
                  </a:ext>
                </a:extLst>
              </p:cNvPr>
              <p:cNvSpPr/>
              <p:nvPr/>
            </p:nvSpPr>
            <p:spPr>
              <a:xfrm>
                <a:off x="6444417" y="371817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83" name="Freeform: Shape 182">
                <a:extLst>
                  <a:ext uri="{FF2B5EF4-FFF2-40B4-BE49-F238E27FC236}">
                    <a16:creationId xmlns:a16="http://schemas.microsoft.com/office/drawing/2014/main" id="{643619BB-998A-4688-9EA8-E1A29493B652}"/>
                  </a:ext>
                </a:extLst>
              </p:cNvPr>
              <p:cNvSpPr/>
              <p:nvPr/>
            </p:nvSpPr>
            <p:spPr>
              <a:xfrm>
                <a:off x="6148472" y="3777419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84" name="Freeform: Shape 183">
                <a:extLst>
                  <a:ext uri="{FF2B5EF4-FFF2-40B4-BE49-F238E27FC236}">
                    <a16:creationId xmlns:a16="http://schemas.microsoft.com/office/drawing/2014/main" id="{CA567F32-881E-43C4-BBB0-CDDAFDD276A3}"/>
                  </a:ext>
                </a:extLst>
              </p:cNvPr>
              <p:cNvSpPr/>
              <p:nvPr/>
            </p:nvSpPr>
            <p:spPr>
              <a:xfrm>
                <a:off x="6207622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85" name="Freeform: Shape 184">
                <a:extLst>
                  <a:ext uri="{FF2B5EF4-FFF2-40B4-BE49-F238E27FC236}">
                    <a16:creationId xmlns:a16="http://schemas.microsoft.com/office/drawing/2014/main" id="{D1E4C6D4-84CE-4DDC-AC0F-FEDBD9A4BC7B}"/>
                  </a:ext>
                </a:extLst>
              </p:cNvPr>
              <p:cNvSpPr/>
              <p:nvPr/>
            </p:nvSpPr>
            <p:spPr>
              <a:xfrm>
                <a:off x="6266868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86" name="Freeform: Shape 185">
                <a:extLst>
                  <a:ext uri="{FF2B5EF4-FFF2-40B4-BE49-F238E27FC236}">
                    <a16:creationId xmlns:a16="http://schemas.microsoft.com/office/drawing/2014/main" id="{0A2F5831-8F83-4A7E-8185-CA727AF7CAA1}"/>
                  </a:ext>
                </a:extLst>
              </p:cNvPr>
              <p:cNvSpPr/>
              <p:nvPr/>
            </p:nvSpPr>
            <p:spPr>
              <a:xfrm>
                <a:off x="6326024" y="3777383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87" name="Freeform: Shape 186">
                <a:extLst>
                  <a:ext uri="{FF2B5EF4-FFF2-40B4-BE49-F238E27FC236}">
                    <a16:creationId xmlns:a16="http://schemas.microsoft.com/office/drawing/2014/main" id="{33B1C91A-AFEE-4375-83C7-8C346ECB6CB6}"/>
                  </a:ext>
                </a:extLst>
              </p:cNvPr>
              <p:cNvSpPr/>
              <p:nvPr/>
            </p:nvSpPr>
            <p:spPr>
              <a:xfrm>
                <a:off x="6385287" y="377742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88" name="Freeform: Shape 187">
                <a:extLst>
                  <a:ext uri="{FF2B5EF4-FFF2-40B4-BE49-F238E27FC236}">
                    <a16:creationId xmlns:a16="http://schemas.microsoft.com/office/drawing/2014/main" id="{8F328456-0E85-48D3-820F-81CCF861C7C0}"/>
                  </a:ext>
                </a:extLst>
              </p:cNvPr>
              <p:cNvSpPr/>
              <p:nvPr/>
            </p:nvSpPr>
            <p:spPr>
              <a:xfrm>
                <a:off x="6444424" y="37774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5070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9B6909CF-743B-4DF1-8060-7377C3B0EC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408103" y="-15159"/>
            <a:ext cx="4902679" cy="4616801"/>
          </a:xfrm>
          <a:custGeom>
            <a:avLst/>
            <a:gdLst>
              <a:gd name="connsiteX0" fmla="*/ 1825048 w 6355652"/>
              <a:gd name="connsiteY0" fmla="*/ 0 h 6050127"/>
              <a:gd name="connsiteX1" fmla="*/ 4530604 w 6355652"/>
              <a:gd name="connsiteY1" fmla="*/ 0 h 6050127"/>
              <a:gd name="connsiteX2" fmla="*/ 4692567 w 6355652"/>
              <a:gd name="connsiteY2" fmla="*/ 78022 h 6050127"/>
              <a:gd name="connsiteX3" fmla="*/ 6355652 w 6355652"/>
              <a:gd name="connsiteY3" fmla="*/ 2872301 h 6050127"/>
              <a:gd name="connsiteX4" fmla="*/ 3177826 w 6355652"/>
              <a:gd name="connsiteY4" fmla="*/ 6050127 h 6050127"/>
              <a:gd name="connsiteX5" fmla="*/ 0 w 6355652"/>
              <a:gd name="connsiteY5" fmla="*/ 2872301 h 6050127"/>
              <a:gd name="connsiteX6" fmla="*/ 1663086 w 6355652"/>
              <a:gd name="connsiteY6" fmla="*/ 78022 h 6050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6050127">
                <a:moveTo>
                  <a:pt x="1825048" y="0"/>
                </a:moveTo>
                <a:lnTo>
                  <a:pt x="4530604" y="0"/>
                </a:lnTo>
                <a:lnTo>
                  <a:pt x="4692567" y="78022"/>
                </a:lnTo>
                <a:cubicBezTo>
                  <a:pt x="5683175" y="616152"/>
                  <a:pt x="6355652" y="1665694"/>
                  <a:pt x="6355652" y="2872301"/>
                </a:cubicBezTo>
                <a:cubicBezTo>
                  <a:pt x="6355652" y="4627366"/>
                  <a:pt x="4932891" y="6050127"/>
                  <a:pt x="3177826" y="6050127"/>
                </a:cubicBezTo>
                <a:cubicBezTo>
                  <a:pt x="1422761" y="6050127"/>
                  <a:pt x="0" y="4627366"/>
                  <a:pt x="0" y="2872301"/>
                </a:cubicBezTo>
                <a:cubicBezTo>
                  <a:pt x="0" y="1665694"/>
                  <a:pt x="672477" y="616152"/>
                  <a:pt x="1663086" y="78022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5525794F-443C-40B3-AC9C-14F574B04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1479558"/>
            <a:ext cx="1861854" cy="717514"/>
            <a:chOff x="0" y="1479558"/>
            <a:chExt cx="1861854" cy="717514"/>
          </a:xfrm>
          <a:solidFill>
            <a:schemeClr val="tx1"/>
          </a:solidFill>
        </p:grpSpPr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D60C3E59-61BE-442E-9897-D92166F40D31}"/>
                </a:ext>
              </a:extLst>
            </p:cNvPr>
            <p:cNvSpPr/>
            <p:nvPr/>
          </p:nvSpPr>
          <p:spPr>
            <a:xfrm>
              <a:off x="0" y="147955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12C7B4DA-5162-484A-9B4D-A784EF13976B}"/>
                </a:ext>
              </a:extLst>
            </p:cNvPr>
            <p:cNvSpPr/>
            <p:nvPr/>
          </p:nvSpPr>
          <p:spPr>
            <a:xfrm>
              <a:off x="0" y="19192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1E3F66BB-BDA3-4747-BDE0-3D814CBE5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417246" y="-12193"/>
            <a:ext cx="4902679" cy="4616801"/>
          </a:xfrm>
          <a:custGeom>
            <a:avLst/>
            <a:gdLst>
              <a:gd name="connsiteX0" fmla="*/ 1825048 w 6355652"/>
              <a:gd name="connsiteY0" fmla="*/ 0 h 6050127"/>
              <a:gd name="connsiteX1" fmla="*/ 4530604 w 6355652"/>
              <a:gd name="connsiteY1" fmla="*/ 0 h 6050127"/>
              <a:gd name="connsiteX2" fmla="*/ 4692567 w 6355652"/>
              <a:gd name="connsiteY2" fmla="*/ 78022 h 6050127"/>
              <a:gd name="connsiteX3" fmla="*/ 6355652 w 6355652"/>
              <a:gd name="connsiteY3" fmla="*/ 2872301 h 6050127"/>
              <a:gd name="connsiteX4" fmla="*/ 3177826 w 6355652"/>
              <a:gd name="connsiteY4" fmla="*/ 6050127 h 6050127"/>
              <a:gd name="connsiteX5" fmla="*/ 0 w 6355652"/>
              <a:gd name="connsiteY5" fmla="*/ 2872301 h 6050127"/>
              <a:gd name="connsiteX6" fmla="*/ 1663086 w 6355652"/>
              <a:gd name="connsiteY6" fmla="*/ 78022 h 6050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6050127">
                <a:moveTo>
                  <a:pt x="1825048" y="0"/>
                </a:moveTo>
                <a:lnTo>
                  <a:pt x="4530604" y="0"/>
                </a:lnTo>
                <a:lnTo>
                  <a:pt x="4692567" y="78022"/>
                </a:lnTo>
                <a:cubicBezTo>
                  <a:pt x="5683175" y="616152"/>
                  <a:pt x="6355652" y="1665694"/>
                  <a:pt x="6355652" y="2872301"/>
                </a:cubicBezTo>
                <a:cubicBezTo>
                  <a:pt x="6355652" y="4627366"/>
                  <a:pt x="4932891" y="6050127"/>
                  <a:pt x="3177826" y="6050127"/>
                </a:cubicBezTo>
                <a:cubicBezTo>
                  <a:pt x="1422761" y="6050127"/>
                  <a:pt x="0" y="4627366"/>
                  <a:pt x="0" y="2872301"/>
                </a:cubicBezTo>
                <a:cubicBezTo>
                  <a:pt x="0" y="1665694"/>
                  <a:pt x="672477" y="616152"/>
                  <a:pt x="1663086" y="78022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 useBgFill="1">
        <p:nvSpPr>
          <p:cNvPr id="42" name="Freeform: Shape 41">
            <a:extLst>
              <a:ext uri="{FF2B5EF4-FFF2-40B4-BE49-F238E27FC236}">
                <a16:creationId xmlns:a16="http://schemas.microsoft.com/office/drawing/2014/main" id="{FA21FCC9-56C2-419C-BADF-9C928DDAD2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305243" y="-12192"/>
            <a:ext cx="4902678" cy="4544235"/>
          </a:xfrm>
          <a:custGeom>
            <a:avLst/>
            <a:gdLst>
              <a:gd name="connsiteX0" fmla="*/ 1529549 w 6355652"/>
              <a:gd name="connsiteY0" fmla="*/ 0 h 5890980"/>
              <a:gd name="connsiteX1" fmla="*/ 4826104 w 6355652"/>
              <a:gd name="connsiteY1" fmla="*/ 0 h 5890980"/>
              <a:gd name="connsiteX2" fmla="*/ 4954579 w 6355652"/>
              <a:gd name="connsiteY2" fmla="*/ 78051 h 5890980"/>
              <a:gd name="connsiteX3" fmla="*/ 6355652 w 6355652"/>
              <a:gd name="connsiteY3" fmla="*/ 2713154 h 5890980"/>
              <a:gd name="connsiteX4" fmla="*/ 3177826 w 6355652"/>
              <a:gd name="connsiteY4" fmla="*/ 5890980 h 5890980"/>
              <a:gd name="connsiteX5" fmla="*/ 0 w 6355652"/>
              <a:gd name="connsiteY5" fmla="*/ 2713154 h 5890980"/>
              <a:gd name="connsiteX6" fmla="*/ 1401073 w 6355652"/>
              <a:gd name="connsiteY6" fmla="*/ 78051 h 5890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5890980">
                <a:moveTo>
                  <a:pt x="1529549" y="0"/>
                </a:moveTo>
                <a:lnTo>
                  <a:pt x="4826104" y="0"/>
                </a:lnTo>
                <a:lnTo>
                  <a:pt x="4954579" y="78051"/>
                </a:lnTo>
                <a:cubicBezTo>
                  <a:pt x="5799886" y="649129"/>
                  <a:pt x="6355652" y="1616239"/>
                  <a:pt x="6355652" y="2713154"/>
                </a:cubicBezTo>
                <a:cubicBezTo>
                  <a:pt x="6355652" y="4468219"/>
                  <a:pt x="4932891" y="5890980"/>
                  <a:pt x="3177826" y="5890980"/>
                </a:cubicBezTo>
                <a:cubicBezTo>
                  <a:pt x="1422761" y="5890980"/>
                  <a:pt x="0" y="4468219"/>
                  <a:pt x="0" y="2713154"/>
                </a:cubicBezTo>
                <a:cubicBezTo>
                  <a:pt x="0" y="1616239"/>
                  <a:pt x="555766" y="649129"/>
                  <a:pt x="1401073" y="78051"/>
                </a:cubicBezTo>
                <a:close/>
              </a:path>
            </a:pathLst>
          </a:cu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43" name="Title 1">
            <a:extLst>
              <a:ext uri="{FF2B5EF4-FFF2-40B4-BE49-F238E27FC236}">
                <a16:creationId xmlns:a16="http://schemas.microsoft.com/office/drawing/2014/main" id="{464FCAEB-7D76-4806-B8EA-F97A887CED7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760765" y="324937"/>
            <a:ext cx="4024032" cy="2885715"/>
          </a:xfrm>
        </p:spPr>
        <p:txBody>
          <a:bodyPr/>
          <a:lstStyle>
            <a:lvl1pPr algn="ctr">
              <a:defRPr sz="6000" b="1" spc="1500" baseline="0"/>
            </a:lvl1pPr>
          </a:lstStyle>
          <a:p>
            <a:r>
              <a:rPr lang="en-US" dirty="0"/>
              <a:t>CLICK</a:t>
            </a:r>
            <a:br>
              <a:rPr lang="en-US" dirty="0"/>
            </a:br>
            <a:r>
              <a:rPr lang="en-US" dirty="0"/>
              <a:t>TO ADD TITLE</a:t>
            </a:r>
          </a:p>
        </p:txBody>
      </p:sp>
      <p:sp>
        <p:nvSpPr>
          <p:cNvPr id="44" name="Subtitle 2">
            <a:extLst>
              <a:ext uri="{FF2B5EF4-FFF2-40B4-BE49-F238E27FC236}">
                <a16:creationId xmlns:a16="http://schemas.microsoft.com/office/drawing/2014/main" id="{192D33E3-D5C6-4492-9AB0-13294FD469B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760765" y="3166312"/>
            <a:ext cx="4024032" cy="771802"/>
          </a:xfrm>
        </p:spPr>
        <p:txBody>
          <a:bodyPr/>
          <a:lstStyle>
            <a:lvl1pPr algn="ctr">
              <a:buFontTx/>
              <a:buNone/>
              <a:defRPr sz="2400" spc="400" baseline="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45" name="Graphic 212">
            <a:extLst>
              <a:ext uri="{FF2B5EF4-FFF2-40B4-BE49-F238E27FC236}">
                <a16:creationId xmlns:a16="http://schemas.microsoft.com/office/drawing/2014/main" id="{55253C8E-0DF4-4187-8CFA-8E892B59BE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649933" y="1550555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46" name="Graphic 212">
            <a:extLst>
              <a:ext uri="{FF2B5EF4-FFF2-40B4-BE49-F238E27FC236}">
                <a16:creationId xmlns:a16="http://schemas.microsoft.com/office/drawing/2014/main" id="{3E81479D-EC31-42B5-A3A1-02155919F8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649933" y="1550555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95B72045-B7EA-46A3-BFC1-BED5E2661A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69124" y="5424608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0F04D741-7B27-4605-B65D-7E8A12D22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69124" y="5424608"/>
            <a:ext cx="319941" cy="319941"/>
          </a:xfrm>
          <a:prstGeom prst="ellipse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61" name="Picture Placeholder 60">
            <a:extLst>
              <a:ext uri="{FF2B5EF4-FFF2-40B4-BE49-F238E27FC236}">
                <a16:creationId xmlns:a16="http://schemas.microsoft.com/office/drawing/2014/main" id="{F0483D74-29C5-49E3-B816-46CBA8A9309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01855" y="2313765"/>
            <a:ext cx="4773089" cy="4544235"/>
          </a:xfrm>
          <a:custGeom>
            <a:avLst/>
            <a:gdLst>
              <a:gd name="connsiteX0" fmla="*/ 2386544 w 4773089"/>
              <a:gd name="connsiteY0" fmla="*/ 0 h 4544235"/>
              <a:gd name="connsiteX1" fmla="*/ 4773089 w 4773089"/>
              <a:gd name="connsiteY1" fmla="*/ 2386545 h 4544235"/>
              <a:gd name="connsiteX2" fmla="*/ 3524113 w 4773089"/>
              <a:gd name="connsiteY2" fmla="*/ 4485046 h 4544235"/>
              <a:gd name="connsiteX3" fmla="*/ 3401244 w 4773089"/>
              <a:gd name="connsiteY3" fmla="*/ 4544235 h 4544235"/>
              <a:gd name="connsiteX4" fmla="*/ 1371845 w 4773089"/>
              <a:gd name="connsiteY4" fmla="*/ 4544235 h 4544235"/>
              <a:gd name="connsiteX5" fmla="*/ 1248976 w 4773089"/>
              <a:gd name="connsiteY5" fmla="*/ 4485046 h 4544235"/>
              <a:gd name="connsiteX6" fmla="*/ 0 w 4773089"/>
              <a:gd name="connsiteY6" fmla="*/ 2386545 h 4544235"/>
              <a:gd name="connsiteX7" fmla="*/ 2386544 w 4773089"/>
              <a:gd name="connsiteY7" fmla="*/ 0 h 4544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73089" h="4544235">
                <a:moveTo>
                  <a:pt x="2386544" y="0"/>
                </a:moveTo>
                <a:cubicBezTo>
                  <a:pt x="3704596" y="0"/>
                  <a:pt x="4773089" y="1068494"/>
                  <a:pt x="4773089" y="2386545"/>
                </a:cubicBezTo>
                <a:cubicBezTo>
                  <a:pt x="4773089" y="3292705"/>
                  <a:pt x="4268059" y="4080910"/>
                  <a:pt x="3524113" y="4485046"/>
                </a:cubicBezTo>
                <a:lnTo>
                  <a:pt x="3401244" y="4544235"/>
                </a:lnTo>
                <a:lnTo>
                  <a:pt x="1371845" y="4544235"/>
                </a:lnTo>
                <a:lnTo>
                  <a:pt x="1248976" y="4485046"/>
                </a:lnTo>
                <a:cubicBezTo>
                  <a:pt x="505030" y="4080910"/>
                  <a:pt x="0" y="3292705"/>
                  <a:pt x="0" y="2386545"/>
                </a:cubicBezTo>
                <a:cubicBezTo>
                  <a:pt x="0" y="1068494"/>
                  <a:pt x="1068494" y="0"/>
                  <a:pt x="2386544" y="0"/>
                </a:cubicBezTo>
                <a:close/>
              </a:path>
            </a:pathLst>
          </a:custGeom>
          <a:noFill/>
        </p:spPr>
        <p:txBody>
          <a:bodyPr wrap="square">
            <a:noAutofit/>
          </a:bodyPr>
          <a:lstStyle>
            <a:lvl1pPr algn="ctr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15" name="Graphic 185">
            <a:extLst>
              <a:ext uri="{FF2B5EF4-FFF2-40B4-BE49-F238E27FC236}">
                <a16:creationId xmlns:a16="http://schemas.microsoft.com/office/drawing/2014/main" id="{9659A986-3E9F-4994-8D36-D1B503E2C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47710" y="6388311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6F426D1A-9389-46FC-B066-C6E591C89C74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7883ED4-0FCB-4F63-84F4-0C4F06DC1C24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9B6A69C-E38F-4A2E-8302-8744909FCD5D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BE1B19A3-9111-4F40-98B6-8EEE7D1CE04E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30653FA-2CEA-4F48-8C3D-AB750074BF33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57303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5" name="Group 174">
            <a:extLst>
              <a:ext uri="{FF2B5EF4-FFF2-40B4-BE49-F238E27FC236}">
                <a16:creationId xmlns:a16="http://schemas.microsoft.com/office/drawing/2014/main" id="{FAE6CF7E-C57A-4CC1-92F5-932C54C8D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553423" y="5619750"/>
            <a:ext cx="1295427" cy="1238250"/>
            <a:chOff x="3121343" y="4864099"/>
            <a:chExt cx="2085971" cy="1993901"/>
          </a:xfrm>
          <a:solidFill>
            <a:schemeClr val="accent3">
              <a:alpha val="20000"/>
            </a:schemeClr>
          </a:solidFill>
        </p:grpSpPr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346635BB-0BF8-4643-9F1B-010FA1A03E12}"/>
                </a:ext>
              </a:extLst>
            </p:cNvPr>
            <p:cNvSpPr/>
            <p:nvPr/>
          </p:nvSpPr>
          <p:spPr>
            <a:xfrm>
              <a:off x="3238556" y="4981312"/>
              <a:ext cx="442726" cy="44272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51262E8E-82E0-4624-AFB8-23B54281680A}"/>
                </a:ext>
              </a:extLst>
            </p:cNvPr>
            <p:cNvSpPr/>
            <p:nvPr/>
          </p:nvSpPr>
          <p:spPr>
            <a:xfrm>
              <a:off x="3128809" y="4871565"/>
              <a:ext cx="902626" cy="902626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04EB1CCB-9D2B-433C-A6A6-31EF2FD52707}"/>
                </a:ext>
              </a:extLst>
            </p:cNvPr>
            <p:cNvSpPr/>
            <p:nvPr/>
          </p:nvSpPr>
          <p:spPr>
            <a:xfrm>
              <a:off x="3121343" y="4864099"/>
              <a:ext cx="1152732" cy="1152732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2E32FBF0-95B3-491B-98C2-1FA51CB41D86}"/>
                </a:ext>
              </a:extLst>
            </p:cNvPr>
            <p:cNvSpPr/>
            <p:nvPr/>
          </p:nvSpPr>
          <p:spPr>
            <a:xfrm>
              <a:off x="3152324" y="4894707"/>
              <a:ext cx="1321462" cy="1321838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175C8DFE-88AC-4A43-8617-6981B300741C}"/>
                </a:ext>
              </a:extLst>
            </p:cNvPr>
            <p:cNvSpPr/>
            <p:nvPr/>
          </p:nvSpPr>
          <p:spPr>
            <a:xfrm>
              <a:off x="3215037" y="4957793"/>
              <a:ext cx="1428975" cy="1428975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5B21DC5C-19E3-4D2E-90AA-635A88E641CD}"/>
                </a:ext>
              </a:extLst>
            </p:cNvPr>
            <p:cNvSpPr/>
            <p:nvPr/>
          </p:nvSpPr>
          <p:spPr>
            <a:xfrm>
              <a:off x="3301642" y="5044398"/>
              <a:ext cx="1490195" cy="1490195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C26FCF53-F438-4A58-8FD2-CAE3D52D4AE0}"/>
                </a:ext>
              </a:extLst>
            </p:cNvPr>
            <p:cNvSpPr/>
            <p:nvPr/>
          </p:nvSpPr>
          <p:spPr>
            <a:xfrm>
              <a:off x="3409523" y="5152279"/>
              <a:ext cx="1509607" cy="1509607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C765ABAF-84C1-42E2-99D9-929B7EC508BF}"/>
                </a:ext>
              </a:extLst>
            </p:cNvPr>
            <p:cNvSpPr/>
            <p:nvPr/>
          </p:nvSpPr>
          <p:spPr>
            <a:xfrm>
              <a:off x="3538685" y="5279576"/>
              <a:ext cx="1488326" cy="1490192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B42C9D2F-6284-4BD9-BCFF-5C32F7FDF984}"/>
                </a:ext>
              </a:extLst>
            </p:cNvPr>
            <p:cNvSpPr/>
            <p:nvPr/>
          </p:nvSpPr>
          <p:spPr>
            <a:xfrm>
              <a:off x="3683896" y="5426652"/>
              <a:ext cx="1429720" cy="1429720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1C3E7263-685E-46D8-A7F6-E632D38676D9}"/>
                </a:ext>
              </a:extLst>
            </p:cNvPr>
            <p:cNvSpPr/>
            <p:nvPr/>
          </p:nvSpPr>
          <p:spPr>
            <a:xfrm>
              <a:off x="3901021" y="5597624"/>
              <a:ext cx="1275308" cy="1260376"/>
            </a:xfrm>
            <a:custGeom>
              <a:avLst/>
              <a:gdLst>
                <a:gd name="connsiteX0" fmla="*/ 1260376 w 1275308"/>
                <a:gd name="connsiteY0" fmla="*/ 0 h 1260376"/>
                <a:gd name="connsiteX1" fmla="*/ 1275308 w 1275308"/>
                <a:gd name="connsiteY1" fmla="*/ 52634 h 1260376"/>
                <a:gd name="connsiteX2" fmla="*/ 67566 w 1275308"/>
                <a:gd name="connsiteY2" fmla="*/ 1260376 h 1260376"/>
                <a:gd name="connsiteX3" fmla="*/ 0 w 1275308"/>
                <a:gd name="connsiteY3" fmla="*/ 1260376 h 1260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5308" h="1260376">
                  <a:moveTo>
                    <a:pt x="1260376" y="0"/>
                  </a:moveTo>
                  <a:cubicBezTo>
                    <a:pt x="1265977" y="17174"/>
                    <a:pt x="1270829" y="34716"/>
                    <a:pt x="1275308" y="52634"/>
                  </a:cubicBezTo>
                  <a:lnTo>
                    <a:pt x="67566" y="1260376"/>
                  </a:lnTo>
                  <a:lnTo>
                    <a:pt x="0" y="1260376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990B5B3D-13E1-4E49-8B22-2E4206621B28}"/>
                </a:ext>
              </a:extLst>
            </p:cNvPr>
            <p:cNvSpPr/>
            <p:nvPr/>
          </p:nvSpPr>
          <p:spPr>
            <a:xfrm>
              <a:off x="4141456" y="5797338"/>
              <a:ext cx="1065858" cy="1060662"/>
            </a:xfrm>
            <a:custGeom>
              <a:avLst/>
              <a:gdLst>
                <a:gd name="connsiteX0" fmla="*/ 1061006 w 1065858"/>
                <a:gd name="connsiteY0" fmla="*/ 0 h 1060662"/>
                <a:gd name="connsiteX1" fmla="*/ 1065858 w 1065858"/>
                <a:gd name="connsiteY1" fmla="*/ 62342 h 1060662"/>
                <a:gd name="connsiteX2" fmla="*/ 67196 w 1065858"/>
                <a:gd name="connsiteY2" fmla="*/ 1060662 h 1060662"/>
                <a:gd name="connsiteX3" fmla="*/ 0 w 1065858"/>
                <a:gd name="connsiteY3" fmla="*/ 1060662 h 1060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5858" h="1060662">
                  <a:moveTo>
                    <a:pt x="1061006" y="0"/>
                  </a:moveTo>
                  <a:cubicBezTo>
                    <a:pt x="1063248" y="20905"/>
                    <a:pt x="1064741" y="41809"/>
                    <a:pt x="1065858" y="62342"/>
                  </a:cubicBezTo>
                  <a:lnTo>
                    <a:pt x="67196" y="1060662"/>
                  </a:lnTo>
                  <a:lnTo>
                    <a:pt x="0" y="1060662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4670F691-09A7-4616-8803-51D0BF1D4994}"/>
                </a:ext>
              </a:extLst>
            </p:cNvPr>
            <p:cNvSpPr/>
            <p:nvPr/>
          </p:nvSpPr>
          <p:spPr>
            <a:xfrm>
              <a:off x="4381830" y="6039978"/>
              <a:ext cx="818022" cy="818022"/>
            </a:xfrm>
            <a:custGeom>
              <a:avLst/>
              <a:gdLst>
                <a:gd name="connsiteX0" fmla="*/ 818022 w 818022"/>
                <a:gd name="connsiteY0" fmla="*/ 0 h 818022"/>
                <a:gd name="connsiteX1" fmla="*/ 804584 w 818022"/>
                <a:gd name="connsiteY1" fmla="*/ 80632 h 818022"/>
                <a:gd name="connsiteX2" fmla="*/ 67190 w 818022"/>
                <a:gd name="connsiteY2" fmla="*/ 818022 h 818022"/>
                <a:gd name="connsiteX3" fmla="*/ 0 w 818022"/>
                <a:gd name="connsiteY3" fmla="*/ 818022 h 818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8022" h="818022">
                  <a:moveTo>
                    <a:pt x="818022" y="0"/>
                  </a:moveTo>
                  <a:cubicBezTo>
                    <a:pt x="814660" y="27250"/>
                    <a:pt x="810180" y="53755"/>
                    <a:pt x="804584" y="80632"/>
                  </a:cubicBezTo>
                  <a:lnTo>
                    <a:pt x="67190" y="818022"/>
                  </a:lnTo>
                  <a:lnTo>
                    <a:pt x="0" y="818022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7E456B34-1D7D-46B7-9864-E6F3D5EEF702}"/>
                </a:ext>
              </a:extLst>
            </p:cNvPr>
            <p:cNvSpPr/>
            <p:nvPr/>
          </p:nvSpPr>
          <p:spPr>
            <a:xfrm>
              <a:off x="4647375" y="6390131"/>
              <a:ext cx="442354" cy="442354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88347124-F829-49F3-A411-9BDBF2A03C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4221" y="-4221"/>
            <a:ext cx="1098147" cy="1053618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grpSp>
        <p:nvGrpSpPr>
          <p:cNvPr id="23" name="Graphic 38">
            <a:extLst>
              <a:ext uri="{FF2B5EF4-FFF2-40B4-BE49-F238E27FC236}">
                <a16:creationId xmlns:a16="http://schemas.microsoft.com/office/drawing/2014/main" id="{9F14A5DD-2657-4346-AC8D-77FFFA0A1D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83704" y="400019"/>
            <a:ext cx="1910252" cy="709661"/>
            <a:chOff x="2267504" y="2540250"/>
            <a:chExt cx="1990951" cy="739641"/>
          </a:xfrm>
          <a:solidFill>
            <a:schemeClr val="tx2"/>
          </a:solidFill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0D472844-E6F3-47F6-B54F-5B2F665A6392}"/>
                </a:ext>
              </a:extLst>
            </p:cNvPr>
            <p:cNvSpPr/>
            <p:nvPr/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7939D725-4408-4EAA-BD85-8B6A289020D8}"/>
                </a:ext>
              </a:extLst>
            </p:cNvPr>
            <p:cNvSpPr/>
            <p:nvPr/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sp>
        <p:nvSpPr>
          <p:cNvPr id="28" name="Title 1">
            <a:extLst>
              <a:ext uri="{FF2B5EF4-FFF2-40B4-BE49-F238E27FC236}">
                <a16:creationId xmlns:a16="http://schemas.microsoft.com/office/drawing/2014/main" id="{7792A114-7099-4B73-8CFF-1CD310B6C2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2868" y="358614"/>
            <a:ext cx="4150804" cy="1431000"/>
          </a:xfrm>
        </p:spPr>
        <p:txBody>
          <a:bodyPr anchor="t"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0" name="Date Placeholder 178">
            <a:extLst>
              <a:ext uri="{FF2B5EF4-FFF2-40B4-BE49-F238E27FC236}">
                <a16:creationId xmlns:a16="http://schemas.microsoft.com/office/drawing/2014/main" id="{D3ABC542-2E09-4DFF-BDC3-4E62CADE02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all" spc="10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t>2/1/20XX</a:t>
            </a:r>
            <a:endParaRPr kumimoji="0" lang="en-US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  <p:sp>
        <p:nvSpPr>
          <p:cNvPr id="191" name="Footer Placeholder 179">
            <a:extLst>
              <a:ext uri="{FF2B5EF4-FFF2-40B4-BE49-F238E27FC236}">
                <a16:creationId xmlns:a16="http://schemas.microsoft.com/office/drawing/2014/main" id="{EE59BB7C-0E79-4D99-98A2-6B6BB261A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all" spc="10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t>PRESENTATION TITLE</a:t>
            </a:r>
          </a:p>
        </p:txBody>
      </p:sp>
      <p:sp>
        <p:nvSpPr>
          <p:cNvPr id="192" name="Slide Number Placeholder 180">
            <a:extLst>
              <a:ext uri="{FF2B5EF4-FFF2-40B4-BE49-F238E27FC236}">
                <a16:creationId xmlns:a16="http://schemas.microsoft.com/office/drawing/2014/main" id="{28A48916-E63A-42EF-B5F2-0212F4E25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A792F7-1D9E-4C7E-A103-E8EDFDC2691E}" type="slidenum">
              <a:rPr kumimoji="0" lang="en-US" sz="1200" b="1" i="0" u="none" strike="noStrike" kern="1200" cap="all" spc="10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7717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aphic 38">
            <a:extLst>
              <a:ext uri="{FF2B5EF4-FFF2-40B4-BE49-F238E27FC236}">
                <a16:creationId xmlns:a16="http://schemas.microsoft.com/office/drawing/2014/main" id="{3E8CD31A-1394-452A-9559-656ECA1458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83704" y="400019"/>
            <a:ext cx="1910252" cy="709661"/>
            <a:chOff x="2267504" y="2540250"/>
            <a:chExt cx="1990951" cy="739641"/>
          </a:xfrm>
          <a:solidFill>
            <a:schemeClr val="tx2"/>
          </a:solidFill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85E4E1EC-F0F2-4B35-9091-2F6FA0A0F7A0}"/>
                </a:ext>
              </a:extLst>
            </p:cNvPr>
            <p:cNvSpPr/>
            <p:nvPr/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26AA8D4E-47DD-4F4A-A460-D2D3D52A6F83}"/>
                </a:ext>
              </a:extLst>
            </p:cNvPr>
            <p:cNvSpPr/>
            <p:nvPr/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CDB39CA-1C6B-4D29-8511-53EB2EE2C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553423" y="5619750"/>
            <a:ext cx="1295427" cy="1238250"/>
            <a:chOff x="3121343" y="4864099"/>
            <a:chExt cx="2085971" cy="1993901"/>
          </a:xfrm>
          <a:solidFill>
            <a:schemeClr val="accent3">
              <a:alpha val="20000"/>
            </a:schemeClr>
          </a:solidFill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913293D6-0ECB-489A-A405-EAE446F30E8A}"/>
                </a:ext>
              </a:extLst>
            </p:cNvPr>
            <p:cNvSpPr/>
            <p:nvPr/>
          </p:nvSpPr>
          <p:spPr>
            <a:xfrm>
              <a:off x="3238556" y="4981312"/>
              <a:ext cx="442726" cy="44272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84505F60-82CB-4E69-9408-A65B5BE7C98C}"/>
                </a:ext>
              </a:extLst>
            </p:cNvPr>
            <p:cNvSpPr/>
            <p:nvPr/>
          </p:nvSpPr>
          <p:spPr>
            <a:xfrm>
              <a:off x="3128809" y="4871565"/>
              <a:ext cx="902626" cy="902626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CE3B5578-536F-4B38-89D2-C859EFB9E536}"/>
                </a:ext>
              </a:extLst>
            </p:cNvPr>
            <p:cNvSpPr/>
            <p:nvPr/>
          </p:nvSpPr>
          <p:spPr>
            <a:xfrm>
              <a:off x="3121343" y="4864099"/>
              <a:ext cx="1152732" cy="1152732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321C8DF3-1F8E-4B0D-B578-67D7E3A7F797}"/>
                </a:ext>
              </a:extLst>
            </p:cNvPr>
            <p:cNvSpPr/>
            <p:nvPr/>
          </p:nvSpPr>
          <p:spPr>
            <a:xfrm>
              <a:off x="3152324" y="4894707"/>
              <a:ext cx="1321462" cy="1321838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3EF634BD-8B6E-4470-B471-CCD9D52208E9}"/>
                </a:ext>
              </a:extLst>
            </p:cNvPr>
            <p:cNvSpPr/>
            <p:nvPr/>
          </p:nvSpPr>
          <p:spPr>
            <a:xfrm>
              <a:off x="3215037" y="4957793"/>
              <a:ext cx="1428975" cy="1428975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6D4EA52A-34A3-4161-A9CE-86569A099639}"/>
                </a:ext>
              </a:extLst>
            </p:cNvPr>
            <p:cNvSpPr/>
            <p:nvPr/>
          </p:nvSpPr>
          <p:spPr>
            <a:xfrm>
              <a:off x="3301642" y="5044398"/>
              <a:ext cx="1490195" cy="1490195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89F976BC-5664-4D19-8DC2-C83D9F201025}"/>
                </a:ext>
              </a:extLst>
            </p:cNvPr>
            <p:cNvSpPr/>
            <p:nvPr/>
          </p:nvSpPr>
          <p:spPr>
            <a:xfrm>
              <a:off x="3409523" y="5152279"/>
              <a:ext cx="1509607" cy="1509607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4FE844F3-0151-483D-A445-DF19C1CA237C}"/>
                </a:ext>
              </a:extLst>
            </p:cNvPr>
            <p:cNvSpPr/>
            <p:nvPr/>
          </p:nvSpPr>
          <p:spPr>
            <a:xfrm>
              <a:off x="3538685" y="5279576"/>
              <a:ext cx="1488326" cy="1490192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3602D36A-92EE-4D58-8B1E-A7C32FA38A81}"/>
                </a:ext>
              </a:extLst>
            </p:cNvPr>
            <p:cNvSpPr/>
            <p:nvPr/>
          </p:nvSpPr>
          <p:spPr>
            <a:xfrm>
              <a:off x="3683896" y="5426652"/>
              <a:ext cx="1429720" cy="1429720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54D3E311-8682-432D-96C1-892E0A7B846F}"/>
                </a:ext>
              </a:extLst>
            </p:cNvPr>
            <p:cNvSpPr/>
            <p:nvPr/>
          </p:nvSpPr>
          <p:spPr>
            <a:xfrm>
              <a:off x="3901021" y="5597624"/>
              <a:ext cx="1275308" cy="1260376"/>
            </a:xfrm>
            <a:custGeom>
              <a:avLst/>
              <a:gdLst>
                <a:gd name="connsiteX0" fmla="*/ 1260376 w 1275308"/>
                <a:gd name="connsiteY0" fmla="*/ 0 h 1260376"/>
                <a:gd name="connsiteX1" fmla="*/ 1275308 w 1275308"/>
                <a:gd name="connsiteY1" fmla="*/ 52634 h 1260376"/>
                <a:gd name="connsiteX2" fmla="*/ 67566 w 1275308"/>
                <a:gd name="connsiteY2" fmla="*/ 1260376 h 1260376"/>
                <a:gd name="connsiteX3" fmla="*/ 0 w 1275308"/>
                <a:gd name="connsiteY3" fmla="*/ 1260376 h 1260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5308" h="1260376">
                  <a:moveTo>
                    <a:pt x="1260376" y="0"/>
                  </a:moveTo>
                  <a:cubicBezTo>
                    <a:pt x="1265977" y="17174"/>
                    <a:pt x="1270829" y="34716"/>
                    <a:pt x="1275308" y="52634"/>
                  </a:cubicBezTo>
                  <a:lnTo>
                    <a:pt x="67566" y="1260376"/>
                  </a:lnTo>
                  <a:lnTo>
                    <a:pt x="0" y="1260376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2F6A277D-D709-4AAD-A2BE-7F002BC0B1A4}"/>
                </a:ext>
              </a:extLst>
            </p:cNvPr>
            <p:cNvSpPr/>
            <p:nvPr/>
          </p:nvSpPr>
          <p:spPr>
            <a:xfrm>
              <a:off x="4141456" y="5797338"/>
              <a:ext cx="1065858" cy="1060662"/>
            </a:xfrm>
            <a:custGeom>
              <a:avLst/>
              <a:gdLst>
                <a:gd name="connsiteX0" fmla="*/ 1061006 w 1065858"/>
                <a:gd name="connsiteY0" fmla="*/ 0 h 1060662"/>
                <a:gd name="connsiteX1" fmla="*/ 1065858 w 1065858"/>
                <a:gd name="connsiteY1" fmla="*/ 62342 h 1060662"/>
                <a:gd name="connsiteX2" fmla="*/ 67196 w 1065858"/>
                <a:gd name="connsiteY2" fmla="*/ 1060662 h 1060662"/>
                <a:gd name="connsiteX3" fmla="*/ 0 w 1065858"/>
                <a:gd name="connsiteY3" fmla="*/ 1060662 h 1060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5858" h="1060662">
                  <a:moveTo>
                    <a:pt x="1061006" y="0"/>
                  </a:moveTo>
                  <a:cubicBezTo>
                    <a:pt x="1063248" y="20905"/>
                    <a:pt x="1064741" y="41809"/>
                    <a:pt x="1065858" y="62342"/>
                  </a:cubicBezTo>
                  <a:lnTo>
                    <a:pt x="67196" y="1060662"/>
                  </a:lnTo>
                  <a:lnTo>
                    <a:pt x="0" y="1060662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692A7F87-C5D7-4B71-8667-833F96C3F294}"/>
                </a:ext>
              </a:extLst>
            </p:cNvPr>
            <p:cNvSpPr/>
            <p:nvPr/>
          </p:nvSpPr>
          <p:spPr>
            <a:xfrm>
              <a:off x="4381830" y="6039978"/>
              <a:ext cx="818022" cy="818022"/>
            </a:xfrm>
            <a:custGeom>
              <a:avLst/>
              <a:gdLst>
                <a:gd name="connsiteX0" fmla="*/ 818022 w 818022"/>
                <a:gd name="connsiteY0" fmla="*/ 0 h 818022"/>
                <a:gd name="connsiteX1" fmla="*/ 804584 w 818022"/>
                <a:gd name="connsiteY1" fmla="*/ 80632 h 818022"/>
                <a:gd name="connsiteX2" fmla="*/ 67190 w 818022"/>
                <a:gd name="connsiteY2" fmla="*/ 818022 h 818022"/>
                <a:gd name="connsiteX3" fmla="*/ 0 w 818022"/>
                <a:gd name="connsiteY3" fmla="*/ 818022 h 818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8022" h="818022">
                  <a:moveTo>
                    <a:pt x="818022" y="0"/>
                  </a:moveTo>
                  <a:cubicBezTo>
                    <a:pt x="814660" y="27250"/>
                    <a:pt x="810180" y="53755"/>
                    <a:pt x="804584" y="80632"/>
                  </a:cubicBezTo>
                  <a:lnTo>
                    <a:pt x="67190" y="818022"/>
                  </a:lnTo>
                  <a:lnTo>
                    <a:pt x="0" y="818022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74ABB7F8-185E-406E-84D5-2ADDC019320A}"/>
                </a:ext>
              </a:extLst>
            </p:cNvPr>
            <p:cNvSpPr/>
            <p:nvPr/>
          </p:nvSpPr>
          <p:spPr>
            <a:xfrm>
              <a:off x="4647375" y="6390131"/>
              <a:ext cx="442354" cy="442354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32343BE2-F9F3-467E-BAC0-182941FCB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4221" y="-4221"/>
            <a:ext cx="1098147" cy="1053618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3193E6E4-C8EE-470B-AABB-B46374938AA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2868" y="358614"/>
            <a:ext cx="4150804" cy="1431000"/>
          </a:xfrm>
        </p:spPr>
        <p:txBody>
          <a:bodyPr anchor="t"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1" name="Date Placeholder 178">
            <a:extLst>
              <a:ext uri="{FF2B5EF4-FFF2-40B4-BE49-F238E27FC236}">
                <a16:creationId xmlns:a16="http://schemas.microsoft.com/office/drawing/2014/main" id="{9BFD1C1A-363C-4909-95D6-9AF44B452A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all" spc="10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t>2/1/20XX</a:t>
            </a:r>
            <a:endParaRPr kumimoji="0" lang="en-US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  <p:sp>
        <p:nvSpPr>
          <p:cNvPr id="32" name="Footer Placeholder 179">
            <a:extLst>
              <a:ext uri="{FF2B5EF4-FFF2-40B4-BE49-F238E27FC236}">
                <a16:creationId xmlns:a16="http://schemas.microsoft.com/office/drawing/2014/main" id="{77213597-1706-40A7-8726-C468FB7F4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all" spc="10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t>PRESENTATION TITLE</a:t>
            </a:r>
          </a:p>
        </p:txBody>
      </p:sp>
      <p:sp>
        <p:nvSpPr>
          <p:cNvPr id="33" name="Slide Number Placeholder 180">
            <a:extLst>
              <a:ext uri="{FF2B5EF4-FFF2-40B4-BE49-F238E27FC236}">
                <a16:creationId xmlns:a16="http://schemas.microsoft.com/office/drawing/2014/main" id="{1BB201C7-C50B-4E2B-95EF-E5FFAF698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A792F7-1D9E-4C7E-A103-E8EDFDC2691E}" type="slidenum">
              <a:rPr kumimoji="0" lang="en-US" sz="1200" b="1" i="0" u="none" strike="noStrike" kern="1200" cap="all" spc="10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4045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8AD96798-1C42-49B1-99B2-BD7FA12760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2"/>
            <a:ext cx="2232251" cy="236189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80BD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00FC1B25-A4F4-4E8E-931D-D383946C9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8271" y="1010170"/>
            <a:ext cx="5178019" cy="3713638"/>
          </a:xfrm>
        </p:spPr>
        <p:txBody>
          <a:bodyPr anchor="ctr"/>
          <a:lstStyle>
            <a:lvl1pPr algn="ctr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Text Placeholder 34">
            <a:extLst>
              <a:ext uri="{FF2B5EF4-FFF2-40B4-BE49-F238E27FC236}">
                <a16:creationId xmlns:a16="http://schemas.microsoft.com/office/drawing/2014/main" id="{72818B4A-C05A-428C-A790-B75EA386A25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838044" y="4914900"/>
            <a:ext cx="5178514" cy="819076"/>
          </a:xfrm>
        </p:spPr>
        <p:txBody>
          <a:bodyPr/>
          <a:lstStyle>
            <a:lvl1pPr algn="ctr">
              <a:buFontTx/>
              <a:buNone/>
              <a:defRPr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76E197B-E174-4C9D-87E5-0B9B087087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9265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17AB840-B4B7-452B-B062-6C9CF8426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73239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9FE5D1B6-33F6-4BAA-9D02-679E176F39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2"/>
            <a:ext cx="2232251" cy="236189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80BD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0DCCBCA1-466D-44C6-93ED-2E02B623DB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759419" y="3564607"/>
            <a:ext cx="3432581" cy="3293393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2CC7CBB9-9855-4B27-93BF-506D5D17E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759419" y="3564607"/>
            <a:ext cx="3432581" cy="3293393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26" name="Date Placeholder 178">
            <a:extLst>
              <a:ext uri="{FF2B5EF4-FFF2-40B4-BE49-F238E27FC236}">
                <a16:creationId xmlns:a16="http://schemas.microsoft.com/office/drawing/2014/main" id="{D3B95CCB-4EDF-4C85-82FC-E5FD2A4715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all" spc="10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t>2/1/20XX</a:t>
            </a:r>
            <a:endParaRPr kumimoji="0" lang="en-US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  <p:sp>
        <p:nvSpPr>
          <p:cNvPr id="27" name="Footer Placeholder 179">
            <a:extLst>
              <a:ext uri="{FF2B5EF4-FFF2-40B4-BE49-F238E27FC236}">
                <a16:creationId xmlns:a16="http://schemas.microsoft.com/office/drawing/2014/main" id="{D8096E0F-A3CE-40F7-AA9D-B43562213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all" spc="10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t>PRESENTATION TITLE</a:t>
            </a:r>
          </a:p>
        </p:txBody>
      </p:sp>
      <p:grpSp>
        <p:nvGrpSpPr>
          <p:cNvPr id="28" name="Graphic 185">
            <a:extLst>
              <a:ext uri="{FF2B5EF4-FFF2-40B4-BE49-F238E27FC236}">
                <a16:creationId xmlns:a16="http://schemas.microsoft.com/office/drawing/2014/main" id="{59F51AE6-E003-46BA-A25A-6AFBDC3E73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428621" y="5660492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03F73C8B-6AB5-41EB-99EA-3C94CBEBB481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1A666D36-3657-4085-84AA-126594195C1A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B12CF5CD-903D-4879-BBD3-A79140E8186E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9EF969CD-CBA7-44B8-9544-660D7487A3D4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6E91C2FB-38ED-4DF7-8F1F-3211A0592A47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sp>
        <p:nvSpPr>
          <p:cNvPr id="34" name="Slide Number Placeholder 180">
            <a:extLst>
              <a:ext uri="{FF2B5EF4-FFF2-40B4-BE49-F238E27FC236}">
                <a16:creationId xmlns:a16="http://schemas.microsoft.com/office/drawing/2014/main" id="{383FF74A-FDDF-4768-9C1E-E6F3E6622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A792F7-1D9E-4C7E-A103-E8EDFDC2691E}" type="slidenum">
              <a:rPr kumimoji="0" lang="en-US" sz="1200" b="1" i="0" u="none" strike="noStrike" kern="1200" cap="all" spc="10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Source Sans Pro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1" i="0" u="none" strike="noStrike" kern="1200" cap="all" spc="100" normalizeH="0" baseline="0" noProof="0" dirty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7350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1">
            <a:extLst>
              <a:ext uri="{FF2B5EF4-FFF2-40B4-BE49-F238E27FC236}">
                <a16:creationId xmlns:a16="http://schemas.microsoft.com/office/drawing/2014/main" id="{08711333-F819-4928-8BA2-B03A1D744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1088" y="565739"/>
            <a:ext cx="9745883" cy="11249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4DCAA54-A920-4F7D-B1F9-E60E950DBA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681037"/>
            <a:ext cx="1170294" cy="709661"/>
            <a:chOff x="0" y="681037"/>
            <a:chExt cx="1170294" cy="709661"/>
          </a:xfrm>
        </p:grpSpPr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28633F80-7150-4830-B036-FED561D8A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681037"/>
              <a:ext cx="1170294" cy="274629"/>
            </a:xfrm>
            <a:custGeom>
              <a:avLst/>
              <a:gdLst>
                <a:gd name="connsiteX0" fmla="*/ 453342 w 1170294"/>
                <a:gd name="connsiteY0" fmla="*/ 0 h 274629"/>
                <a:gd name="connsiteX1" fmla="*/ 689085 w 1170294"/>
                <a:gd name="connsiteY1" fmla="*/ 235744 h 274629"/>
                <a:gd name="connsiteX2" fmla="*/ 924829 w 1170294"/>
                <a:gd name="connsiteY2" fmla="*/ 0 h 274629"/>
                <a:gd name="connsiteX3" fmla="*/ 1170294 w 1170294"/>
                <a:gd name="connsiteY3" fmla="*/ 245465 h 274629"/>
                <a:gd name="connsiteX4" fmla="*/ 1153282 w 1170294"/>
                <a:gd name="connsiteY4" fmla="*/ 264908 h 274629"/>
                <a:gd name="connsiteX5" fmla="*/ 924829 w 1170294"/>
                <a:gd name="connsiteY5" fmla="*/ 38885 h 274629"/>
                <a:gd name="connsiteX6" fmla="*/ 689085 w 1170294"/>
                <a:gd name="connsiteY6" fmla="*/ 274629 h 274629"/>
                <a:gd name="connsiteX7" fmla="*/ 453342 w 1170294"/>
                <a:gd name="connsiteY7" fmla="*/ 38885 h 274629"/>
                <a:gd name="connsiteX8" fmla="*/ 215168 w 1170294"/>
                <a:gd name="connsiteY8" fmla="*/ 274629 h 274629"/>
                <a:gd name="connsiteX9" fmla="*/ 0 w 1170294"/>
                <a:gd name="connsiteY9" fmla="*/ 59462 h 274629"/>
                <a:gd name="connsiteX10" fmla="*/ 0 w 1170294"/>
                <a:gd name="connsiteY10" fmla="*/ 20577 h 274629"/>
                <a:gd name="connsiteX11" fmla="*/ 215168 w 1170294"/>
                <a:gd name="connsiteY11" fmla="*/ 235744 h 274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70294" h="274629">
                  <a:moveTo>
                    <a:pt x="453342" y="0"/>
                  </a:moveTo>
                  <a:lnTo>
                    <a:pt x="689085" y="235744"/>
                  </a:lnTo>
                  <a:lnTo>
                    <a:pt x="924829" y="0"/>
                  </a:lnTo>
                  <a:lnTo>
                    <a:pt x="1170294" y="245465"/>
                  </a:lnTo>
                  <a:lnTo>
                    <a:pt x="1153282" y="264908"/>
                  </a:lnTo>
                  <a:lnTo>
                    <a:pt x="924829" y="38885"/>
                  </a:lnTo>
                  <a:lnTo>
                    <a:pt x="689085" y="274629"/>
                  </a:lnTo>
                  <a:lnTo>
                    <a:pt x="453342" y="38885"/>
                  </a:lnTo>
                  <a:lnTo>
                    <a:pt x="215168" y="274629"/>
                  </a:lnTo>
                  <a:lnTo>
                    <a:pt x="0" y="59462"/>
                  </a:lnTo>
                  <a:lnTo>
                    <a:pt x="0" y="20577"/>
                  </a:lnTo>
                  <a:lnTo>
                    <a:pt x="215168" y="235744"/>
                  </a:lnTo>
                  <a:close/>
                </a:path>
              </a:pathLst>
            </a:custGeom>
            <a:solidFill>
              <a:schemeClr val="tx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984D32A8-76C6-4D70-887B-EC3211AD33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1116069"/>
              <a:ext cx="1170294" cy="274629"/>
            </a:xfrm>
            <a:custGeom>
              <a:avLst/>
              <a:gdLst>
                <a:gd name="connsiteX0" fmla="*/ 453342 w 1170294"/>
                <a:gd name="connsiteY0" fmla="*/ 0 h 274629"/>
                <a:gd name="connsiteX1" fmla="*/ 689085 w 1170294"/>
                <a:gd name="connsiteY1" fmla="*/ 238174 h 274629"/>
                <a:gd name="connsiteX2" fmla="*/ 924829 w 1170294"/>
                <a:gd name="connsiteY2" fmla="*/ 0 h 274629"/>
                <a:gd name="connsiteX3" fmla="*/ 1170294 w 1170294"/>
                <a:gd name="connsiteY3" fmla="*/ 247895 h 274629"/>
                <a:gd name="connsiteX4" fmla="*/ 1153282 w 1170294"/>
                <a:gd name="connsiteY4" fmla="*/ 264908 h 274629"/>
                <a:gd name="connsiteX5" fmla="*/ 924829 w 1170294"/>
                <a:gd name="connsiteY5" fmla="*/ 38885 h 274629"/>
                <a:gd name="connsiteX6" fmla="*/ 689085 w 1170294"/>
                <a:gd name="connsiteY6" fmla="*/ 274629 h 274629"/>
                <a:gd name="connsiteX7" fmla="*/ 453342 w 1170294"/>
                <a:gd name="connsiteY7" fmla="*/ 38885 h 274629"/>
                <a:gd name="connsiteX8" fmla="*/ 215168 w 1170294"/>
                <a:gd name="connsiteY8" fmla="*/ 274629 h 274629"/>
                <a:gd name="connsiteX9" fmla="*/ 0 w 1170294"/>
                <a:gd name="connsiteY9" fmla="*/ 59462 h 274629"/>
                <a:gd name="connsiteX10" fmla="*/ 0 w 1170294"/>
                <a:gd name="connsiteY10" fmla="*/ 20789 h 274629"/>
                <a:gd name="connsiteX11" fmla="*/ 215168 w 1170294"/>
                <a:gd name="connsiteY11" fmla="*/ 238174 h 274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70294" h="274629">
                  <a:moveTo>
                    <a:pt x="453342" y="0"/>
                  </a:moveTo>
                  <a:lnTo>
                    <a:pt x="689085" y="238174"/>
                  </a:lnTo>
                  <a:lnTo>
                    <a:pt x="924829" y="0"/>
                  </a:lnTo>
                  <a:lnTo>
                    <a:pt x="1170294" y="247895"/>
                  </a:lnTo>
                  <a:lnTo>
                    <a:pt x="1153282" y="264908"/>
                  </a:lnTo>
                  <a:lnTo>
                    <a:pt x="924829" y="38885"/>
                  </a:lnTo>
                  <a:lnTo>
                    <a:pt x="689085" y="274629"/>
                  </a:lnTo>
                  <a:lnTo>
                    <a:pt x="453342" y="38885"/>
                  </a:lnTo>
                  <a:lnTo>
                    <a:pt x="215168" y="274629"/>
                  </a:lnTo>
                  <a:lnTo>
                    <a:pt x="0" y="59462"/>
                  </a:lnTo>
                  <a:lnTo>
                    <a:pt x="0" y="20789"/>
                  </a:lnTo>
                  <a:lnTo>
                    <a:pt x="215168" y="238174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sp>
        <p:nvSpPr>
          <p:cNvPr id="59" name="Oval 58">
            <a:extLst>
              <a:ext uri="{FF2B5EF4-FFF2-40B4-BE49-F238E27FC236}">
                <a16:creationId xmlns:a16="http://schemas.microsoft.com/office/drawing/2014/main" id="{9C9F9430-37D6-4AED-B459-D6F6251D0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590389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EEDFE717-6A4F-4FD1-ABBF-5807E71F5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559544" y="5991329"/>
            <a:ext cx="365021" cy="365021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61" name="Date Placeholder 10">
            <a:extLst>
              <a:ext uri="{FF2B5EF4-FFF2-40B4-BE49-F238E27FC236}">
                <a16:creationId xmlns:a16="http://schemas.microsoft.com/office/drawing/2014/main" id="{26FBD0C2-9C38-4891-92F3-5AF6CD04E3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all" spc="10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t>2/1/20XX</a:t>
            </a:r>
            <a:endParaRPr kumimoji="0" lang="en-US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  <p:sp>
        <p:nvSpPr>
          <p:cNvPr id="62" name="Footer Placeholder 11">
            <a:extLst>
              <a:ext uri="{FF2B5EF4-FFF2-40B4-BE49-F238E27FC236}">
                <a16:creationId xmlns:a16="http://schemas.microsoft.com/office/drawing/2014/main" id="{5C6A806B-2B18-4D3B-8215-624EE91DA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all" spc="10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t>PRESENTATION TITLE</a:t>
            </a:r>
          </a:p>
        </p:txBody>
      </p:sp>
      <p:sp>
        <p:nvSpPr>
          <p:cNvPr id="63" name="Slide Number Placeholder 12">
            <a:extLst>
              <a:ext uri="{FF2B5EF4-FFF2-40B4-BE49-F238E27FC236}">
                <a16:creationId xmlns:a16="http://schemas.microsoft.com/office/drawing/2014/main" id="{54E3AE0A-2F47-4B51-8F32-46ABDC574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0967E29-1480-472A-9FC5-C4768A52587C}" type="slidenum">
              <a:rPr kumimoji="0" lang="en-US" sz="1200" b="1" i="0" u="none" strike="noStrike" kern="1200" cap="all" spc="10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  <p:grpSp>
        <p:nvGrpSpPr>
          <p:cNvPr id="11" name="Graphic 4">
            <a:extLst>
              <a:ext uri="{FF2B5EF4-FFF2-40B4-BE49-F238E27FC236}">
                <a16:creationId xmlns:a16="http://schemas.microsoft.com/office/drawing/2014/main" id="{A160D36B-90B2-4E2E-9A07-AFC4CC77E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510458" y="477557"/>
            <a:ext cx="975170" cy="975170"/>
            <a:chOff x="5829300" y="3162300"/>
            <a:chExt cx="532257" cy="532257"/>
          </a:xfrm>
          <a:solidFill>
            <a:schemeClr val="tx1"/>
          </a:solidFill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ADA6DC8-A018-4A16-84AF-9E2E74CD757D}"/>
                </a:ext>
              </a:extLst>
            </p:cNvPr>
            <p:cNvSpPr/>
            <p:nvPr/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8C1308F7-B76A-4EC2-94B2-3D7A71B62604}"/>
                </a:ext>
              </a:extLst>
            </p:cNvPr>
            <p:cNvSpPr/>
            <p:nvPr/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8E3532C-7781-4159-A3A0-A2DE72CA6DBA}"/>
                </a:ext>
              </a:extLst>
            </p:cNvPr>
            <p:cNvSpPr/>
            <p:nvPr/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8D647FB-029D-4D71-B4E4-6D74FCB09C4D}"/>
                </a:ext>
              </a:extLst>
            </p:cNvPr>
            <p:cNvSpPr/>
            <p:nvPr/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16A1C6D-37E7-47A0-814C-A09DC1123684}"/>
                </a:ext>
              </a:extLst>
            </p:cNvPr>
            <p:cNvSpPr/>
            <p:nvPr/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2759DEC-2103-4E2C-A470-F4AF6E5E3E87}"/>
                </a:ext>
              </a:extLst>
            </p:cNvPr>
            <p:cNvSpPr/>
            <p:nvPr/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88AE222-CCAD-4233-9F97-67021E530758}"/>
                </a:ext>
              </a:extLst>
            </p:cNvPr>
            <p:cNvSpPr/>
            <p:nvPr/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610EC41-7752-4C40-99E0-1B5FEA90EB0E}"/>
                </a:ext>
              </a:extLst>
            </p:cNvPr>
            <p:cNvSpPr/>
            <p:nvPr/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AA370E4-6378-438E-96A5-93A548F17E99}"/>
                </a:ext>
              </a:extLst>
            </p:cNvPr>
            <p:cNvSpPr/>
            <p:nvPr/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DC8BEFB-4BE0-44E4-B9EE-B9433675ED5D}"/>
                </a:ext>
              </a:extLst>
            </p:cNvPr>
            <p:cNvSpPr/>
            <p:nvPr/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5C187D8-7DEF-4A4B-AEBD-0148B131FA7B}"/>
                </a:ext>
              </a:extLst>
            </p:cNvPr>
            <p:cNvSpPr/>
            <p:nvPr/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721C4DD4-9A7B-4D13-905C-4D8287BFC226}"/>
                </a:ext>
              </a:extLst>
            </p:cNvPr>
            <p:cNvSpPr/>
            <p:nvPr/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B37570A-3C94-4E36-97CE-A23E9672578E}"/>
                </a:ext>
              </a:extLst>
            </p:cNvPr>
            <p:cNvSpPr/>
            <p:nvPr/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0098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aphic 4">
            <a:extLst>
              <a:ext uri="{FF2B5EF4-FFF2-40B4-BE49-F238E27FC236}">
                <a16:creationId xmlns:a16="http://schemas.microsoft.com/office/drawing/2014/main" id="{F6919F4A-127D-4827-9E80-D8662425C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510458" y="477557"/>
            <a:ext cx="975170" cy="975170"/>
            <a:chOff x="5829300" y="3162300"/>
            <a:chExt cx="532257" cy="532257"/>
          </a:xfrm>
          <a:solidFill>
            <a:schemeClr val="tx1"/>
          </a:solidFill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E4F0C362-E345-4C93-8DBC-55525E213FE2}"/>
                </a:ext>
              </a:extLst>
            </p:cNvPr>
            <p:cNvSpPr/>
            <p:nvPr/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246589FF-4A9D-484E-95B0-A0C39A326BFF}"/>
                </a:ext>
              </a:extLst>
            </p:cNvPr>
            <p:cNvSpPr/>
            <p:nvPr/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CCC09BAE-0430-4149-BDEC-23DD9C37ACC2}"/>
                </a:ext>
              </a:extLst>
            </p:cNvPr>
            <p:cNvSpPr/>
            <p:nvPr/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4F6CC180-FC7F-4A8E-BACC-034FD0C68CA9}"/>
                </a:ext>
              </a:extLst>
            </p:cNvPr>
            <p:cNvSpPr/>
            <p:nvPr/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A137FFAD-2383-4411-A9CD-B0DCBF8452F9}"/>
                </a:ext>
              </a:extLst>
            </p:cNvPr>
            <p:cNvSpPr/>
            <p:nvPr/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6F7ADA10-97E6-406B-955B-4DF941688C55}"/>
                </a:ext>
              </a:extLst>
            </p:cNvPr>
            <p:cNvSpPr/>
            <p:nvPr/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E5ED4958-089A-40EE-BEF8-D2DA3283FE41}"/>
                </a:ext>
              </a:extLst>
            </p:cNvPr>
            <p:cNvSpPr/>
            <p:nvPr/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6BBC70D8-0977-4E3E-BDCC-5DB32F534597}"/>
                </a:ext>
              </a:extLst>
            </p:cNvPr>
            <p:cNvSpPr/>
            <p:nvPr/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22F37D25-C4FD-4978-AE31-636891A33D69}"/>
                </a:ext>
              </a:extLst>
            </p:cNvPr>
            <p:cNvSpPr/>
            <p:nvPr/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2DD3606-BA69-4959-9335-377E9AA120FF}"/>
                </a:ext>
              </a:extLst>
            </p:cNvPr>
            <p:cNvSpPr/>
            <p:nvPr/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F5B11ABC-F37E-4946-9A7B-90D363182626}"/>
                </a:ext>
              </a:extLst>
            </p:cNvPr>
            <p:cNvSpPr/>
            <p:nvPr/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D86B1D23-2F36-4086-9CF7-D76D833D2282}"/>
                </a:ext>
              </a:extLst>
            </p:cNvPr>
            <p:cNvSpPr/>
            <p:nvPr/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A3AE423B-5BB8-454B-B2D6-85AE6185C587}"/>
                </a:ext>
              </a:extLst>
            </p:cNvPr>
            <p:cNvSpPr/>
            <p:nvPr/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BF87D25-4424-40BA-B114-A4FB8BDFE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681037"/>
            <a:ext cx="1170294" cy="709661"/>
            <a:chOff x="0" y="681037"/>
            <a:chExt cx="1170294" cy="709661"/>
          </a:xfrm>
        </p:grpSpPr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B567477D-2972-4718-B0A2-9FC97531B8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681037"/>
              <a:ext cx="1170294" cy="274629"/>
            </a:xfrm>
            <a:custGeom>
              <a:avLst/>
              <a:gdLst>
                <a:gd name="connsiteX0" fmla="*/ 453342 w 1170294"/>
                <a:gd name="connsiteY0" fmla="*/ 0 h 274629"/>
                <a:gd name="connsiteX1" fmla="*/ 689085 w 1170294"/>
                <a:gd name="connsiteY1" fmla="*/ 235744 h 274629"/>
                <a:gd name="connsiteX2" fmla="*/ 924829 w 1170294"/>
                <a:gd name="connsiteY2" fmla="*/ 0 h 274629"/>
                <a:gd name="connsiteX3" fmla="*/ 1170294 w 1170294"/>
                <a:gd name="connsiteY3" fmla="*/ 245465 h 274629"/>
                <a:gd name="connsiteX4" fmla="*/ 1153282 w 1170294"/>
                <a:gd name="connsiteY4" fmla="*/ 264908 h 274629"/>
                <a:gd name="connsiteX5" fmla="*/ 924829 w 1170294"/>
                <a:gd name="connsiteY5" fmla="*/ 38885 h 274629"/>
                <a:gd name="connsiteX6" fmla="*/ 689085 w 1170294"/>
                <a:gd name="connsiteY6" fmla="*/ 274629 h 274629"/>
                <a:gd name="connsiteX7" fmla="*/ 453342 w 1170294"/>
                <a:gd name="connsiteY7" fmla="*/ 38885 h 274629"/>
                <a:gd name="connsiteX8" fmla="*/ 215168 w 1170294"/>
                <a:gd name="connsiteY8" fmla="*/ 274629 h 274629"/>
                <a:gd name="connsiteX9" fmla="*/ 0 w 1170294"/>
                <a:gd name="connsiteY9" fmla="*/ 59462 h 274629"/>
                <a:gd name="connsiteX10" fmla="*/ 0 w 1170294"/>
                <a:gd name="connsiteY10" fmla="*/ 20577 h 274629"/>
                <a:gd name="connsiteX11" fmla="*/ 215168 w 1170294"/>
                <a:gd name="connsiteY11" fmla="*/ 235744 h 274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70294" h="274629">
                  <a:moveTo>
                    <a:pt x="453342" y="0"/>
                  </a:moveTo>
                  <a:lnTo>
                    <a:pt x="689085" y="235744"/>
                  </a:lnTo>
                  <a:lnTo>
                    <a:pt x="924829" y="0"/>
                  </a:lnTo>
                  <a:lnTo>
                    <a:pt x="1170294" y="245465"/>
                  </a:lnTo>
                  <a:lnTo>
                    <a:pt x="1153282" y="264908"/>
                  </a:lnTo>
                  <a:lnTo>
                    <a:pt x="924829" y="38885"/>
                  </a:lnTo>
                  <a:lnTo>
                    <a:pt x="689085" y="274629"/>
                  </a:lnTo>
                  <a:lnTo>
                    <a:pt x="453342" y="38885"/>
                  </a:lnTo>
                  <a:lnTo>
                    <a:pt x="215168" y="274629"/>
                  </a:lnTo>
                  <a:lnTo>
                    <a:pt x="0" y="59462"/>
                  </a:lnTo>
                  <a:lnTo>
                    <a:pt x="0" y="20577"/>
                  </a:lnTo>
                  <a:lnTo>
                    <a:pt x="215168" y="235744"/>
                  </a:lnTo>
                  <a:close/>
                </a:path>
              </a:pathLst>
            </a:custGeom>
            <a:solidFill>
              <a:schemeClr val="tx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52D08859-301B-4802-95D8-B8A552752B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1116069"/>
              <a:ext cx="1170294" cy="274629"/>
            </a:xfrm>
            <a:custGeom>
              <a:avLst/>
              <a:gdLst>
                <a:gd name="connsiteX0" fmla="*/ 453342 w 1170294"/>
                <a:gd name="connsiteY0" fmla="*/ 0 h 274629"/>
                <a:gd name="connsiteX1" fmla="*/ 689085 w 1170294"/>
                <a:gd name="connsiteY1" fmla="*/ 238174 h 274629"/>
                <a:gd name="connsiteX2" fmla="*/ 924829 w 1170294"/>
                <a:gd name="connsiteY2" fmla="*/ 0 h 274629"/>
                <a:gd name="connsiteX3" fmla="*/ 1170294 w 1170294"/>
                <a:gd name="connsiteY3" fmla="*/ 247895 h 274629"/>
                <a:gd name="connsiteX4" fmla="*/ 1153282 w 1170294"/>
                <a:gd name="connsiteY4" fmla="*/ 264908 h 274629"/>
                <a:gd name="connsiteX5" fmla="*/ 924829 w 1170294"/>
                <a:gd name="connsiteY5" fmla="*/ 38885 h 274629"/>
                <a:gd name="connsiteX6" fmla="*/ 689085 w 1170294"/>
                <a:gd name="connsiteY6" fmla="*/ 274629 h 274629"/>
                <a:gd name="connsiteX7" fmla="*/ 453342 w 1170294"/>
                <a:gd name="connsiteY7" fmla="*/ 38885 h 274629"/>
                <a:gd name="connsiteX8" fmla="*/ 215168 w 1170294"/>
                <a:gd name="connsiteY8" fmla="*/ 274629 h 274629"/>
                <a:gd name="connsiteX9" fmla="*/ 0 w 1170294"/>
                <a:gd name="connsiteY9" fmla="*/ 59462 h 274629"/>
                <a:gd name="connsiteX10" fmla="*/ 0 w 1170294"/>
                <a:gd name="connsiteY10" fmla="*/ 20789 h 274629"/>
                <a:gd name="connsiteX11" fmla="*/ 215168 w 1170294"/>
                <a:gd name="connsiteY11" fmla="*/ 238174 h 274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70294" h="274629">
                  <a:moveTo>
                    <a:pt x="453342" y="0"/>
                  </a:moveTo>
                  <a:lnTo>
                    <a:pt x="689085" y="238174"/>
                  </a:lnTo>
                  <a:lnTo>
                    <a:pt x="924829" y="0"/>
                  </a:lnTo>
                  <a:lnTo>
                    <a:pt x="1170294" y="247895"/>
                  </a:lnTo>
                  <a:lnTo>
                    <a:pt x="1153282" y="264908"/>
                  </a:lnTo>
                  <a:lnTo>
                    <a:pt x="924829" y="38885"/>
                  </a:lnTo>
                  <a:lnTo>
                    <a:pt x="689085" y="274629"/>
                  </a:lnTo>
                  <a:lnTo>
                    <a:pt x="453342" y="38885"/>
                  </a:lnTo>
                  <a:lnTo>
                    <a:pt x="215168" y="274629"/>
                  </a:lnTo>
                  <a:lnTo>
                    <a:pt x="0" y="59462"/>
                  </a:lnTo>
                  <a:lnTo>
                    <a:pt x="0" y="20789"/>
                  </a:lnTo>
                  <a:lnTo>
                    <a:pt x="215168" y="238174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sp>
        <p:nvSpPr>
          <p:cNvPr id="48" name="Title 1">
            <a:extLst>
              <a:ext uri="{FF2B5EF4-FFF2-40B4-BE49-F238E27FC236}">
                <a16:creationId xmlns:a16="http://schemas.microsoft.com/office/drawing/2014/main" id="{430ADD3E-99CC-43CF-9A97-D44AA54C5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1088" y="565739"/>
            <a:ext cx="9745883" cy="11249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9" name="Date Placeholder 10">
            <a:extLst>
              <a:ext uri="{FF2B5EF4-FFF2-40B4-BE49-F238E27FC236}">
                <a16:creationId xmlns:a16="http://schemas.microsoft.com/office/drawing/2014/main" id="{8C8B246A-7ACC-4517-903D-35509488E5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all" spc="10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t>2/1/20XX</a:t>
            </a:r>
            <a:endParaRPr kumimoji="0" lang="en-US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  <p:sp>
        <p:nvSpPr>
          <p:cNvPr id="50" name="Footer Placeholder 11">
            <a:extLst>
              <a:ext uri="{FF2B5EF4-FFF2-40B4-BE49-F238E27FC236}">
                <a16:creationId xmlns:a16="http://schemas.microsoft.com/office/drawing/2014/main" id="{C75AD95D-76DC-4BCD-8AFB-35B7DB2D7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all" spc="10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t>PRESENTATION TITLE</a:t>
            </a:r>
          </a:p>
        </p:txBody>
      </p:sp>
      <p:sp>
        <p:nvSpPr>
          <p:cNvPr id="51" name="Slide Number Placeholder 12">
            <a:extLst>
              <a:ext uri="{FF2B5EF4-FFF2-40B4-BE49-F238E27FC236}">
                <a16:creationId xmlns:a16="http://schemas.microsoft.com/office/drawing/2014/main" id="{65BB740A-80ED-48DA-B622-9643EFA23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0967E29-1480-472A-9FC5-C4768A52587C}" type="slidenum">
              <a:rPr kumimoji="0" lang="en-US" sz="1200" b="1" i="0" u="none" strike="noStrike" kern="1200" cap="all" spc="10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F7C86B6-604E-4B54-A07B-F9BB80F872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559544" y="5991329"/>
            <a:ext cx="365021" cy="365021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98643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33F5C3-CD4B-4472-B59A-49D460CB1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2236B-AB2C-4D6F-AE15-700992DA9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0F509-07BE-4446-8772-F44E09936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r>
              <a:rPr lang="en-US"/>
              <a:t>2/1/20XX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B927E-3833-4F85-99B5-56B5F1E54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8CB64-4E98-43DE-B543-7BE5B329D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5EA792F7-1D9E-4C7E-A103-E8EDFDC269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757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yasenstar/protege_pizza" TargetMode="External"/><Relationship Id="rId5" Type="http://schemas.openxmlformats.org/officeDocument/2006/relationships/hyperlink" Target="https://www.michaeldebellis.com/post/new-protege-pizza-tutorial" TargetMode="Externa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itle 79">
            <a:extLst>
              <a:ext uri="{FF2B5EF4-FFF2-40B4-BE49-F238E27FC236}">
                <a16:creationId xmlns:a16="http://schemas.microsoft.com/office/drawing/2014/main" id="{02394CBA-755F-42B7-BF28-BDBB599FAA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1269" y="799275"/>
            <a:ext cx="4579668" cy="3028072"/>
          </a:xfrm>
        </p:spPr>
        <p:txBody>
          <a:bodyPr/>
          <a:lstStyle/>
          <a:p>
            <a:r>
              <a:rPr lang="en-US" dirty="0">
                <a:latin typeface="Gautami" panose="020B0502040204020203" pitchFamily="34" charset="0"/>
                <a:cs typeface="Gautami" panose="020B0502040204020203" pitchFamily="34" charset="0"/>
              </a:rPr>
              <a:t>Build OWL in Protégé</a:t>
            </a:r>
          </a:p>
        </p:txBody>
      </p:sp>
      <p:sp>
        <p:nvSpPr>
          <p:cNvPr id="81" name="Subtitle 80">
            <a:extLst>
              <a:ext uri="{FF2B5EF4-FFF2-40B4-BE49-F238E27FC236}">
                <a16:creationId xmlns:a16="http://schemas.microsoft.com/office/drawing/2014/main" id="{3F9E8A38-46A0-49FF-8F72-481E44F49E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1269" y="3919422"/>
            <a:ext cx="4579668" cy="1166797"/>
          </a:xfrm>
        </p:spPr>
        <p:txBody>
          <a:bodyPr/>
          <a:lstStyle/>
          <a:p>
            <a:r>
              <a:rPr lang="en-US" dirty="0"/>
              <a:t>Xiaoqi Zhao</a:t>
            </a:r>
          </a:p>
          <a:p>
            <a:endParaRPr lang="en-US" dirty="0"/>
          </a:p>
        </p:txBody>
      </p:sp>
      <p:pic>
        <p:nvPicPr>
          <p:cNvPr id="5" name="Picture Placeholder 4" descr="A pizza with different toppings&#10;&#10;Description automatically generated with medium confidence">
            <a:extLst>
              <a:ext uri="{FF2B5EF4-FFF2-40B4-BE49-F238E27FC236}">
                <a16:creationId xmlns:a16="http://schemas.microsoft.com/office/drawing/2014/main" id="{F3DB9EC4-5C42-60AA-6484-40A3DC36474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tretch>
            <a:fillRect/>
          </a:stretch>
        </p:blipFill>
        <p:spPr>
          <a:xfrm>
            <a:off x="6761037" y="2329958"/>
            <a:ext cx="1950525" cy="165469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9C963F1-C5E7-3331-4AD5-006EC75559D3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596803" y="1986464"/>
            <a:ext cx="2341685" cy="234168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E727CC2-5D08-0CFB-3A7C-2E235072C3C0}"/>
              </a:ext>
            </a:extLst>
          </p:cNvPr>
          <p:cNvSpPr txBox="1"/>
          <p:nvPr/>
        </p:nvSpPr>
        <p:spPr>
          <a:xfrm>
            <a:off x="7107761" y="4133488"/>
            <a:ext cx="1257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PIZZA.OWL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895C45-33FF-23BE-CB6B-9F56265CA31F}"/>
              </a:ext>
            </a:extLst>
          </p:cNvPr>
          <p:cNvSpPr txBox="1"/>
          <p:nvPr/>
        </p:nvSpPr>
        <p:spPr>
          <a:xfrm>
            <a:off x="773723" y="6418385"/>
            <a:ext cx="8869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Protégé Pizza Tutorial: </a:t>
            </a:r>
            <a:r>
              <a:rPr lang="en-CA" dirty="0">
                <a:hlinkClick r:id="rId5"/>
              </a:rPr>
              <a:t>https://www.michaeldebellis.com/post/new-protege-pizza-tutorial</a:t>
            </a:r>
            <a:endParaRPr lang="en-CA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4CD7BB3-2394-71A9-FEAA-BFC34981F5A4}"/>
              </a:ext>
            </a:extLst>
          </p:cNvPr>
          <p:cNvSpPr txBox="1"/>
          <p:nvPr/>
        </p:nvSpPr>
        <p:spPr>
          <a:xfrm>
            <a:off x="773723" y="5917583"/>
            <a:ext cx="7329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Protégé Learning Repository: </a:t>
            </a:r>
            <a:r>
              <a:rPr lang="en-CA" dirty="0">
                <a:hlinkClick r:id="rId6"/>
              </a:rPr>
              <a:t>https://github.com/yasenstar/protege_pizza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88131371"/>
      </p:ext>
    </p:extLst>
  </p:cSld>
  <p:clrMapOvr>
    <a:masterClrMapping/>
  </p:clrMapOvr>
</p:sld>
</file>

<file path=ppt/theme/theme1.xml><?xml version="1.0" encoding="utf-8"?>
<a:theme xmlns:a="http://schemas.openxmlformats.org/drawingml/2006/main" name="1_FunkyShapesVTI">
  <a:themeElements>
    <a:clrScheme name="Custom 15">
      <a:dk1>
        <a:sysClr val="windowText" lastClr="000000"/>
      </a:dk1>
      <a:lt1>
        <a:sysClr val="window" lastClr="FFFFFF"/>
      </a:lt1>
      <a:dk2>
        <a:srgbClr val="2D2D2D"/>
      </a:dk2>
      <a:lt2>
        <a:srgbClr val="F3FFF8"/>
      </a:lt2>
      <a:accent1>
        <a:srgbClr val="FF80BD"/>
      </a:accent1>
      <a:accent2>
        <a:srgbClr val="1EB9D3"/>
      </a:accent2>
      <a:accent3>
        <a:srgbClr val="21C46B"/>
      </a:accent3>
      <a:accent4>
        <a:srgbClr val="EA9600"/>
      </a:accent4>
      <a:accent5>
        <a:srgbClr val="F43B56"/>
      </a:accent5>
      <a:accent6>
        <a:srgbClr val="4B56E8"/>
      </a:accent6>
      <a:hlink>
        <a:srgbClr val="8F61FF"/>
      </a:hlink>
      <a:folHlink>
        <a:srgbClr val="F900A0"/>
      </a:folHlink>
    </a:clrScheme>
    <a:fontScheme name="Custom 7">
      <a:majorFont>
        <a:latin typeface="Source Sans Pro 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unkyShapesVTI" id="{A7F40C41-3FB2-45B0-B0D6-DFB7FDD9B7AD}" vid="{C49381A0-09CD-46EE-B141-E2CDD87ABFE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69C5E83-33D9-4150-939F-50A6208AC3A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8BAAD304-2F93-484D-AB63-54EA4F7407A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292DCC9-928C-4FAE-A49E-0F1AC6C10D8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Funky shapes design</Template>
  <TotalTime>5</TotalTime>
  <Words>40</Words>
  <Application>Microsoft Office PowerPoint</Application>
  <PresentationFormat>Widescreen</PresentationFormat>
  <Paragraphs>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Source Sans Pro </vt:lpstr>
      <vt:lpstr>Arial</vt:lpstr>
      <vt:lpstr>Calibri</vt:lpstr>
      <vt:lpstr>Gautami</vt:lpstr>
      <vt:lpstr>Source Sans Pro</vt:lpstr>
      <vt:lpstr>1_FunkyShapesVTI</vt:lpstr>
      <vt:lpstr>Build OWL in Protégé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 OWL in Protégé</dc:title>
  <dc:creator>Zhao Xiaoqi</dc:creator>
  <cp:lastModifiedBy>Zhao Xiaoqi</cp:lastModifiedBy>
  <cp:revision>1</cp:revision>
  <dcterms:created xsi:type="dcterms:W3CDTF">2023-05-12T00:30:20Z</dcterms:created>
  <dcterms:modified xsi:type="dcterms:W3CDTF">2023-05-12T00:41:53Z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19540963-e559-4020-8a90-fe8a502c2801_Enabled">
    <vt:lpwstr>true</vt:lpwstr>
  </property>
  <property fmtid="{D5CDD505-2E9C-101B-9397-08002B2CF9AE}" pid="4" name="MSIP_Label_19540963-e559-4020-8a90-fe8a502c2801_SetDate">
    <vt:lpwstr>2023-05-12T00:35:57Z</vt:lpwstr>
  </property>
  <property fmtid="{D5CDD505-2E9C-101B-9397-08002B2CF9AE}" pid="5" name="MSIP_Label_19540963-e559-4020-8a90-fe8a502c2801_Method">
    <vt:lpwstr>Standard</vt:lpwstr>
  </property>
  <property fmtid="{D5CDD505-2E9C-101B-9397-08002B2CF9AE}" pid="6" name="MSIP_Label_19540963-e559-4020-8a90-fe8a502c2801_Name">
    <vt:lpwstr>19540963-e559-4020-8a90-fe8a502c2801</vt:lpwstr>
  </property>
  <property fmtid="{D5CDD505-2E9C-101B-9397-08002B2CF9AE}" pid="7" name="MSIP_Label_19540963-e559-4020-8a90-fe8a502c2801_SiteId">
    <vt:lpwstr>f25493ae-1c98-41d7-8a33-0be75f5fe603</vt:lpwstr>
  </property>
  <property fmtid="{D5CDD505-2E9C-101B-9397-08002B2CF9AE}" pid="8" name="MSIP_Label_19540963-e559-4020-8a90-fe8a502c2801_ActionId">
    <vt:lpwstr>f6a07fe9-78b6-4c57-9a67-db045dd4c095</vt:lpwstr>
  </property>
  <property fmtid="{D5CDD505-2E9C-101B-9397-08002B2CF9AE}" pid="9" name="MSIP_Label_19540963-e559-4020-8a90-fe8a502c2801_ContentBits">
    <vt:lpwstr>0</vt:lpwstr>
  </property>
</Properties>
</file>