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96400-F85A-4766-A65F-50340E5168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9E249E-3F15-4424-B905-2941768F9620}">
      <dgm:prSet phldrT="[Text]"/>
      <dgm:spPr/>
      <dgm:t>
        <a:bodyPr/>
        <a:lstStyle/>
        <a:p>
          <a:r>
            <a:rPr lang="th-TH" dirty="0" smtClean="0"/>
            <a:t>กรอกแบบฟอร์มการขอติดตั้งประปา</a:t>
          </a:r>
          <a:endParaRPr lang="en-US" dirty="0"/>
        </a:p>
      </dgm:t>
    </dgm:pt>
    <dgm:pt modelId="{6B6AD539-5029-42D2-880C-256C99C36290}" type="parTrans" cxnId="{C5E2B373-EDEE-43BD-A6C5-849B2ED213C1}">
      <dgm:prSet/>
      <dgm:spPr/>
      <dgm:t>
        <a:bodyPr/>
        <a:lstStyle/>
        <a:p>
          <a:endParaRPr lang="en-US"/>
        </a:p>
      </dgm:t>
    </dgm:pt>
    <dgm:pt modelId="{48A34F00-DF29-4B12-B41F-5C428F133325}" type="sibTrans" cxnId="{C5E2B373-EDEE-43BD-A6C5-849B2ED213C1}">
      <dgm:prSet/>
      <dgm:spPr/>
      <dgm:t>
        <a:bodyPr/>
        <a:lstStyle/>
        <a:p>
          <a:endParaRPr lang="en-US"/>
        </a:p>
      </dgm:t>
    </dgm:pt>
    <dgm:pt modelId="{351E22E0-A2F3-4C1E-9192-6671A29E8216}">
      <dgm:prSet phldrT="[Text]"/>
      <dgm:spPr/>
      <dgm:t>
        <a:bodyPr/>
        <a:lstStyle/>
        <a:p>
          <a:r>
            <a:rPr lang="th-TH" dirty="0" smtClean="0"/>
            <a:t>ส่งช่างไปดำเนินการ</a:t>
          </a:r>
          <a:endParaRPr lang="en-US" dirty="0"/>
        </a:p>
      </dgm:t>
    </dgm:pt>
    <dgm:pt modelId="{4DA292D0-7B7D-40AA-A473-40824C655168}" type="parTrans" cxnId="{064652F0-6E4F-4490-897A-E81B986BDB12}">
      <dgm:prSet/>
      <dgm:spPr/>
      <dgm:t>
        <a:bodyPr/>
        <a:lstStyle/>
        <a:p>
          <a:endParaRPr lang="en-US"/>
        </a:p>
      </dgm:t>
    </dgm:pt>
    <dgm:pt modelId="{A4C5A224-26C1-43BF-AEB0-B1ADCBFE4A72}" type="sibTrans" cxnId="{064652F0-6E4F-4490-897A-E81B986BDB12}">
      <dgm:prSet/>
      <dgm:spPr/>
      <dgm:t>
        <a:bodyPr/>
        <a:lstStyle/>
        <a:p>
          <a:endParaRPr lang="en-US"/>
        </a:p>
      </dgm:t>
    </dgm:pt>
    <dgm:pt modelId="{44649FB4-9921-4419-BBE3-DBA5F5BC4294}">
      <dgm:prSet phldrT="[Text]"/>
      <dgm:spPr/>
      <dgm:t>
        <a:bodyPr/>
        <a:lstStyle/>
        <a:p>
          <a:r>
            <a:rPr lang="th-TH" dirty="0" smtClean="0"/>
            <a:t>ออกบิลเรียกเก็บ</a:t>
          </a:r>
          <a:endParaRPr lang="en-US" dirty="0"/>
        </a:p>
      </dgm:t>
    </dgm:pt>
    <dgm:pt modelId="{EF120C7D-E3F2-4D60-840A-C372509F09AF}" type="parTrans" cxnId="{5C95B970-C1AC-4950-A000-1D9DF04F54B9}">
      <dgm:prSet/>
      <dgm:spPr/>
      <dgm:t>
        <a:bodyPr/>
        <a:lstStyle/>
        <a:p>
          <a:endParaRPr lang="en-US"/>
        </a:p>
      </dgm:t>
    </dgm:pt>
    <dgm:pt modelId="{91B6BA90-A934-4C19-9100-619EB1ACDAED}" type="sibTrans" cxnId="{5C95B970-C1AC-4950-A000-1D9DF04F54B9}">
      <dgm:prSet/>
      <dgm:spPr/>
      <dgm:t>
        <a:bodyPr/>
        <a:lstStyle/>
        <a:p>
          <a:endParaRPr lang="en-US"/>
        </a:p>
      </dgm:t>
    </dgm:pt>
    <dgm:pt modelId="{8BF6533F-C10C-4856-ABC6-92ECFC62CC81}" type="pres">
      <dgm:prSet presAssocID="{9A896400-F85A-4766-A65F-50340E516858}" presName="Name0" presStyleCnt="0">
        <dgm:presLayoutVars>
          <dgm:dir/>
          <dgm:resizeHandles val="exact"/>
        </dgm:presLayoutVars>
      </dgm:prSet>
      <dgm:spPr/>
    </dgm:pt>
    <dgm:pt modelId="{D005F32C-5F10-480F-979C-C610B7B4405A}" type="pres">
      <dgm:prSet presAssocID="{909E249E-3F15-4424-B905-2941768F96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17BE3-605B-496A-9C41-AD172FC61EBE}" type="pres">
      <dgm:prSet presAssocID="{48A34F00-DF29-4B12-B41F-5C428F133325}" presName="sibTrans" presStyleLbl="sibTrans2D1" presStyleIdx="0" presStyleCnt="2"/>
      <dgm:spPr/>
    </dgm:pt>
    <dgm:pt modelId="{953DD5C3-1443-45F3-B556-C1C0CCE9FE49}" type="pres">
      <dgm:prSet presAssocID="{48A34F00-DF29-4B12-B41F-5C428F133325}" presName="connectorText" presStyleLbl="sibTrans2D1" presStyleIdx="0" presStyleCnt="2"/>
      <dgm:spPr/>
    </dgm:pt>
    <dgm:pt modelId="{BCB7FB29-8DF4-48AC-B6BF-B4AF6498DD84}" type="pres">
      <dgm:prSet presAssocID="{351E22E0-A2F3-4C1E-9192-6671A29E8216}" presName="node" presStyleLbl="node1" presStyleIdx="1" presStyleCnt="3">
        <dgm:presLayoutVars>
          <dgm:bulletEnabled val="1"/>
        </dgm:presLayoutVars>
      </dgm:prSet>
      <dgm:spPr/>
    </dgm:pt>
    <dgm:pt modelId="{67E772CD-26BB-4AC7-BF43-B3D5DFE9A481}" type="pres">
      <dgm:prSet presAssocID="{A4C5A224-26C1-43BF-AEB0-B1ADCBFE4A72}" presName="sibTrans" presStyleLbl="sibTrans2D1" presStyleIdx="1" presStyleCnt="2"/>
      <dgm:spPr/>
    </dgm:pt>
    <dgm:pt modelId="{FCCCDEAE-BFB2-480A-BDB7-A485C1600C06}" type="pres">
      <dgm:prSet presAssocID="{A4C5A224-26C1-43BF-AEB0-B1ADCBFE4A72}" presName="connectorText" presStyleLbl="sibTrans2D1" presStyleIdx="1" presStyleCnt="2"/>
      <dgm:spPr/>
    </dgm:pt>
    <dgm:pt modelId="{4C25E873-2307-4020-98AF-39EC51E0CE2B}" type="pres">
      <dgm:prSet presAssocID="{44649FB4-9921-4419-BBE3-DBA5F5BC42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2F310-DD99-4737-A7BC-A8B7831BACD0}" type="presOf" srcId="{48A34F00-DF29-4B12-B41F-5C428F133325}" destId="{953DD5C3-1443-45F3-B556-C1C0CCE9FE49}" srcOrd="1" destOrd="0" presId="urn:microsoft.com/office/officeart/2005/8/layout/process1"/>
    <dgm:cxn modelId="{101204D5-E7B1-4A3F-AB06-EE943E2C630E}" type="presOf" srcId="{A4C5A224-26C1-43BF-AEB0-B1ADCBFE4A72}" destId="{67E772CD-26BB-4AC7-BF43-B3D5DFE9A481}" srcOrd="0" destOrd="0" presId="urn:microsoft.com/office/officeart/2005/8/layout/process1"/>
    <dgm:cxn modelId="{22A52A17-8318-4E8C-B7F0-73194600EE8D}" type="presOf" srcId="{48A34F00-DF29-4B12-B41F-5C428F133325}" destId="{7EF17BE3-605B-496A-9C41-AD172FC61EBE}" srcOrd="0" destOrd="0" presId="urn:microsoft.com/office/officeart/2005/8/layout/process1"/>
    <dgm:cxn modelId="{38CFDFC7-E5E3-43DE-97DD-2837A22A0807}" type="presOf" srcId="{351E22E0-A2F3-4C1E-9192-6671A29E8216}" destId="{BCB7FB29-8DF4-48AC-B6BF-B4AF6498DD84}" srcOrd="0" destOrd="0" presId="urn:microsoft.com/office/officeart/2005/8/layout/process1"/>
    <dgm:cxn modelId="{182F18BF-2314-43FB-AC32-BB444F521D19}" type="presOf" srcId="{9A896400-F85A-4766-A65F-50340E516858}" destId="{8BF6533F-C10C-4856-ABC6-92ECFC62CC81}" srcOrd="0" destOrd="0" presId="urn:microsoft.com/office/officeart/2005/8/layout/process1"/>
    <dgm:cxn modelId="{064652F0-6E4F-4490-897A-E81B986BDB12}" srcId="{9A896400-F85A-4766-A65F-50340E516858}" destId="{351E22E0-A2F3-4C1E-9192-6671A29E8216}" srcOrd="1" destOrd="0" parTransId="{4DA292D0-7B7D-40AA-A473-40824C655168}" sibTransId="{A4C5A224-26C1-43BF-AEB0-B1ADCBFE4A72}"/>
    <dgm:cxn modelId="{55F2C977-07AF-4454-BDE1-14B34F1CA6A3}" type="presOf" srcId="{44649FB4-9921-4419-BBE3-DBA5F5BC4294}" destId="{4C25E873-2307-4020-98AF-39EC51E0CE2B}" srcOrd="0" destOrd="0" presId="urn:microsoft.com/office/officeart/2005/8/layout/process1"/>
    <dgm:cxn modelId="{F0930B7E-DDE3-4593-9B52-5448C0677C4C}" type="presOf" srcId="{A4C5A224-26C1-43BF-AEB0-B1ADCBFE4A72}" destId="{FCCCDEAE-BFB2-480A-BDB7-A485C1600C06}" srcOrd="1" destOrd="0" presId="urn:microsoft.com/office/officeart/2005/8/layout/process1"/>
    <dgm:cxn modelId="{C5E2B373-EDEE-43BD-A6C5-849B2ED213C1}" srcId="{9A896400-F85A-4766-A65F-50340E516858}" destId="{909E249E-3F15-4424-B905-2941768F9620}" srcOrd="0" destOrd="0" parTransId="{6B6AD539-5029-42D2-880C-256C99C36290}" sibTransId="{48A34F00-DF29-4B12-B41F-5C428F133325}"/>
    <dgm:cxn modelId="{B7CB4922-E1FA-4C30-B1BD-C0F282A3211D}" type="presOf" srcId="{909E249E-3F15-4424-B905-2941768F9620}" destId="{D005F32C-5F10-480F-979C-C610B7B4405A}" srcOrd="0" destOrd="0" presId="urn:microsoft.com/office/officeart/2005/8/layout/process1"/>
    <dgm:cxn modelId="{5C95B970-C1AC-4950-A000-1D9DF04F54B9}" srcId="{9A896400-F85A-4766-A65F-50340E516858}" destId="{44649FB4-9921-4419-BBE3-DBA5F5BC4294}" srcOrd="2" destOrd="0" parTransId="{EF120C7D-E3F2-4D60-840A-C372509F09AF}" sibTransId="{91B6BA90-A934-4C19-9100-619EB1ACDAED}"/>
    <dgm:cxn modelId="{A580C075-3E88-4918-975F-5B51AE3CEC0B}" type="presParOf" srcId="{8BF6533F-C10C-4856-ABC6-92ECFC62CC81}" destId="{D005F32C-5F10-480F-979C-C610B7B4405A}" srcOrd="0" destOrd="0" presId="urn:microsoft.com/office/officeart/2005/8/layout/process1"/>
    <dgm:cxn modelId="{B0AE1450-4602-45E9-B7A8-80FCAFF68284}" type="presParOf" srcId="{8BF6533F-C10C-4856-ABC6-92ECFC62CC81}" destId="{7EF17BE3-605B-496A-9C41-AD172FC61EBE}" srcOrd="1" destOrd="0" presId="urn:microsoft.com/office/officeart/2005/8/layout/process1"/>
    <dgm:cxn modelId="{EF2B131F-DD22-4D39-B4F9-2980BE63E97B}" type="presParOf" srcId="{7EF17BE3-605B-496A-9C41-AD172FC61EBE}" destId="{953DD5C3-1443-45F3-B556-C1C0CCE9FE49}" srcOrd="0" destOrd="0" presId="urn:microsoft.com/office/officeart/2005/8/layout/process1"/>
    <dgm:cxn modelId="{73943570-9916-4168-A870-196910E0C22A}" type="presParOf" srcId="{8BF6533F-C10C-4856-ABC6-92ECFC62CC81}" destId="{BCB7FB29-8DF4-48AC-B6BF-B4AF6498DD84}" srcOrd="2" destOrd="0" presId="urn:microsoft.com/office/officeart/2005/8/layout/process1"/>
    <dgm:cxn modelId="{AF24CB49-47F5-4477-879F-CBCEED400B15}" type="presParOf" srcId="{8BF6533F-C10C-4856-ABC6-92ECFC62CC81}" destId="{67E772CD-26BB-4AC7-BF43-B3D5DFE9A481}" srcOrd="3" destOrd="0" presId="urn:microsoft.com/office/officeart/2005/8/layout/process1"/>
    <dgm:cxn modelId="{03D7F554-7F99-48E4-91AD-12A056A01350}" type="presParOf" srcId="{67E772CD-26BB-4AC7-BF43-B3D5DFE9A481}" destId="{FCCCDEAE-BFB2-480A-BDB7-A485C1600C06}" srcOrd="0" destOrd="0" presId="urn:microsoft.com/office/officeart/2005/8/layout/process1"/>
    <dgm:cxn modelId="{5745617E-89C8-45AB-982E-5923C38332E1}" type="presParOf" srcId="{8BF6533F-C10C-4856-ABC6-92ECFC62CC81}" destId="{4C25E873-2307-4020-98AF-39EC51E0CE2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96400-F85A-4766-A65F-50340E5168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9E249E-3F15-4424-B905-2941768F9620}">
      <dgm:prSet phldrT="[Text]"/>
      <dgm:spPr/>
      <dgm:t>
        <a:bodyPr/>
        <a:lstStyle/>
        <a:p>
          <a:r>
            <a:rPr lang="th-TH" dirty="0" smtClean="0"/>
            <a:t>กรอกแบบฟอร์มการขอยกเลิกประปา</a:t>
          </a:r>
          <a:endParaRPr lang="en-US" dirty="0"/>
        </a:p>
      </dgm:t>
    </dgm:pt>
    <dgm:pt modelId="{6B6AD539-5029-42D2-880C-256C99C36290}" type="parTrans" cxnId="{C5E2B373-EDEE-43BD-A6C5-849B2ED213C1}">
      <dgm:prSet/>
      <dgm:spPr/>
      <dgm:t>
        <a:bodyPr/>
        <a:lstStyle/>
        <a:p>
          <a:endParaRPr lang="en-US"/>
        </a:p>
      </dgm:t>
    </dgm:pt>
    <dgm:pt modelId="{48A34F00-DF29-4B12-B41F-5C428F133325}" type="sibTrans" cxnId="{C5E2B373-EDEE-43BD-A6C5-849B2ED213C1}">
      <dgm:prSet/>
      <dgm:spPr/>
      <dgm:t>
        <a:bodyPr/>
        <a:lstStyle/>
        <a:p>
          <a:endParaRPr lang="en-US"/>
        </a:p>
      </dgm:t>
    </dgm:pt>
    <dgm:pt modelId="{351E22E0-A2F3-4C1E-9192-6671A29E8216}">
      <dgm:prSet phldrT="[Text]"/>
      <dgm:spPr/>
      <dgm:t>
        <a:bodyPr/>
        <a:lstStyle/>
        <a:p>
          <a:r>
            <a:rPr lang="th-TH" dirty="0" smtClean="0"/>
            <a:t>ส่งช่างไปดำเนินการ</a:t>
          </a:r>
          <a:endParaRPr lang="en-US" dirty="0"/>
        </a:p>
      </dgm:t>
    </dgm:pt>
    <dgm:pt modelId="{4DA292D0-7B7D-40AA-A473-40824C655168}" type="parTrans" cxnId="{064652F0-6E4F-4490-897A-E81B986BDB12}">
      <dgm:prSet/>
      <dgm:spPr/>
      <dgm:t>
        <a:bodyPr/>
        <a:lstStyle/>
        <a:p>
          <a:endParaRPr lang="en-US"/>
        </a:p>
      </dgm:t>
    </dgm:pt>
    <dgm:pt modelId="{A4C5A224-26C1-43BF-AEB0-B1ADCBFE4A72}" type="sibTrans" cxnId="{064652F0-6E4F-4490-897A-E81B986BDB12}">
      <dgm:prSet/>
      <dgm:spPr/>
      <dgm:t>
        <a:bodyPr/>
        <a:lstStyle/>
        <a:p>
          <a:endParaRPr lang="en-US"/>
        </a:p>
      </dgm:t>
    </dgm:pt>
    <dgm:pt modelId="{8BF6533F-C10C-4856-ABC6-92ECFC62CC81}" type="pres">
      <dgm:prSet presAssocID="{9A896400-F85A-4766-A65F-50340E516858}" presName="Name0" presStyleCnt="0">
        <dgm:presLayoutVars>
          <dgm:dir/>
          <dgm:resizeHandles val="exact"/>
        </dgm:presLayoutVars>
      </dgm:prSet>
      <dgm:spPr/>
    </dgm:pt>
    <dgm:pt modelId="{D005F32C-5F10-480F-979C-C610B7B4405A}" type="pres">
      <dgm:prSet presAssocID="{909E249E-3F15-4424-B905-2941768F962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17BE3-605B-496A-9C41-AD172FC61EBE}" type="pres">
      <dgm:prSet presAssocID="{48A34F00-DF29-4B12-B41F-5C428F133325}" presName="sibTrans" presStyleLbl="sibTrans2D1" presStyleIdx="0" presStyleCnt="1"/>
      <dgm:spPr/>
    </dgm:pt>
    <dgm:pt modelId="{953DD5C3-1443-45F3-B556-C1C0CCE9FE49}" type="pres">
      <dgm:prSet presAssocID="{48A34F00-DF29-4B12-B41F-5C428F133325}" presName="connectorText" presStyleLbl="sibTrans2D1" presStyleIdx="0" presStyleCnt="1"/>
      <dgm:spPr/>
    </dgm:pt>
    <dgm:pt modelId="{BCB7FB29-8DF4-48AC-B6BF-B4AF6498DD84}" type="pres">
      <dgm:prSet presAssocID="{351E22E0-A2F3-4C1E-9192-6671A29E8216}" presName="node" presStyleLbl="node1" presStyleIdx="1" presStyleCnt="2">
        <dgm:presLayoutVars>
          <dgm:bulletEnabled val="1"/>
        </dgm:presLayoutVars>
      </dgm:prSet>
      <dgm:spPr/>
    </dgm:pt>
  </dgm:ptLst>
  <dgm:cxnLst>
    <dgm:cxn modelId="{CA82F310-DD99-4737-A7BC-A8B7831BACD0}" type="presOf" srcId="{48A34F00-DF29-4B12-B41F-5C428F133325}" destId="{953DD5C3-1443-45F3-B556-C1C0CCE9FE49}" srcOrd="1" destOrd="0" presId="urn:microsoft.com/office/officeart/2005/8/layout/process1"/>
    <dgm:cxn modelId="{182F18BF-2314-43FB-AC32-BB444F521D19}" type="presOf" srcId="{9A896400-F85A-4766-A65F-50340E516858}" destId="{8BF6533F-C10C-4856-ABC6-92ECFC62CC81}" srcOrd="0" destOrd="0" presId="urn:microsoft.com/office/officeart/2005/8/layout/process1"/>
    <dgm:cxn modelId="{C5E2B373-EDEE-43BD-A6C5-849B2ED213C1}" srcId="{9A896400-F85A-4766-A65F-50340E516858}" destId="{909E249E-3F15-4424-B905-2941768F9620}" srcOrd="0" destOrd="0" parTransId="{6B6AD539-5029-42D2-880C-256C99C36290}" sibTransId="{48A34F00-DF29-4B12-B41F-5C428F133325}"/>
    <dgm:cxn modelId="{B7CB4922-E1FA-4C30-B1BD-C0F282A3211D}" type="presOf" srcId="{909E249E-3F15-4424-B905-2941768F9620}" destId="{D005F32C-5F10-480F-979C-C610B7B4405A}" srcOrd="0" destOrd="0" presId="urn:microsoft.com/office/officeart/2005/8/layout/process1"/>
    <dgm:cxn modelId="{22A52A17-8318-4E8C-B7F0-73194600EE8D}" type="presOf" srcId="{48A34F00-DF29-4B12-B41F-5C428F133325}" destId="{7EF17BE3-605B-496A-9C41-AD172FC61EBE}" srcOrd="0" destOrd="0" presId="urn:microsoft.com/office/officeart/2005/8/layout/process1"/>
    <dgm:cxn modelId="{38CFDFC7-E5E3-43DE-97DD-2837A22A0807}" type="presOf" srcId="{351E22E0-A2F3-4C1E-9192-6671A29E8216}" destId="{BCB7FB29-8DF4-48AC-B6BF-B4AF6498DD84}" srcOrd="0" destOrd="0" presId="urn:microsoft.com/office/officeart/2005/8/layout/process1"/>
    <dgm:cxn modelId="{064652F0-6E4F-4490-897A-E81B986BDB12}" srcId="{9A896400-F85A-4766-A65F-50340E516858}" destId="{351E22E0-A2F3-4C1E-9192-6671A29E8216}" srcOrd="1" destOrd="0" parTransId="{4DA292D0-7B7D-40AA-A473-40824C655168}" sibTransId="{A4C5A224-26C1-43BF-AEB0-B1ADCBFE4A72}"/>
    <dgm:cxn modelId="{A580C075-3E88-4918-975F-5B51AE3CEC0B}" type="presParOf" srcId="{8BF6533F-C10C-4856-ABC6-92ECFC62CC81}" destId="{D005F32C-5F10-480F-979C-C610B7B4405A}" srcOrd="0" destOrd="0" presId="urn:microsoft.com/office/officeart/2005/8/layout/process1"/>
    <dgm:cxn modelId="{B0AE1450-4602-45E9-B7A8-80FCAFF68284}" type="presParOf" srcId="{8BF6533F-C10C-4856-ABC6-92ECFC62CC81}" destId="{7EF17BE3-605B-496A-9C41-AD172FC61EBE}" srcOrd="1" destOrd="0" presId="urn:microsoft.com/office/officeart/2005/8/layout/process1"/>
    <dgm:cxn modelId="{EF2B131F-DD22-4D39-B4F9-2980BE63E97B}" type="presParOf" srcId="{7EF17BE3-605B-496A-9C41-AD172FC61EBE}" destId="{953DD5C3-1443-45F3-B556-C1C0CCE9FE49}" srcOrd="0" destOrd="0" presId="urn:microsoft.com/office/officeart/2005/8/layout/process1"/>
    <dgm:cxn modelId="{73943570-9916-4168-A870-196910E0C22A}" type="presParOf" srcId="{8BF6533F-C10C-4856-ABC6-92ECFC62CC81}" destId="{BCB7FB29-8DF4-48AC-B6BF-B4AF6498DD8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C8910C-CB49-4A44-9E17-D54D92DB3CD0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C0CBA-86C9-4807-9E98-6221B1B0F5CE}">
      <dgm:prSet phldrT="[Text]"/>
      <dgm:spPr/>
      <dgm:t>
        <a:bodyPr/>
        <a:lstStyle/>
        <a:p>
          <a:r>
            <a:rPr lang="th-TH" dirty="0" smtClean="0"/>
            <a:t>ผู้ขอใช้กรอกแบบฟอร์ม</a:t>
          </a:r>
          <a:endParaRPr lang="en-US" dirty="0"/>
        </a:p>
      </dgm:t>
    </dgm:pt>
    <dgm:pt modelId="{00A10E64-EB17-485D-9C3E-68E22CFC5822}" type="parTrans" cxnId="{A76B0C3E-9C9D-4740-A51A-9CD3EE3B9F30}">
      <dgm:prSet/>
      <dgm:spPr/>
      <dgm:t>
        <a:bodyPr/>
        <a:lstStyle/>
        <a:p>
          <a:endParaRPr lang="en-US"/>
        </a:p>
      </dgm:t>
    </dgm:pt>
    <dgm:pt modelId="{CEA7AC7F-7599-40A2-A540-A257A189675D}" type="sibTrans" cxnId="{A76B0C3E-9C9D-4740-A51A-9CD3EE3B9F30}">
      <dgm:prSet/>
      <dgm:spPr/>
      <dgm:t>
        <a:bodyPr/>
        <a:lstStyle/>
        <a:p>
          <a:endParaRPr lang="en-US"/>
        </a:p>
      </dgm:t>
    </dgm:pt>
    <dgm:pt modelId="{AB7729A9-A48C-4E3B-8766-FAD602C0651F}">
      <dgm:prSet phldrT="[Text]"/>
      <dgm:spPr/>
      <dgm:t>
        <a:bodyPr/>
        <a:lstStyle/>
        <a:p>
          <a:r>
            <a:rPr lang="th-TH" dirty="0" smtClean="0"/>
            <a:t>เทศบาลส่งคนติดตั้ง</a:t>
          </a:r>
          <a:endParaRPr lang="en-US" dirty="0"/>
        </a:p>
      </dgm:t>
    </dgm:pt>
    <dgm:pt modelId="{5E56FD69-11B9-4CBE-9826-EA68CFD0784F}" type="parTrans" cxnId="{DF3F0CE1-FBE9-468A-B9ED-83CE802FC16B}">
      <dgm:prSet/>
      <dgm:spPr/>
      <dgm:t>
        <a:bodyPr/>
        <a:lstStyle/>
        <a:p>
          <a:endParaRPr lang="en-US"/>
        </a:p>
      </dgm:t>
    </dgm:pt>
    <dgm:pt modelId="{59A499A9-422C-4E3B-8C95-43CBC3E92817}" type="sibTrans" cxnId="{DF3F0CE1-FBE9-468A-B9ED-83CE802FC16B}">
      <dgm:prSet/>
      <dgm:spPr/>
      <dgm:t>
        <a:bodyPr/>
        <a:lstStyle/>
        <a:p>
          <a:endParaRPr lang="en-US"/>
        </a:p>
      </dgm:t>
    </dgm:pt>
    <dgm:pt modelId="{FACB2B15-0BB7-41CE-A0BB-E512F8E4F480}">
      <dgm:prSet phldrT="[Text]"/>
      <dgm:spPr/>
      <dgm:t>
        <a:bodyPr/>
        <a:lstStyle/>
        <a:p>
          <a:r>
            <a:rPr lang="th-TH" dirty="0" smtClean="0"/>
            <a:t>เริ่มใช้บริการ</a:t>
          </a:r>
          <a:endParaRPr lang="en-US" dirty="0"/>
        </a:p>
      </dgm:t>
    </dgm:pt>
    <dgm:pt modelId="{6FD8D400-61D4-4634-B2C8-B5495EADBAA4}" type="parTrans" cxnId="{AA5CFB5F-1936-4BA0-8FA7-E1E3D6FA883E}">
      <dgm:prSet/>
      <dgm:spPr/>
      <dgm:t>
        <a:bodyPr/>
        <a:lstStyle/>
        <a:p>
          <a:endParaRPr lang="en-US"/>
        </a:p>
      </dgm:t>
    </dgm:pt>
    <dgm:pt modelId="{5816FF00-E817-49BA-88BB-EDEBFC989C64}" type="sibTrans" cxnId="{AA5CFB5F-1936-4BA0-8FA7-E1E3D6FA883E}">
      <dgm:prSet/>
      <dgm:spPr/>
      <dgm:t>
        <a:bodyPr/>
        <a:lstStyle/>
        <a:p>
          <a:endParaRPr lang="en-US"/>
        </a:p>
      </dgm:t>
    </dgm:pt>
    <dgm:pt modelId="{AB89D21A-A275-490D-A362-78FF21798947}">
      <dgm:prSet phldrT="[Text]"/>
      <dgm:spPr/>
      <dgm:t>
        <a:bodyPr/>
        <a:lstStyle/>
        <a:p>
          <a:r>
            <a:rPr lang="th-TH" dirty="0" smtClean="0"/>
            <a:t>เทศบาลส่งคนจดมิเตอร์</a:t>
          </a:r>
          <a:endParaRPr lang="en-US" dirty="0"/>
        </a:p>
      </dgm:t>
    </dgm:pt>
    <dgm:pt modelId="{ECB85D4C-753F-4A1A-962C-5669BDC34DE6}" type="parTrans" cxnId="{89E961B7-815E-4332-9F04-7F0D11DD4C1A}">
      <dgm:prSet/>
      <dgm:spPr/>
      <dgm:t>
        <a:bodyPr/>
        <a:lstStyle/>
        <a:p>
          <a:endParaRPr lang="en-US"/>
        </a:p>
      </dgm:t>
    </dgm:pt>
    <dgm:pt modelId="{D67E668A-9D1E-4369-8093-BF29FF92701E}" type="sibTrans" cxnId="{89E961B7-815E-4332-9F04-7F0D11DD4C1A}">
      <dgm:prSet/>
      <dgm:spPr/>
      <dgm:t>
        <a:bodyPr/>
        <a:lstStyle/>
        <a:p>
          <a:endParaRPr lang="en-US"/>
        </a:p>
      </dgm:t>
    </dgm:pt>
    <dgm:pt modelId="{FB9DB6F9-0BFC-499F-BA72-BB523A5B246A}">
      <dgm:prSet phldrT="[Text]"/>
      <dgm:spPr/>
      <dgm:t>
        <a:bodyPr/>
        <a:lstStyle/>
        <a:p>
          <a:r>
            <a:rPr lang="th-TH" dirty="0" smtClean="0"/>
            <a:t>เทศบาลออกบิล</a:t>
          </a:r>
          <a:endParaRPr lang="en-US" dirty="0"/>
        </a:p>
      </dgm:t>
    </dgm:pt>
    <dgm:pt modelId="{E7EF18C9-F767-47AC-81B5-66152C80659B}" type="parTrans" cxnId="{155B0982-5323-4374-BF8B-D9FA20F553EA}">
      <dgm:prSet/>
      <dgm:spPr/>
      <dgm:t>
        <a:bodyPr/>
        <a:lstStyle/>
        <a:p>
          <a:endParaRPr lang="en-US"/>
        </a:p>
      </dgm:t>
    </dgm:pt>
    <dgm:pt modelId="{F40EC92D-1EC1-4823-9AC0-7F5B1DFEE20E}" type="sibTrans" cxnId="{155B0982-5323-4374-BF8B-D9FA20F553EA}">
      <dgm:prSet/>
      <dgm:spPr/>
      <dgm:t>
        <a:bodyPr/>
        <a:lstStyle/>
        <a:p>
          <a:endParaRPr lang="en-US"/>
        </a:p>
      </dgm:t>
    </dgm:pt>
    <dgm:pt modelId="{1279C048-3EED-4986-B0E4-58989EBEDB84}">
      <dgm:prSet phldrT="[Text]"/>
      <dgm:spPr/>
      <dgm:t>
        <a:bodyPr/>
        <a:lstStyle/>
        <a:p>
          <a:r>
            <a:rPr lang="th-TH" dirty="0" smtClean="0"/>
            <a:t>เทศบาลส่งคนเก็บเงิน</a:t>
          </a:r>
          <a:endParaRPr lang="en-US" dirty="0"/>
        </a:p>
      </dgm:t>
    </dgm:pt>
    <dgm:pt modelId="{308C1369-AB80-4375-ACD4-56531190BAA9}" type="parTrans" cxnId="{6B46090E-E2F5-481C-8D90-590F567E8AE6}">
      <dgm:prSet/>
      <dgm:spPr/>
      <dgm:t>
        <a:bodyPr/>
        <a:lstStyle/>
        <a:p>
          <a:endParaRPr lang="en-US"/>
        </a:p>
      </dgm:t>
    </dgm:pt>
    <dgm:pt modelId="{F20ECE41-48B7-45C9-B00C-67889CABFB69}" type="sibTrans" cxnId="{6B46090E-E2F5-481C-8D90-590F567E8AE6}">
      <dgm:prSet/>
      <dgm:spPr/>
      <dgm:t>
        <a:bodyPr/>
        <a:lstStyle/>
        <a:p>
          <a:endParaRPr lang="en-US"/>
        </a:p>
      </dgm:t>
    </dgm:pt>
    <dgm:pt modelId="{4E26E2D1-CEDB-48FB-BB3D-A541B613C2B2}" type="pres">
      <dgm:prSet presAssocID="{9AC8910C-CB49-4A44-9E17-D54D92DB3CD0}" presName="cycle" presStyleCnt="0">
        <dgm:presLayoutVars>
          <dgm:dir/>
          <dgm:resizeHandles val="exact"/>
        </dgm:presLayoutVars>
      </dgm:prSet>
      <dgm:spPr/>
    </dgm:pt>
    <dgm:pt modelId="{11D3C5C2-AAC3-4847-BB91-161F128869D7}" type="pres">
      <dgm:prSet presAssocID="{CD7C0CBA-86C9-4807-9E98-6221B1B0F5CE}" presName="node" presStyleLbl="node1" presStyleIdx="0" presStyleCnt="6">
        <dgm:presLayoutVars>
          <dgm:bulletEnabled val="1"/>
        </dgm:presLayoutVars>
      </dgm:prSet>
      <dgm:spPr/>
    </dgm:pt>
    <dgm:pt modelId="{5360115D-DFE8-46BB-BE46-0864AC22A20D}" type="pres">
      <dgm:prSet presAssocID="{CEA7AC7F-7599-40A2-A540-A257A189675D}" presName="sibTrans" presStyleLbl="sibTrans2D1" presStyleIdx="0" presStyleCnt="6"/>
      <dgm:spPr/>
    </dgm:pt>
    <dgm:pt modelId="{4FA759C2-07B7-4598-B356-95AB1D513139}" type="pres">
      <dgm:prSet presAssocID="{CEA7AC7F-7599-40A2-A540-A257A189675D}" presName="connectorText" presStyleLbl="sibTrans2D1" presStyleIdx="0" presStyleCnt="6"/>
      <dgm:spPr/>
    </dgm:pt>
    <dgm:pt modelId="{AE599ACC-6885-4DC5-A229-CC04145B2CC7}" type="pres">
      <dgm:prSet presAssocID="{AB7729A9-A48C-4E3B-8766-FAD602C0651F}" presName="node" presStyleLbl="node1" presStyleIdx="1" presStyleCnt="6">
        <dgm:presLayoutVars>
          <dgm:bulletEnabled val="1"/>
        </dgm:presLayoutVars>
      </dgm:prSet>
      <dgm:spPr/>
    </dgm:pt>
    <dgm:pt modelId="{83484589-B909-4314-88CA-C25157B8A229}" type="pres">
      <dgm:prSet presAssocID="{59A499A9-422C-4E3B-8C95-43CBC3E92817}" presName="sibTrans" presStyleLbl="sibTrans2D1" presStyleIdx="1" presStyleCnt="6"/>
      <dgm:spPr/>
    </dgm:pt>
    <dgm:pt modelId="{6F43B2A4-FA35-455D-8206-41FACFC85D27}" type="pres">
      <dgm:prSet presAssocID="{59A499A9-422C-4E3B-8C95-43CBC3E92817}" presName="connectorText" presStyleLbl="sibTrans2D1" presStyleIdx="1" presStyleCnt="6"/>
      <dgm:spPr/>
    </dgm:pt>
    <dgm:pt modelId="{9BA96E04-54F7-4C10-9AE4-7E2FC78D0D86}" type="pres">
      <dgm:prSet presAssocID="{FACB2B15-0BB7-41CE-A0BB-E512F8E4F48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96857-4242-4235-B144-513ECFBD9B23}" type="pres">
      <dgm:prSet presAssocID="{5816FF00-E817-49BA-88BB-EDEBFC989C64}" presName="sibTrans" presStyleLbl="sibTrans2D1" presStyleIdx="2" presStyleCnt="6"/>
      <dgm:spPr/>
    </dgm:pt>
    <dgm:pt modelId="{1CAC42F1-51FE-4698-B8FC-90A0B830147E}" type="pres">
      <dgm:prSet presAssocID="{5816FF00-E817-49BA-88BB-EDEBFC989C64}" presName="connectorText" presStyleLbl="sibTrans2D1" presStyleIdx="2" presStyleCnt="6"/>
      <dgm:spPr/>
    </dgm:pt>
    <dgm:pt modelId="{EADCCA45-FFBE-4078-B6DA-6BE3D1940A41}" type="pres">
      <dgm:prSet presAssocID="{AB89D21A-A275-490D-A362-78FF2179894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561CF-7ABD-4EF6-885C-BA485653DACF}" type="pres">
      <dgm:prSet presAssocID="{D67E668A-9D1E-4369-8093-BF29FF92701E}" presName="sibTrans" presStyleLbl="sibTrans2D1" presStyleIdx="3" presStyleCnt="6"/>
      <dgm:spPr/>
    </dgm:pt>
    <dgm:pt modelId="{DE2EAD1A-18C0-4662-83A8-B70B94AAEA87}" type="pres">
      <dgm:prSet presAssocID="{D67E668A-9D1E-4369-8093-BF29FF92701E}" presName="connectorText" presStyleLbl="sibTrans2D1" presStyleIdx="3" presStyleCnt="6"/>
      <dgm:spPr/>
    </dgm:pt>
    <dgm:pt modelId="{72D30368-5AE8-4A7A-85BA-C70E9B94BDB1}" type="pres">
      <dgm:prSet presAssocID="{FB9DB6F9-0BFC-499F-BA72-BB523A5B246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EDC18-3CED-499B-BFAF-631E9E280EDC}" type="pres">
      <dgm:prSet presAssocID="{F40EC92D-1EC1-4823-9AC0-7F5B1DFEE20E}" presName="sibTrans" presStyleLbl="sibTrans2D1" presStyleIdx="4" presStyleCnt="6"/>
      <dgm:spPr/>
    </dgm:pt>
    <dgm:pt modelId="{BA4F4C67-A12B-4138-8A9D-95528BBB1861}" type="pres">
      <dgm:prSet presAssocID="{F40EC92D-1EC1-4823-9AC0-7F5B1DFEE20E}" presName="connectorText" presStyleLbl="sibTrans2D1" presStyleIdx="4" presStyleCnt="6"/>
      <dgm:spPr/>
    </dgm:pt>
    <dgm:pt modelId="{2A192A00-99C4-4FC8-BBA6-DF66E75D8CD5}" type="pres">
      <dgm:prSet presAssocID="{1279C048-3EED-4986-B0E4-58989EBEDB84}" presName="node" presStyleLbl="node1" presStyleIdx="5" presStyleCnt="6">
        <dgm:presLayoutVars>
          <dgm:bulletEnabled val="1"/>
        </dgm:presLayoutVars>
      </dgm:prSet>
      <dgm:spPr/>
    </dgm:pt>
    <dgm:pt modelId="{8CD3BB83-44C3-4F0F-88F0-940866A47D27}" type="pres">
      <dgm:prSet presAssocID="{F20ECE41-48B7-45C9-B00C-67889CABFB69}" presName="sibTrans" presStyleLbl="sibTrans2D1" presStyleIdx="5" presStyleCnt="6"/>
      <dgm:spPr/>
    </dgm:pt>
    <dgm:pt modelId="{9734B1E3-4A4B-433E-BCCD-8F46515AB972}" type="pres">
      <dgm:prSet presAssocID="{F20ECE41-48B7-45C9-B00C-67889CABFB69}" presName="connectorText" presStyleLbl="sibTrans2D1" presStyleIdx="5" presStyleCnt="6"/>
      <dgm:spPr/>
    </dgm:pt>
  </dgm:ptLst>
  <dgm:cxnLst>
    <dgm:cxn modelId="{6B46090E-E2F5-481C-8D90-590F567E8AE6}" srcId="{9AC8910C-CB49-4A44-9E17-D54D92DB3CD0}" destId="{1279C048-3EED-4986-B0E4-58989EBEDB84}" srcOrd="5" destOrd="0" parTransId="{308C1369-AB80-4375-ACD4-56531190BAA9}" sibTransId="{F20ECE41-48B7-45C9-B00C-67889CABFB69}"/>
    <dgm:cxn modelId="{C5D1857A-FA3A-42EE-B162-5F49F714B204}" type="presOf" srcId="{CEA7AC7F-7599-40A2-A540-A257A189675D}" destId="{5360115D-DFE8-46BB-BE46-0864AC22A20D}" srcOrd="0" destOrd="0" presId="urn:microsoft.com/office/officeart/2005/8/layout/cycle2"/>
    <dgm:cxn modelId="{A76B0C3E-9C9D-4740-A51A-9CD3EE3B9F30}" srcId="{9AC8910C-CB49-4A44-9E17-D54D92DB3CD0}" destId="{CD7C0CBA-86C9-4807-9E98-6221B1B0F5CE}" srcOrd="0" destOrd="0" parTransId="{00A10E64-EB17-485D-9C3E-68E22CFC5822}" sibTransId="{CEA7AC7F-7599-40A2-A540-A257A189675D}"/>
    <dgm:cxn modelId="{89E961B7-815E-4332-9F04-7F0D11DD4C1A}" srcId="{9AC8910C-CB49-4A44-9E17-D54D92DB3CD0}" destId="{AB89D21A-A275-490D-A362-78FF21798947}" srcOrd="3" destOrd="0" parTransId="{ECB85D4C-753F-4A1A-962C-5669BDC34DE6}" sibTransId="{D67E668A-9D1E-4369-8093-BF29FF92701E}"/>
    <dgm:cxn modelId="{AA5CFB5F-1936-4BA0-8FA7-E1E3D6FA883E}" srcId="{9AC8910C-CB49-4A44-9E17-D54D92DB3CD0}" destId="{FACB2B15-0BB7-41CE-A0BB-E512F8E4F480}" srcOrd="2" destOrd="0" parTransId="{6FD8D400-61D4-4634-B2C8-B5495EADBAA4}" sibTransId="{5816FF00-E817-49BA-88BB-EDEBFC989C64}"/>
    <dgm:cxn modelId="{C7BAAB09-4D22-47F0-8218-27BF435B3420}" type="presOf" srcId="{1279C048-3EED-4986-B0E4-58989EBEDB84}" destId="{2A192A00-99C4-4FC8-BBA6-DF66E75D8CD5}" srcOrd="0" destOrd="0" presId="urn:microsoft.com/office/officeart/2005/8/layout/cycle2"/>
    <dgm:cxn modelId="{53DB3F43-E5F8-493D-B755-2200915EE4CF}" type="presOf" srcId="{59A499A9-422C-4E3B-8C95-43CBC3E92817}" destId="{6F43B2A4-FA35-455D-8206-41FACFC85D27}" srcOrd="1" destOrd="0" presId="urn:microsoft.com/office/officeart/2005/8/layout/cycle2"/>
    <dgm:cxn modelId="{9927613E-A1AF-43EB-A699-6A450C2D4AF4}" type="presOf" srcId="{F40EC92D-1EC1-4823-9AC0-7F5B1DFEE20E}" destId="{FDAEDC18-3CED-499B-BFAF-631E9E280EDC}" srcOrd="0" destOrd="0" presId="urn:microsoft.com/office/officeart/2005/8/layout/cycle2"/>
    <dgm:cxn modelId="{DF3F0CE1-FBE9-468A-B9ED-83CE802FC16B}" srcId="{9AC8910C-CB49-4A44-9E17-D54D92DB3CD0}" destId="{AB7729A9-A48C-4E3B-8766-FAD602C0651F}" srcOrd="1" destOrd="0" parTransId="{5E56FD69-11B9-4CBE-9826-EA68CFD0784F}" sibTransId="{59A499A9-422C-4E3B-8C95-43CBC3E92817}"/>
    <dgm:cxn modelId="{155B0982-5323-4374-BF8B-D9FA20F553EA}" srcId="{9AC8910C-CB49-4A44-9E17-D54D92DB3CD0}" destId="{FB9DB6F9-0BFC-499F-BA72-BB523A5B246A}" srcOrd="4" destOrd="0" parTransId="{E7EF18C9-F767-47AC-81B5-66152C80659B}" sibTransId="{F40EC92D-1EC1-4823-9AC0-7F5B1DFEE20E}"/>
    <dgm:cxn modelId="{6D51829A-B6D6-45AC-919D-ED9C656164B9}" type="presOf" srcId="{D67E668A-9D1E-4369-8093-BF29FF92701E}" destId="{CC5561CF-7ABD-4EF6-885C-BA485653DACF}" srcOrd="0" destOrd="0" presId="urn:microsoft.com/office/officeart/2005/8/layout/cycle2"/>
    <dgm:cxn modelId="{CD709EB6-D0CA-4B52-B46B-7D5A3CC193C4}" type="presOf" srcId="{D67E668A-9D1E-4369-8093-BF29FF92701E}" destId="{DE2EAD1A-18C0-4662-83A8-B70B94AAEA87}" srcOrd="1" destOrd="0" presId="urn:microsoft.com/office/officeart/2005/8/layout/cycle2"/>
    <dgm:cxn modelId="{D0EFEB50-F755-4B11-8078-1FF052D37B8D}" type="presOf" srcId="{5816FF00-E817-49BA-88BB-EDEBFC989C64}" destId="{57296857-4242-4235-B144-513ECFBD9B23}" srcOrd="0" destOrd="0" presId="urn:microsoft.com/office/officeart/2005/8/layout/cycle2"/>
    <dgm:cxn modelId="{F6808761-2C0D-4E4D-A30D-26AC056E9179}" type="presOf" srcId="{CD7C0CBA-86C9-4807-9E98-6221B1B0F5CE}" destId="{11D3C5C2-AAC3-4847-BB91-161F128869D7}" srcOrd="0" destOrd="0" presId="urn:microsoft.com/office/officeart/2005/8/layout/cycle2"/>
    <dgm:cxn modelId="{1A38B17E-120A-49B8-BED2-1F67EE31AF0A}" type="presOf" srcId="{CEA7AC7F-7599-40A2-A540-A257A189675D}" destId="{4FA759C2-07B7-4598-B356-95AB1D513139}" srcOrd="1" destOrd="0" presId="urn:microsoft.com/office/officeart/2005/8/layout/cycle2"/>
    <dgm:cxn modelId="{DCA504F6-870A-4B41-A332-E223B350789B}" type="presOf" srcId="{AB7729A9-A48C-4E3B-8766-FAD602C0651F}" destId="{AE599ACC-6885-4DC5-A229-CC04145B2CC7}" srcOrd="0" destOrd="0" presId="urn:microsoft.com/office/officeart/2005/8/layout/cycle2"/>
    <dgm:cxn modelId="{84F7ECF3-8EB2-4FA3-98EF-BB09E1BD93B5}" type="presOf" srcId="{F20ECE41-48B7-45C9-B00C-67889CABFB69}" destId="{9734B1E3-4A4B-433E-BCCD-8F46515AB972}" srcOrd="1" destOrd="0" presId="urn:microsoft.com/office/officeart/2005/8/layout/cycle2"/>
    <dgm:cxn modelId="{65766FD0-5705-4E01-B450-F465A0C32663}" type="presOf" srcId="{F40EC92D-1EC1-4823-9AC0-7F5B1DFEE20E}" destId="{BA4F4C67-A12B-4138-8A9D-95528BBB1861}" srcOrd="1" destOrd="0" presId="urn:microsoft.com/office/officeart/2005/8/layout/cycle2"/>
    <dgm:cxn modelId="{F9C9477E-E696-47A8-A10E-AC2B8C85F2AE}" type="presOf" srcId="{FACB2B15-0BB7-41CE-A0BB-E512F8E4F480}" destId="{9BA96E04-54F7-4C10-9AE4-7E2FC78D0D86}" srcOrd="0" destOrd="0" presId="urn:microsoft.com/office/officeart/2005/8/layout/cycle2"/>
    <dgm:cxn modelId="{99E752A7-85C9-40CB-8167-7594FB46DA5B}" type="presOf" srcId="{5816FF00-E817-49BA-88BB-EDEBFC989C64}" destId="{1CAC42F1-51FE-4698-B8FC-90A0B830147E}" srcOrd="1" destOrd="0" presId="urn:microsoft.com/office/officeart/2005/8/layout/cycle2"/>
    <dgm:cxn modelId="{29C9A84E-990B-4D98-A031-A960D85314D3}" type="presOf" srcId="{AB89D21A-A275-490D-A362-78FF21798947}" destId="{EADCCA45-FFBE-4078-B6DA-6BE3D1940A41}" srcOrd="0" destOrd="0" presId="urn:microsoft.com/office/officeart/2005/8/layout/cycle2"/>
    <dgm:cxn modelId="{3E03C1E3-9F17-49A8-A8B7-774D3BE3EC50}" type="presOf" srcId="{59A499A9-422C-4E3B-8C95-43CBC3E92817}" destId="{83484589-B909-4314-88CA-C25157B8A229}" srcOrd="0" destOrd="0" presId="urn:microsoft.com/office/officeart/2005/8/layout/cycle2"/>
    <dgm:cxn modelId="{E3D53829-5F36-4BAF-9F78-AA3EB41C1EF1}" type="presOf" srcId="{F20ECE41-48B7-45C9-B00C-67889CABFB69}" destId="{8CD3BB83-44C3-4F0F-88F0-940866A47D27}" srcOrd="0" destOrd="0" presId="urn:microsoft.com/office/officeart/2005/8/layout/cycle2"/>
    <dgm:cxn modelId="{576A7B40-0792-47CC-B39B-1BA82BBDE530}" type="presOf" srcId="{FB9DB6F9-0BFC-499F-BA72-BB523A5B246A}" destId="{72D30368-5AE8-4A7A-85BA-C70E9B94BDB1}" srcOrd="0" destOrd="0" presId="urn:microsoft.com/office/officeart/2005/8/layout/cycle2"/>
    <dgm:cxn modelId="{DD685952-8541-4027-B07A-B9408377F8B4}" type="presOf" srcId="{9AC8910C-CB49-4A44-9E17-D54D92DB3CD0}" destId="{4E26E2D1-CEDB-48FB-BB3D-A541B613C2B2}" srcOrd="0" destOrd="0" presId="urn:microsoft.com/office/officeart/2005/8/layout/cycle2"/>
    <dgm:cxn modelId="{2D2B47C5-223E-409C-B139-02C6E0806E26}" type="presParOf" srcId="{4E26E2D1-CEDB-48FB-BB3D-A541B613C2B2}" destId="{11D3C5C2-AAC3-4847-BB91-161F128869D7}" srcOrd="0" destOrd="0" presId="urn:microsoft.com/office/officeart/2005/8/layout/cycle2"/>
    <dgm:cxn modelId="{7A3C5088-1BCA-4A49-9D00-D2514848C859}" type="presParOf" srcId="{4E26E2D1-CEDB-48FB-BB3D-A541B613C2B2}" destId="{5360115D-DFE8-46BB-BE46-0864AC22A20D}" srcOrd="1" destOrd="0" presId="urn:microsoft.com/office/officeart/2005/8/layout/cycle2"/>
    <dgm:cxn modelId="{3DEFE3E1-DB54-453A-8120-BBD17AE85695}" type="presParOf" srcId="{5360115D-DFE8-46BB-BE46-0864AC22A20D}" destId="{4FA759C2-07B7-4598-B356-95AB1D513139}" srcOrd="0" destOrd="0" presId="urn:microsoft.com/office/officeart/2005/8/layout/cycle2"/>
    <dgm:cxn modelId="{F4B03819-4B96-482F-A532-7B1E3552AEB3}" type="presParOf" srcId="{4E26E2D1-CEDB-48FB-BB3D-A541B613C2B2}" destId="{AE599ACC-6885-4DC5-A229-CC04145B2CC7}" srcOrd="2" destOrd="0" presId="urn:microsoft.com/office/officeart/2005/8/layout/cycle2"/>
    <dgm:cxn modelId="{6FFD2D4A-70E2-43FB-BDFD-4DDA657BD5BE}" type="presParOf" srcId="{4E26E2D1-CEDB-48FB-BB3D-A541B613C2B2}" destId="{83484589-B909-4314-88CA-C25157B8A229}" srcOrd="3" destOrd="0" presId="urn:microsoft.com/office/officeart/2005/8/layout/cycle2"/>
    <dgm:cxn modelId="{40B5C584-AB4F-42A8-AAA3-53788F99C9BC}" type="presParOf" srcId="{83484589-B909-4314-88CA-C25157B8A229}" destId="{6F43B2A4-FA35-455D-8206-41FACFC85D27}" srcOrd="0" destOrd="0" presId="urn:microsoft.com/office/officeart/2005/8/layout/cycle2"/>
    <dgm:cxn modelId="{2098AABA-0AF0-45A0-B40D-BA6CC9630ABE}" type="presParOf" srcId="{4E26E2D1-CEDB-48FB-BB3D-A541B613C2B2}" destId="{9BA96E04-54F7-4C10-9AE4-7E2FC78D0D86}" srcOrd="4" destOrd="0" presId="urn:microsoft.com/office/officeart/2005/8/layout/cycle2"/>
    <dgm:cxn modelId="{D4EE572C-4E09-4C60-97D2-5321901FAA6C}" type="presParOf" srcId="{4E26E2D1-CEDB-48FB-BB3D-A541B613C2B2}" destId="{57296857-4242-4235-B144-513ECFBD9B23}" srcOrd="5" destOrd="0" presId="urn:microsoft.com/office/officeart/2005/8/layout/cycle2"/>
    <dgm:cxn modelId="{7681281F-7703-4304-9A18-9E229962782B}" type="presParOf" srcId="{57296857-4242-4235-B144-513ECFBD9B23}" destId="{1CAC42F1-51FE-4698-B8FC-90A0B830147E}" srcOrd="0" destOrd="0" presId="urn:microsoft.com/office/officeart/2005/8/layout/cycle2"/>
    <dgm:cxn modelId="{AB51C031-EF20-4AED-AD28-4960296AF2F1}" type="presParOf" srcId="{4E26E2D1-CEDB-48FB-BB3D-A541B613C2B2}" destId="{EADCCA45-FFBE-4078-B6DA-6BE3D1940A41}" srcOrd="6" destOrd="0" presId="urn:microsoft.com/office/officeart/2005/8/layout/cycle2"/>
    <dgm:cxn modelId="{8F917580-44C0-4F5E-B4A0-241C2AA60DB5}" type="presParOf" srcId="{4E26E2D1-CEDB-48FB-BB3D-A541B613C2B2}" destId="{CC5561CF-7ABD-4EF6-885C-BA485653DACF}" srcOrd="7" destOrd="0" presId="urn:microsoft.com/office/officeart/2005/8/layout/cycle2"/>
    <dgm:cxn modelId="{52B67B97-ABE4-403C-8D4D-C3F4377B999D}" type="presParOf" srcId="{CC5561CF-7ABD-4EF6-885C-BA485653DACF}" destId="{DE2EAD1A-18C0-4662-83A8-B70B94AAEA87}" srcOrd="0" destOrd="0" presId="urn:microsoft.com/office/officeart/2005/8/layout/cycle2"/>
    <dgm:cxn modelId="{4411791D-3610-4FBF-9B1F-53E820782FDC}" type="presParOf" srcId="{4E26E2D1-CEDB-48FB-BB3D-A541B613C2B2}" destId="{72D30368-5AE8-4A7A-85BA-C70E9B94BDB1}" srcOrd="8" destOrd="0" presId="urn:microsoft.com/office/officeart/2005/8/layout/cycle2"/>
    <dgm:cxn modelId="{18886B82-655D-4478-BEAE-5307A4278AD6}" type="presParOf" srcId="{4E26E2D1-CEDB-48FB-BB3D-A541B613C2B2}" destId="{FDAEDC18-3CED-499B-BFAF-631E9E280EDC}" srcOrd="9" destOrd="0" presId="urn:microsoft.com/office/officeart/2005/8/layout/cycle2"/>
    <dgm:cxn modelId="{4AB5D3A3-44D7-4A2A-9E64-E7715FFD9BDE}" type="presParOf" srcId="{FDAEDC18-3CED-499B-BFAF-631E9E280EDC}" destId="{BA4F4C67-A12B-4138-8A9D-95528BBB1861}" srcOrd="0" destOrd="0" presId="urn:microsoft.com/office/officeart/2005/8/layout/cycle2"/>
    <dgm:cxn modelId="{3CA3D7D4-F0C1-4B07-A50A-424730D97F5C}" type="presParOf" srcId="{4E26E2D1-CEDB-48FB-BB3D-A541B613C2B2}" destId="{2A192A00-99C4-4FC8-BBA6-DF66E75D8CD5}" srcOrd="10" destOrd="0" presId="urn:microsoft.com/office/officeart/2005/8/layout/cycle2"/>
    <dgm:cxn modelId="{F8A322C5-B5E2-41D7-9DD3-0CF5AC165216}" type="presParOf" srcId="{4E26E2D1-CEDB-48FB-BB3D-A541B613C2B2}" destId="{8CD3BB83-44C3-4F0F-88F0-940866A47D27}" srcOrd="11" destOrd="0" presId="urn:microsoft.com/office/officeart/2005/8/layout/cycle2"/>
    <dgm:cxn modelId="{05F64AB7-BA8B-4BED-8D1A-C895BB240211}" type="presParOf" srcId="{8CD3BB83-44C3-4F0F-88F0-940866A47D27}" destId="{9734B1E3-4A4B-433E-BCCD-8F46515AB97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5F32C-5F10-480F-979C-C610B7B4405A}">
      <dsp:nvSpPr>
        <dsp:cNvPr id="0" name=""/>
        <dsp:cNvSpPr/>
      </dsp:nvSpPr>
      <dsp:spPr>
        <a:xfrm>
          <a:off x="9108" y="895409"/>
          <a:ext cx="2722364" cy="1633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500" kern="1200" dirty="0" smtClean="0"/>
            <a:t>กรอกแบบฟอร์มการขอติดตั้งประปา</a:t>
          </a:r>
          <a:endParaRPr lang="en-US" sz="3500" kern="1200" dirty="0"/>
        </a:p>
      </dsp:txBody>
      <dsp:txXfrm>
        <a:off x="56949" y="943250"/>
        <a:ext cx="2626682" cy="1537736"/>
      </dsp:txXfrm>
    </dsp:sp>
    <dsp:sp modelId="{7EF17BE3-605B-496A-9C41-AD172FC61EBE}">
      <dsp:nvSpPr>
        <dsp:cNvPr id="0" name=""/>
        <dsp:cNvSpPr/>
      </dsp:nvSpPr>
      <dsp:spPr>
        <a:xfrm>
          <a:off x="300370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3003708" y="1509574"/>
        <a:ext cx="403999" cy="405088"/>
      </dsp:txXfrm>
    </dsp:sp>
    <dsp:sp modelId="{BCB7FB29-8DF4-48AC-B6BF-B4AF6498DD84}">
      <dsp:nvSpPr>
        <dsp:cNvPr id="0" name=""/>
        <dsp:cNvSpPr/>
      </dsp:nvSpPr>
      <dsp:spPr>
        <a:xfrm>
          <a:off x="3820417" y="895409"/>
          <a:ext cx="2722364" cy="1633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500" kern="1200" dirty="0" smtClean="0"/>
            <a:t>ส่งช่างไปดำเนินการ</a:t>
          </a:r>
          <a:endParaRPr lang="en-US" sz="3500" kern="1200" dirty="0"/>
        </a:p>
      </dsp:txBody>
      <dsp:txXfrm>
        <a:off x="3868258" y="943250"/>
        <a:ext cx="2626682" cy="1537736"/>
      </dsp:txXfrm>
    </dsp:sp>
    <dsp:sp modelId="{67E772CD-26BB-4AC7-BF43-B3D5DFE9A481}">
      <dsp:nvSpPr>
        <dsp:cNvPr id="0" name=""/>
        <dsp:cNvSpPr/>
      </dsp:nvSpPr>
      <dsp:spPr>
        <a:xfrm>
          <a:off x="681501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815018" y="1509574"/>
        <a:ext cx="403999" cy="405088"/>
      </dsp:txXfrm>
    </dsp:sp>
    <dsp:sp modelId="{4C25E873-2307-4020-98AF-39EC51E0CE2B}">
      <dsp:nvSpPr>
        <dsp:cNvPr id="0" name=""/>
        <dsp:cNvSpPr/>
      </dsp:nvSpPr>
      <dsp:spPr>
        <a:xfrm>
          <a:off x="7631727" y="895409"/>
          <a:ext cx="2722364" cy="1633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500" kern="1200" dirty="0" smtClean="0"/>
            <a:t>ออกบิลเรียกเก็บ</a:t>
          </a:r>
          <a:endParaRPr lang="en-US" sz="3500" kern="1200" dirty="0"/>
        </a:p>
      </dsp:txBody>
      <dsp:txXfrm>
        <a:off x="7679568" y="943250"/>
        <a:ext cx="2626682" cy="153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5F32C-5F10-480F-979C-C610B7B4405A}">
      <dsp:nvSpPr>
        <dsp:cNvPr id="0" name=""/>
        <dsp:cNvSpPr/>
      </dsp:nvSpPr>
      <dsp:spPr>
        <a:xfrm>
          <a:off x="2024" y="417224"/>
          <a:ext cx="4316313" cy="2589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5400" kern="1200" dirty="0" smtClean="0"/>
            <a:t>กรอกแบบฟอร์มการขอยกเลิกประปา</a:t>
          </a:r>
          <a:endParaRPr lang="en-US" sz="5400" kern="1200" dirty="0"/>
        </a:p>
      </dsp:txBody>
      <dsp:txXfrm>
        <a:off x="77876" y="493076"/>
        <a:ext cx="4164609" cy="2438083"/>
      </dsp:txXfrm>
    </dsp:sp>
    <dsp:sp modelId="{7EF17BE3-605B-496A-9C41-AD172FC61EBE}">
      <dsp:nvSpPr>
        <dsp:cNvPr id="0" name=""/>
        <dsp:cNvSpPr/>
      </dsp:nvSpPr>
      <dsp:spPr>
        <a:xfrm>
          <a:off x="4749968" y="1176895"/>
          <a:ext cx="915058" cy="1070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4749968" y="1390984"/>
        <a:ext cx="640541" cy="642267"/>
      </dsp:txXfrm>
    </dsp:sp>
    <dsp:sp modelId="{BCB7FB29-8DF4-48AC-B6BF-B4AF6498DD84}">
      <dsp:nvSpPr>
        <dsp:cNvPr id="0" name=""/>
        <dsp:cNvSpPr/>
      </dsp:nvSpPr>
      <dsp:spPr>
        <a:xfrm>
          <a:off x="6044862" y="417224"/>
          <a:ext cx="4316313" cy="2589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5400" kern="1200" dirty="0" smtClean="0"/>
            <a:t>ส่งช่างไปดำเนินการ</a:t>
          </a:r>
          <a:endParaRPr lang="en-US" sz="5400" kern="1200" dirty="0"/>
        </a:p>
      </dsp:txBody>
      <dsp:txXfrm>
        <a:off x="6120714" y="493076"/>
        <a:ext cx="4164609" cy="2438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3C5C2-AAC3-4847-BB91-161F128869D7}">
      <dsp:nvSpPr>
        <dsp:cNvPr id="0" name=""/>
        <dsp:cNvSpPr/>
      </dsp:nvSpPr>
      <dsp:spPr>
        <a:xfrm>
          <a:off x="5244875" y="369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ผู้ขอใช้กรอกแบบฟอร์ม</a:t>
          </a:r>
          <a:endParaRPr lang="en-US" sz="1600" kern="1200" dirty="0"/>
        </a:p>
      </dsp:txBody>
      <dsp:txXfrm>
        <a:off x="5397875" y="153369"/>
        <a:ext cx="738751" cy="738751"/>
      </dsp:txXfrm>
    </dsp:sp>
    <dsp:sp modelId="{5360115D-DFE8-46BB-BE46-0864AC22A20D}">
      <dsp:nvSpPr>
        <dsp:cNvPr id="0" name=""/>
        <dsp:cNvSpPr/>
      </dsp:nvSpPr>
      <dsp:spPr>
        <a:xfrm rot="1800000">
          <a:off x="6301114" y="735078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306712" y="784708"/>
        <a:ext cx="194982" cy="211561"/>
      </dsp:txXfrm>
    </dsp:sp>
    <dsp:sp modelId="{AE599ACC-6885-4DC5-A229-CC04145B2CC7}">
      <dsp:nvSpPr>
        <dsp:cNvPr id="0" name=""/>
        <dsp:cNvSpPr/>
      </dsp:nvSpPr>
      <dsp:spPr>
        <a:xfrm>
          <a:off x="6604802" y="785523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เทศบาลส่งคนติดตั้ง</a:t>
          </a:r>
          <a:endParaRPr lang="en-US" sz="1600" kern="1200" dirty="0"/>
        </a:p>
      </dsp:txBody>
      <dsp:txXfrm>
        <a:off x="6757802" y="938523"/>
        <a:ext cx="738751" cy="738751"/>
      </dsp:txXfrm>
    </dsp:sp>
    <dsp:sp modelId="{83484589-B909-4314-88CA-C25157B8A229}">
      <dsp:nvSpPr>
        <dsp:cNvPr id="0" name=""/>
        <dsp:cNvSpPr/>
      </dsp:nvSpPr>
      <dsp:spPr>
        <a:xfrm rot="5400000">
          <a:off x="6987905" y="1908867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7029687" y="1937607"/>
        <a:ext cx="194982" cy="211561"/>
      </dsp:txXfrm>
    </dsp:sp>
    <dsp:sp modelId="{9BA96E04-54F7-4C10-9AE4-7E2FC78D0D86}">
      <dsp:nvSpPr>
        <dsp:cNvPr id="0" name=""/>
        <dsp:cNvSpPr/>
      </dsp:nvSpPr>
      <dsp:spPr>
        <a:xfrm>
          <a:off x="6604802" y="2355831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เริ่มใช้บริการ</a:t>
          </a:r>
          <a:endParaRPr lang="en-US" sz="1600" kern="1200" dirty="0"/>
        </a:p>
      </dsp:txBody>
      <dsp:txXfrm>
        <a:off x="6757802" y="2508831"/>
        <a:ext cx="738751" cy="738751"/>
      </dsp:txXfrm>
    </dsp:sp>
    <dsp:sp modelId="{57296857-4242-4235-B144-513ECFBD9B23}">
      <dsp:nvSpPr>
        <dsp:cNvPr id="0" name=""/>
        <dsp:cNvSpPr/>
      </dsp:nvSpPr>
      <dsp:spPr>
        <a:xfrm rot="9000000">
          <a:off x="6314768" y="3090540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6392733" y="3140170"/>
        <a:ext cx="194982" cy="211561"/>
      </dsp:txXfrm>
    </dsp:sp>
    <dsp:sp modelId="{EADCCA45-FFBE-4078-B6DA-6BE3D1940A41}">
      <dsp:nvSpPr>
        <dsp:cNvPr id="0" name=""/>
        <dsp:cNvSpPr/>
      </dsp:nvSpPr>
      <dsp:spPr>
        <a:xfrm>
          <a:off x="5244875" y="3140985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เทศบาลส่งคนจดมิเตอร์</a:t>
          </a:r>
          <a:endParaRPr lang="en-US" sz="1600" kern="1200" dirty="0"/>
        </a:p>
      </dsp:txBody>
      <dsp:txXfrm>
        <a:off x="5397875" y="3293985"/>
        <a:ext cx="738751" cy="738751"/>
      </dsp:txXfrm>
    </dsp:sp>
    <dsp:sp modelId="{CC5561CF-7ABD-4EF6-885C-BA485653DACF}">
      <dsp:nvSpPr>
        <dsp:cNvPr id="0" name=""/>
        <dsp:cNvSpPr/>
      </dsp:nvSpPr>
      <dsp:spPr>
        <a:xfrm rot="12600000">
          <a:off x="4954842" y="3098424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032807" y="3189836"/>
        <a:ext cx="194982" cy="211561"/>
      </dsp:txXfrm>
    </dsp:sp>
    <dsp:sp modelId="{72D30368-5AE8-4A7A-85BA-C70E9B94BDB1}">
      <dsp:nvSpPr>
        <dsp:cNvPr id="0" name=""/>
        <dsp:cNvSpPr/>
      </dsp:nvSpPr>
      <dsp:spPr>
        <a:xfrm>
          <a:off x="3884948" y="2355831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เทศบาลออกบิล</a:t>
          </a:r>
          <a:endParaRPr lang="en-US" sz="1600" kern="1200" dirty="0"/>
        </a:p>
      </dsp:txBody>
      <dsp:txXfrm>
        <a:off x="4037948" y="2508831"/>
        <a:ext cx="738751" cy="738751"/>
      </dsp:txXfrm>
    </dsp:sp>
    <dsp:sp modelId="{FDAEDC18-3CED-499B-BFAF-631E9E280EDC}">
      <dsp:nvSpPr>
        <dsp:cNvPr id="0" name=""/>
        <dsp:cNvSpPr/>
      </dsp:nvSpPr>
      <dsp:spPr>
        <a:xfrm rot="16200000">
          <a:off x="4268051" y="1924634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309833" y="2036937"/>
        <a:ext cx="194982" cy="211561"/>
      </dsp:txXfrm>
    </dsp:sp>
    <dsp:sp modelId="{2A192A00-99C4-4FC8-BBA6-DF66E75D8CD5}">
      <dsp:nvSpPr>
        <dsp:cNvPr id="0" name=""/>
        <dsp:cNvSpPr/>
      </dsp:nvSpPr>
      <dsp:spPr>
        <a:xfrm>
          <a:off x="3884948" y="785523"/>
          <a:ext cx="1044751" cy="1044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kern="1200" dirty="0" smtClean="0"/>
            <a:t>เทศบาลส่งคนเก็บเงิน</a:t>
          </a:r>
          <a:endParaRPr lang="en-US" sz="1600" kern="1200" dirty="0"/>
        </a:p>
      </dsp:txBody>
      <dsp:txXfrm>
        <a:off x="4037948" y="938523"/>
        <a:ext cx="738751" cy="738751"/>
      </dsp:txXfrm>
    </dsp:sp>
    <dsp:sp modelId="{8CD3BB83-44C3-4F0F-88F0-940866A47D27}">
      <dsp:nvSpPr>
        <dsp:cNvPr id="0" name=""/>
        <dsp:cNvSpPr/>
      </dsp:nvSpPr>
      <dsp:spPr>
        <a:xfrm rot="19800000">
          <a:off x="4941187" y="742961"/>
          <a:ext cx="278545" cy="352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46785" y="834373"/>
        <a:ext cx="194982" cy="211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87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0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4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81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6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9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3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2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278227" y="-1"/>
            <a:ext cx="913774" cy="1242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421937" y="6395470"/>
            <a:ext cx="1770066" cy="46253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6412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การพัฒนาระบบสารสนเทศสำหรับกองงานประปา</a:t>
            </a:r>
            <a:b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เทศบาลตำบลแม่สรวย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03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เนื้อหาการนำเสนอ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ภาพรวมการทำงานของกองงานประปาเทศบาลตำบลแม่สรวย</a:t>
            </a: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การวิเคราะห์และออกแบบระบบ</a:t>
            </a:r>
          </a:p>
          <a:p>
            <a:pPr lvl="1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ความเข้าใจระบบที่ใช้อยู่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</a:t>
            </a:r>
          </a:p>
          <a:p>
            <a:pPr lvl="1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ปัญหาในระบบเดิม</a:t>
            </a:r>
          </a:p>
          <a:p>
            <a:pPr lvl="1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ออกแบบระบบใหม่ (</a:t>
            </a:r>
            <a:r>
              <a:rPr lang="en-GB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System design</a:t>
            </a:r>
            <a:r>
              <a:rPr lang="en-GB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18956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ภาพรวมการทำงานของกองงานประปาเทศบาลตำบลแม่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สรวย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จำนวนเจ้าหน้าที่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ออกบิลเรียกเก็บจำนวน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งานช่าง ติดตั้ง ซ่อมแซม เก็บเงิน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หัวหน้ากอง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</a:p>
          <a:p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จำนวนประชากรที่ใช้บริการ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700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</a:t>
            </a:r>
          </a:p>
          <a:p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ปัจจุบันออกบิลเรียกเก็บและดำเนินการทุกอย่างเกี่ยวกับประปาด้วยมือ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92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5244966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68228" y="1891528"/>
            <a:ext cx="385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การขอใช้บริการของระบบเดิม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181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90406334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68228" y="1891528"/>
            <a:ext cx="4384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การขอยกเลิกบริการของระบบเดิม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11525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5252446" y="1891528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การคิดเงิน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ขั้นต่ำต้องจ่าย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28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</a:t>
            </a: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ปกติน้ำประปาหน่วยละ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7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ค่ามิเตอร์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ค่ากินเปล่า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16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 รวม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28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บาท</a:t>
            </a:r>
          </a:p>
        </p:txBody>
      </p:sp>
    </p:spTree>
    <p:extLst>
      <p:ext uri="{BB962C8B-B14F-4D97-AF65-F5344CB8AC3E}">
        <p14:creationId xmlns:p14="http://schemas.microsoft.com/office/powerpoint/2010/main" val="14528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4709475" y="1667283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สรุปขั้นตอนการทำงาน</a:t>
            </a:r>
            <a:endParaRPr lang="th-TH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04112902"/>
              </p:ext>
            </p:extLst>
          </p:nvPr>
        </p:nvGraphicFramePr>
        <p:xfrm>
          <a:off x="431075" y="2214695"/>
          <a:ext cx="11534502" cy="418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6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การวิเคราะห์และออกแบบ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5004996" y="1691474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/>
              <a:t>ปัญหาจากระบบเดิม</a:t>
            </a:r>
            <a:endParaRPr lang="th-T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0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195</TotalTime>
  <Words>225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 New</vt:lpstr>
      <vt:lpstr>Arial</vt:lpstr>
      <vt:lpstr>Cordia New</vt:lpstr>
      <vt:lpstr>TH Sarabun New</vt:lpstr>
      <vt:lpstr>Tw Cen MT</vt:lpstr>
      <vt:lpstr>Droplet</vt:lpstr>
      <vt:lpstr>การพัฒนาระบบสารสนเทศสำหรับกองงานประปา เทศบาลตำบลแม่สรวย</vt:lpstr>
      <vt:lpstr>เนื้อหาการนำเสนอ</vt:lpstr>
      <vt:lpstr>ภาพรวมการทำงานของกองงานประปาเทศบาลตำบลแม่สรวย</vt:lpstr>
      <vt:lpstr>การวิเคราะห์และออกแบบระบบ</vt:lpstr>
      <vt:lpstr>การวิเคราะห์และออกแบบระบบ</vt:lpstr>
      <vt:lpstr>การวิเคราะห์และออกแบบระบบ</vt:lpstr>
      <vt:lpstr>การวิเคราะห์และออกแบบระบบ</vt:lpstr>
      <vt:lpstr>การวิเคราะห์และออกแบบระบบ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การพัฒนาระบบสารสนเทศสำหรับกองงานประปา เทศบาลตำบลแม่สรวย</dc:title>
  <dc:creator>Anusorn Chaikaew</dc:creator>
  <cp:lastModifiedBy>Anusorn Chaikaew</cp:lastModifiedBy>
  <cp:revision>16</cp:revision>
  <dcterms:created xsi:type="dcterms:W3CDTF">2016-08-15T13:08:15Z</dcterms:created>
  <dcterms:modified xsi:type="dcterms:W3CDTF">2016-08-15T16:23:40Z</dcterms:modified>
</cp:coreProperties>
</file>