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E-commerce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E-Commerce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Augmented reality (AR) and virtual reality (VR) will enhance online shopping experiences.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Artificial intelligence (AI) will enable smarter customer service and personalization.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Sustainability and eco-friendly practices are becoming more important in e-commerce.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Final Thoughts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continues to evolve, driven by technological innovations and consumer preferences.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Businesses must adapt to changing trends to stay competitive in the digital marketplace.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new tools and strategies will be key to success in the future of online commerce.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Online E-Commerce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e-commerce involves buying and selling goods or services via the internet.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has revolutionized the way consumers and businesses interact worldwide.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growth of e-commerce continues to accelerate with technological advancements.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History and Evolution of E-Commerce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began in the 1990s with the emergence of online marketplaces.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platforms like Amazon and eBay set the stage for modern online shopping.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 time, mobile commerce and social commerce have expanded e-commerce channels.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E-Commerce Models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Business-to-Consumer (B2C) is the most common model, where businesses sell directly to consumers.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Business-to-Business (B2B) involves transactions between companies.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Consumer-to-Consumer (C2C) enables individuals to trade goods and services, often through online marketplaces.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Components of E-Commerce Platforms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User-friendly website interfaces and secure payment gateways are essential.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Product listings, shopping carts, and order management systems facilitate transactions.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service features like live chat and reviews enhance user experience.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E-Commerce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provides convenience by allowing shopping 24/7 from anywhere.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businesses to reach a global audience with lower overhead costs.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Personalization and data analytics improve customer engagement and sales.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E-Commerce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concerns, such as data breaches and fraud, pose significant risks.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Logistics and supply chain management are complex and vital for timely delivery.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Intense competition requires continuous innovation and marketing efforts.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E-Commerce Payment Methods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Credit/debit cards remain the most widely used payment option.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wallets like PayPal, Apple Pay, and Google Pay offer quick transactions.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Emerging methods include cryptocurrencies and buy-now-pay-later solutions.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Marketing Strategies in E-Commerce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Search engine optimization (SEO) increases website visibility.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Social media marketing helps engage with targeted audiences.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Email campaigns and personalized recommendations boost customer retention.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E-commerce</dc:title>
  <dc:subject>Online E-commerce</dc:subject>
  <dc:creator>SlideMake.com</dc:creator>
  <cp:lastModifiedBy>SlideMake.com</cp:lastModifiedBy>
  <cp:revision>1</cp:revision>
  <dcterms:created xsi:type="dcterms:W3CDTF">2025-08-04T16:46:56Z</dcterms:created>
  <dcterms:modified xsi:type="dcterms:W3CDTF">2025-08-04T16:46:56Z</dcterms:modified>
</cp:coreProperties>
</file>