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jkWhDaWlm6aWstq/9lK8myJaGZ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50c4fa87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f450c4fa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f450c4fa87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450c4fa87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f450c4fa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f450c4fa87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450c4fa87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f450c4fa8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f450c4fa87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450c4fa87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f450c4fa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f450c4fa87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50c4fa87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f450c4fa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f450c4fa87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50c4fa87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450c4fa8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f450c4fa87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50c4fa87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450c4fa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450c4fa87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50c4fa8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450c4f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f450c4fa8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50c4fa8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f450c4fa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f450c4fa87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450c4fa87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450c4fa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450c4fa87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50c4fa87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450c4fa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f450c4fa87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50c4fa87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450c4fa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f450c4fa87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50c4fa87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450c4fa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f450c4fa87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50c4fa8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450c4fa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f450c4fa87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92760"/>
          <a:stretch/>
        </p:blipFill>
        <p:spPr>
          <a:xfrm>
            <a:off x="0" y="6373815"/>
            <a:ext cx="9144000" cy="4841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0" y="2"/>
            <a:ext cx="9144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440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 KRISHNA COLLEGE OF ENGINEERING AND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440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Kuniamuthur, Coimbatore, Tamilnadu, India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An Autonomous Institution, Affiliated to Anna University, </a:t>
            </a:r>
            <a:endParaRPr b="1" i="0" sz="1200" u="none" cap="none" strike="noStrike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Accredited by NAAC with “A” Grade &amp; Accredited by NBA (CSE, ECE, IT, MECH ,EEE, CIVIL&amp; MCT</a:t>
            </a:r>
            <a:r>
              <a:rPr b="1" i="0" lang="en-US" sz="1200" u="none" cap="none" strike="noStrike">
                <a:solidFill>
                  <a:srgbClr val="3F3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1600"/>
              <a:buFont typeface="Helvetica Neue"/>
              <a:buNone/>
            </a:pPr>
            <a:r>
              <a:t/>
            </a:r>
            <a:endParaRPr b="1" i="0" sz="1600" u="none" cap="none" strike="noStrike">
              <a:solidFill>
                <a:srgbClr val="0440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063"/>
              </a:buClr>
              <a:buSzPts val="1600"/>
              <a:buFont typeface="Helvetica Neue"/>
              <a:buNone/>
            </a:pPr>
            <a:r>
              <a:t/>
            </a:r>
            <a:endParaRPr b="1" i="0" sz="1600" u="none" cap="none" strike="noStrike">
              <a:solidFill>
                <a:srgbClr val="0440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11188" y="1700213"/>
            <a:ext cx="7658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2400" y="2743201"/>
            <a:ext cx="8839200" cy="7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      : ADT-LIST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6165851"/>
            <a:ext cx="9144000" cy="369332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www.skcet.ac.in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klab\Desktop\SKCET logo.jpg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464" y="2"/>
            <a:ext cx="871537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klab\Desktop\SKI Logo.jpg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6052"/>
            <a:ext cx="830263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50c4fa87_0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Insertion - Routine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7" name="Google Shape;157;gf450c4fa87_0_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void insert()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{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int i,data,pos;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printf("\nEnter the data to be inserted"); scanf("%d",&amp;data);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printf("\nEnter the position at which element to be inserted");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scanf("%d",&amp;pos);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if(index=pos-1;i--)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list[i+1]=list[i];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index++;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list[pos-1]=data;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}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else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0357"/>
              <a:buNone/>
            </a:pPr>
            <a:r>
              <a:rPr b="1" lang="en-US"/>
              <a:t>printf("\nThe list is full"); }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450c4fa87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FF0000"/>
                </a:solidFill>
              </a:rPr>
              <a:t>Deletion Procedure </a:t>
            </a:r>
            <a:endParaRPr sz="6200">
              <a:solidFill>
                <a:srgbClr val="FF0000"/>
              </a:solidFill>
            </a:endParaRPr>
          </a:p>
        </p:txBody>
      </p:sp>
      <p:sp>
        <p:nvSpPr>
          <p:cNvPr id="164" name="Google Shape;164;gf450c4fa87_0_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• Get the position of the element to be deleted. • Alter the position of the elements by performing an assignment operation, list[i-1]=list[i], where i value ranges from position to the last index of the 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450c4fa87_0_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Deletion Routine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gf450c4fa87_0_71"/>
          <p:cNvSpPr txBox="1"/>
          <p:nvPr>
            <p:ph idx="1" type="body"/>
          </p:nvPr>
        </p:nvSpPr>
        <p:spPr>
          <a:xfrm>
            <a:off x="457200" y="13231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void del()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{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int i,pos;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printf("\nEnter the position of the data to be deleted");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scanf("%d",&amp;pos);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printf("\n The data deleted is %d",list[pos-1]); for(i=pos;i&lt;=index;i++)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list[i-1]=list[i];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index--;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b="1" lang="en-US"/>
              <a:t>}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450c4fa87_0_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FF0000"/>
                </a:solidFill>
              </a:rPr>
              <a:t>Display Procedure </a:t>
            </a:r>
            <a:endParaRPr sz="5800">
              <a:solidFill>
                <a:srgbClr val="FF0000"/>
              </a:solidFill>
            </a:endParaRPr>
          </a:p>
        </p:txBody>
      </p:sp>
      <p:sp>
        <p:nvSpPr>
          <p:cNvPr id="178" name="Google Shape;178;gf450c4fa87_0_7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• Formulate a loop, where i value ranges from 0 to index (index denotes the index of the last element in the array.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• Display each element in the array.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50c4fa87_0_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Display Routine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5" name="Google Shape;185;gf450c4fa87_0_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void display()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int i;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for(i=0;i&lt;=index;i++)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printf("\t%d",list[i]);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50c4fa87_0_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Disadvantage </a:t>
            </a:r>
            <a:endParaRPr/>
          </a:p>
        </p:txBody>
      </p:sp>
      <p:sp>
        <p:nvSpPr>
          <p:cNvPr id="192" name="Google Shape;192;gf450c4fa87_0_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Insertion and deletion are expensive</a:t>
            </a:r>
            <a:endParaRPr sz="4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 if the array is dynamically allocated, an estimate of the maximum size of the list is required</a:t>
            </a:r>
            <a:endParaRPr sz="7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f450c4fa87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75" y="1226100"/>
            <a:ext cx="8433951" cy="395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50c4fa87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Abstract Data type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gf450c4fa87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abstract datatype is special kind of datatype, whose behavior is defined by a set of values and set of operations</a:t>
            </a:r>
            <a:endParaRPr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Three ADTs namely </a:t>
            </a:r>
            <a:endParaRPr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ADT</a:t>
            </a:r>
            <a:endParaRPr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Stack ADT</a:t>
            </a:r>
            <a:endParaRPr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Queue ADT</a:t>
            </a:r>
            <a:endParaRPr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450c4fa87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FF0000"/>
                </a:solidFill>
              </a:rPr>
              <a:t>List ADT</a:t>
            </a:r>
            <a:endParaRPr sz="5700">
              <a:solidFill>
                <a:srgbClr val="FF0000"/>
              </a:solidFill>
            </a:endParaRPr>
          </a:p>
        </p:txBody>
      </p:sp>
      <p:sp>
        <p:nvSpPr>
          <p:cNvPr id="115" name="Google Shape;115;gf450c4fa87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 list contains elements of same type arranged in sequential order.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 can be implemented in two ways: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1. Array based Implementation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2. Linked List 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50c4fa87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ARRAY IMPLEMENTATION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f450c4fa87_0_17"/>
          <p:cNvSpPr txBox="1"/>
          <p:nvPr>
            <p:ph idx="1" type="body"/>
          </p:nvPr>
        </p:nvSpPr>
        <p:spPr>
          <a:xfrm>
            <a:off x="457200" y="1340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An array is a collection of items stored at contiguous memory locations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basic operations are: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. Creation of a List.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b. Insertion of a data in the List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c. Deletion of a data from the List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d. Searching of a data in the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450c4fa87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Global Declaration: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9" name="Google Shape;129;gf450c4fa87_0_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int list[25], index=-1;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Note: The initial value of index is -1.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50c4fa87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Create Operation: Procedure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gf450c4fa87_0_34"/>
          <p:cNvSpPr txBox="1"/>
          <p:nvPr>
            <p:ph idx="1" type="body"/>
          </p:nvPr>
        </p:nvSpPr>
        <p:spPr>
          <a:xfrm>
            <a:off x="457200" y="12791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list is initially created with a set of elements.  Get the no. of elements (n) to be added in the list.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 n is less than or equal to maximum size.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yes, add the elements to the list.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Otherwise, give an error message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50c4fa87_0_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Creation - Routine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gf450c4fa87_0_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void create() 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{ 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int n,i;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printf("\nEnter the no.of elements to be added in the list");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scanf("%d",&amp;n); 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if(n&lt;=maxsize) 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for(i=0;i&lt;n;i++)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{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scanf("%d",&amp;list[i]); 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index++;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}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else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printf("\nThe size is limited. You cannot add data into the list");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2500"/>
              <a:t>}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2500"/>
              <a:t> 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50c4fa87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00">
                <a:solidFill>
                  <a:srgbClr val="FF0000"/>
                </a:solidFill>
              </a:rPr>
              <a:t>Insert Operation: Procedure:</a:t>
            </a:r>
            <a:endParaRPr b="1" sz="5300">
              <a:solidFill>
                <a:srgbClr val="FF0000"/>
              </a:solidFill>
            </a:endParaRPr>
          </a:p>
        </p:txBody>
      </p:sp>
      <p:sp>
        <p:nvSpPr>
          <p:cNvPr id="150" name="Google Shape;150;gf450c4fa87_0_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the data element to be inserted.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the position at which element is to be inserted.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index is less than or equal to maxsize, then Make that position empty by altering the position of the elements in the list.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Insert the element in the Position.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Otherwise, it implies that the list is empty.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2017-10-31T03:52:52Z</dcterms:created>
  <dc:creator>DIWAKARAN</dc:creator>
</cp:coreProperties>
</file>