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C38-209C-47C3-BD78-920316FE6D4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6256-CD31-4251-8A51-A99D12FD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68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C38-209C-47C3-BD78-920316FE6D4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6256-CD31-4251-8A51-A99D12FD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80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C38-209C-47C3-BD78-920316FE6D4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6256-CD31-4251-8A51-A99D12FD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11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C38-209C-47C3-BD78-920316FE6D4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6256-CD31-4251-8A51-A99D12FD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1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C38-209C-47C3-BD78-920316FE6D4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6256-CD31-4251-8A51-A99D12FD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11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C38-209C-47C3-BD78-920316FE6D4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6256-CD31-4251-8A51-A99D12FD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46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C38-209C-47C3-BD78-920316FE6D4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6256-CD31-4251-8A51-A99D12FD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46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C38-209C-47C3-BD78-920316FE6D4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6256-CD31-4251-8A51-A99D12FD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8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C38-209C-47C3-BD78-920316FE6D4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6256-CD31-4251-8A51-A99D12FD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20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C38-209C-47C3-BD78-920316FE6D4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6256-CD31-4251-8A51-A99D12FD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70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C38-209C-47C3-BD78-920316FE6D4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6256-CD31-4251-8A51-A99D12FD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08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6DC38-209C-47C3-BD78-920316FE6D4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46256-CD31-4251-8A51-A99D12FD8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22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988840"/>
            <a:ext cx="7620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u="sng" dirty="0" smtClean="0"/>
              <a:t>Data analysis and </a:t>
            </a:r>
            <a:r>
              <a:rPr lang="en-IN" sz="4800" u="sng" dirty="0"/>
              <a:t>D</a:t>
            </a:r>
            <a:r>
              <a:rPr lang="en-IN" sz="4800" u="sng" dirty="0" smtClean="0"/>
              <a:t>ata </a:t>
            </a:r>
            <a:r>
              <a:rPr lang="en-IN" sz="4800" u="sng" dirty="0"/>
              <a:t>I</a:t>
            </a:r>
            <a:r>
              <a:rPr lang="en-IN" sz="4800" u="sng" dirty="0" smtClean="0"/>
              <a:t>nsight</a:t>
            </a:r>
            <a:endParaRPr lang="en-IN" sz="4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95535" y="6093296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By </a:t>
            </a:r>
            <a:r>
              <a:rPr lang="en-IN" dirty="0" err="1" smtClean="0"/>
              <a:t>Anuj</a:t>
            </a:r>
            <a:r>
              <a:rPr lang="en-IN" dirty="0" smtClean="0"/>
              <a:t> </a:t>
            </a:r>
            <a:r>
              <a:rPr lang="en-IN" dirty="0" err="1"/>
              <a:t>S</a:t>
            </a:r>
            <a:r>
              <a:rPr lang="en-IN" dirty="0" err="1" smtClean="0"/>
              <a:t>rivastava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58039"/>
              </p:ext>
            </p:extLst>
          </p:nvPr>
        </p:nvGraphicFramePr>
        <p:xfrm>
          <a:off x="683568" y="3501008"/>
          <a:ext cx="6096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Data set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DataCo</a:t>
                      </a:r>
                      <a:r>
                        <a:rPr lang="en-IN" dirty="0" smtClean="0"/>
                        <a:t> Smart Supply Chain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Source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Kaggle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Tools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Tableau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50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82" y="1340768"/>
            <a:ext cx="7846167" cy="193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7694" y="3645024"/>
            <a:ext cx="7977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From the above graph generated we can see that the sales in Fan Shop department</a:t>
            </a:r>
          </a:p>
          <a:p>
            <a:r>
              <a:rPr lang="en-IN" dirty="0" smtClean="0"/>
              <a:t>Is the most.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78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5" y="188640"/>
            <a:ext cx="89344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301208"/>
            <a:ext cx="251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Quarterly results of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62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97152"/>
            <a:ext cx="2574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Sales according to region </a:t>
            </a:r>
          </a:p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92" y="1124744"/>
            <a:ext cx="89154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08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4718050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3584" y="5661248"/>
            <a:ext cx="5043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Things Falling under technology are more expensive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97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54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</cp:revision>
  <dcterms:created xsi:type="dcterms:W3CDTF">2020-12-14T17:00:46Z</dcterms:created>
  <dcterms:modified xsi:type="dcterms:W3CDTF">2020-12-14T18:58:53Z</dcterms:modified>
</cp:coreProperties>
</file>