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5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E391-0DA5-43A0-BFC5-121464CD0F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4691-AE46-4DF3-83E3-47473E6D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577"/>
            <a:ext cx="9144000" cy="7984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DPLYR </a:t>
            </a:r>
            <a:r>
              <a:rPr lang="en-US" b="0" i="0" u="none" strike="noStrike" baseline="0" dirty="0" smtClean="0"/>
              <a:t>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56069"/>
            <a:ext cx="9144000" cy="3902298"/>
          </a:xfrm>
        </p:spPr>
        <p:txBody>
          <a:bodyPr/>
          <a:lstStyle/>
          <a:p>
            <a:pPr algn="l"/>
            <a:r>
              <a:rPr lang="en-US" dirty="0" smtClean="0"/>
              <a:t>It </a:t>
            </a:r>
            <a:r>
              <a:rPr lang="en-US" dirty="0"/>
              <a:t>is a powerful R package:</a:t>
            </a:r>
          </a:p>
          <a:p>
            <a:pPr algn="l"/>
            <a:r>
              <a:rPr lang="en-US" dirty="0"/>
              <a:t>•It transforms and summarizes tabular data with rows and columns.</a:t>
            </a:r>
          </a:p>
          <a:p>
            <a:pPr algn="l"/>
            <a:r>
              <a:rPr lang="en-US" dirty="0"/>
              <a:t>•It provides simple </a:t>
            </a:r>
            <a:r>
              <a:rPr lang="en-US" b="1" dirty="0"/>
              <a:t>verbs</a:t>
            </a:r>
            <a:r>
              <a:rPr lang="en-US" dirty="0"/>
              <a:t>—functions that correspond to the most common data manipulation tasks to help you translate your thoughts into code.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use of efficient data storage </a:t>
            </a:r>
            <a:r>
              <a:rPr lang="en-US" dirty="0" err="1"/>
              <a:t>backends</a:t>
            </a:r>
            <a:r>
              <a:rPr lang="en-US" dirty="0"/>
              <a:t> by </a:t>
            </a:r>
            <a:r>
              <a:rPr lang="en-US" dirty="0" err="1"/>
              <a:t>dplyr</a:t>
            </a:r>
            <a:r>
              <a:rPr lang="en-US" dirty="0"/>
              <a:t> results in quicker processing speed.</a:t>
            </a:r>
          </a:p>
        </p:txBody>
      </p:sp>
    </p:spTree>
    <p:extLst>
      <p:ext uri="{BB962C8B-B14F-4D97-AF65-F5344CB8AC3E}">
        <p14:creationId xmlns:p14="http://schemas.microsoft.com/office/powerpoint/2010/main" val="372904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</a:t>
            </a:r>
            <a:r>
              <a:rPr lang="en-US" dirty="0"/>
              <a:t>Package—The Five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referred to as the grammar of data manipulation. It provides the following five verbs (or functions) that are applied on the data set: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select</a:t>
            </a:r>
            <a:r>
              <a:rPr lang="en-US" dirty="0"/>
              <a:t>: helps select rows in a table or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filter</a:t>
            </a:r>
            <a:r>
              <a:rPr lang="en-US" dirty="0"/>
              <a:t>: helps filter records in a table or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arrange</a:t>
            </a:r>
            <a:r>
              <a:rPr lang="en-US" dirty="0"/>
              <a:t>: helps rearrange a table or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mutate</a:t>
            </a:r>
            <a:r>
              <a:rPr lang="en-US" dirty="0"/>
              <a:t>: helps add new data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summarize</a:t>
            </a:r>
            <a:r>
              <a:rPr lang="en-US" dirty="0"/>
              <a:t>: helps state the data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b="1" dirty="0" smtClean="0"/>
              <a:t>Remember</a:t>
            </a:r>
            <a:r>
              <a:rPr lang="en-US" i="1" dirty="0"/>
              <a:t>: </a:t>
            </a:r>
            <a:r>
              <a:rPr lang="en-US" dirty="0" err="1"/>
              <a:t>dplyr</a:t>
            </a:r>
            <a:r>
              <a:rPr lang="en-US" dirty="0"/>
              <a:t> is not a part of the default package of R. </a:t>
            </a:r>
          </a:p>
          <a:p>
            <a:r>
              <a:rPr lang="en-US" b="1" dirty="0"/>
              <a:t>To install it separately; use the following command:</a:t>
            </a:r>
            <a:endParaRPr lang="en-US" dirty="0"/>
          </a:p>
          <a:p>
            <a:r>
              <a:rPr lang="en-US" i="1" dirty="0" err="1"/>
              <a:t>install.packages</a:t>
            </a:r>
            <a:r>
              <a:rPr lang="en-US" i="1" dirty="0"/>
              <a:t>("</a:t>
            </a:r>
            <a:r>
              <a:rPr lang="en-US" i="1" dirty="0" err="1"/>
              <a:t>dplyr</a:t>
            </a:r>
            <a:r>
              <a:rPr lang="en-US" i="1" dirty="0"/>
              <a:t>")</a:t>
            </a:r>
            <a:endParaRPr lang="en-US" dirty="0"/>
          </a:p>
          <a:p>
            <a:r>
              <a:rPr lang="en-US" b="1" dirty="0"/>
              <a:t>To load it into the memory; use the following command:</a:t>
            </a:r>
            <a:endParaRPr lang="en-US" dirty="0"/>
          </a:p>
          <a:p>
            <a:r>
              <a:rPr lang="en-US" i="1" dirty="0"/>
              <a:t>library(</a:t>
            </a:r>
            <a:r>
              <a:rPr lang="en-US" i="1" dirty="0" err="1"/>
              <a:t>dplyr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of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dplyrpackage</a:t>
            </a:r>
            <a:r>
              <a:rPr lang="en-US" dirty="0"/>
              <a:t> has the following functions:</a:t>
            </a:r>
          </a:p>
          <a:p>
            <a:pPr marL="0" indent="0">
              <a:buNone/>
            </a:pPr>
            <a:r>
              <a:rPr lang="en-US" dirty="0"/>
              <a:t>•Select()</a:t>
            </a:r>
          </a:p>
          <a:p>
            <a:pPr marL="0" indent="0">
              <a:buNone/>
            </a:pPr>
            <a:r>
              <a:rPr lang="en-US" dirty="0"/>
              <a:t>•Filter()</a:t>
            </a:r>
          </a:p>
          <a:p>
            <a:pPr marL="0" indent="0">
              <a:buNone/>
            </a:pPr>
            <a:r>
              <a:rPr lang="en-US" dirty="0"/>
              <a:t>•Arrange()</a:t>
            </a:r>
          </a:p>
          <a:p>
            <a:pPr marL="0" indent="0">
              <a:buNone/>
            </a:pPr>
            <a:r>
              <a:rPr lang="en-US" dirty="0"/>
              <a:t>•Mutate()</a:t>
            </a:r>
          </a:p>
          <a:p>
            <a:pPr marL="0" indent="0">
              <a:buNone/>
            </a:pPr>
            <a:r>
              <a:rPr lang="en-US" dirty="0"/>
              <a:t>•Summarize()</a:t>
            </a:r>
          </a:p>
          <a:p>
            <a:pPr marL="0" indent="0">
              <a:buNone/>
            </a:pPr>
            <a:r>
              <a:rPr lang="en-US" dirty="0" smtClean="0"/>
              <a:t>&gt;To </a:t>
            </a:r>
            <a:r>
              <a:rPr lang="en-US" dirty="0"/>
              <a:t>understand the use of these functions, let’s consider the dataset "</a:t>
            </a:r>
            <a:r>
              <a:rPr lang="en-US" dirty="0" err="1"/>
              <a:t>mtcars</a:t>
            </a:r>
            <a:r>
              <a:rPr lang="en-US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9291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of the </a:t>
            </a:r>
            <a:r>
              <a:rPr lang="en-US" dirty="0" err="1"/>
              <a:t>DplyrPackage</a:t>
            </a:r>
            <a:r>
              <a:rPr lang="en-US" dirty="0"/>
              <a:t> —Select()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5636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function enables easy filtering, zoom in, and zoom out of relevant data. The two types of filters are explained below:</a:t>
            </a:r>
          </a:p>
          <a:p>
            <a:r>
              <a:rPr lang="en-US" dirty="0"/>
              <a:t>Functions of </a:t>
            </a:r>
            <a:r>
              <a:rPr lang="en-US" dirty="0" err="1"/>
              <a:t>Dplyr</a:t>
            </a:r>
            <a:r>
              <a:rPr lang="en-US" dirty="0"/>
              <a:t> Package—Filter()</a:t>
            </a:r>
          </a:p>
          <a:p>
            <a:pPr marL="0" indent="0">
              <a:buNone/>
            </a:pPr>
            <a:r>
              <a:rPr lang="en-US" b="1" dirty="0"/>
              <a:t>Simple filter</a:t>
            </a:r>
            <a:endParaRPr lang="en-US" dirty="0"/>
          </a:p>
          <a:p>
            <a:r>
              <a:rPr lang="en-US" i="1" dirty="0"/>
              <a:t>filter(</a:t>
            </a:r>
            <a:r>
              <a:rPr lang="en-US" i="1" dirty="0" err="1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 == 8)</a:t>
            </a:r>
            <a:endParaRPr lang="en-US" dirty="0"/>
          </a:p>
          <a:p>
            <a:r>
              <a:rPr lang="en-US" i="1" dirty="0"/>
              <a:t>filter(</a:t>
            </a:r>
            <a:r>
              <a:rPr lang="en-US" i="1" dirty="0" err="1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 &lt; 6)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Multiple criteria filter </a:t>
            </a:r>
            <a:endParaRPr lang="en-US" dirty="0"/>
          </a:p>
          <a:p>
            <a:r>
              <a:rPr lang="sv-SE" i="1" dirty="0"/>
              <a:t>filter(mtcars, cyl &lt; 6 &amp; vs == 1)</a:t>
            </a:r>
            <a:endParaRPr lang="sv-SE" dirty="0"/>
          </a:p>
          <a:p>
            <a:r>
              <a:rPr lang="en-US" i="1" dirty="0"/>
              <a:t>filter(</a:t>
            </a:r>
            <a:r>
              <a:rPr lang="en-US" i="1" dirty="0" err="1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 &lt; 6 | </a:t>
            </a:r>
            <a:r>
              <a:rPr lang="en-US" i="1" dirty="0" err="1"/>
              <a:t>vs</a:t>
            </a:r>
            <a:r>
              <a:rPr lang="en-US" i="1" dirty="0"/>
              <a:t> == 1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Note:Comma</a:t>
            </a:r>
            <a:r>
              <a:rPr lang="en-US" dirty="0" smtClean="0"/>
              <a:t> </a:t>
            </a:r>
            <a:r>
              <a:rPr lang="en-US" dirty="0"/>
              <a:t>separated arguments are equivalent to the "And" condition; </a:t>
            </a: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i="1" dirty="0"/>
              <a:t>filter(</a:t>
            </a:r>
            <a:r>
              <a:rPr lang="en-US" i="1" dirty="0" err="1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 &lt; 6, </a:t>
            </a:r>
            <a:r>
              <a:rPr lang="en-US" i="1" dirty="0" err="1"/>
              <a:t>vs</a:t>
            </a:r>
            <a:r>
              <a:rPr lang="en-US" i="1" dirty="0"/>
              <a:t> ==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err="1"/>
              <a:t>Dplyr</a:t>
            </a:r>
            <a:r>
              <a:rPr lang="en-US" dirty="0"/>
              <a:t> Package—Arrange()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49841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helps arrange the data in a specific order. The syntax to use this function, along with some examples,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</a:p>
          <a:p>
            <a:r>
              <a:rPr lang="en-US" i="1" dirty="0" smtClean="0"/>
              <a:t>arrange(data</a:t>
            </a:r>
            <a:r>
              <a:rPr lang="en-US" i="1" dirty="0"/>
              <a:t>, </a:t>
            </a:r>
            <a:r>
              <a:rPr lang="en-US" i="1" dirty="0" err="1"/>
              <a:t>ordering_column</a:t>
            </a:r>
            <a:r>
              <a:rPr lang="en-US" i="1" dirty="0"/>
              <a:t> )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Examples</a:t>
            </a:r>
          </a:p>
          <a:p>
            <a:r>
              <a:rPr lang="en-US" dirty="0" smtClean="0"/>
              <a:t>arrange(</a:t>
            </a:r>
            <a:r>
              <a:rPr lang="en-US" dirty="0" err="1" smtClean="0"/>
              <a:t>mtcars</a:t>
            </a:r>
            <a:r>
              <a:rPr lang="en-US" dirty="0"/>
              <a:t>, </a:t>
            </a:r>
            <a:r>
              <a:rPr lang="en-US" dirty="0" err="1"/>
              <a:t>desc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))</a:t>
            </a:r>
          </a:p>
          <a:p>
            <a:r>
              <a:rPr lang="en-US" dirty="0" smtClean="0"/>
              <a:t>arrange(</a:t>
            </a:r>
            <a:r>
              <a:rPr lang="en-US" dirty="0" err="1" smtClean="0"/>
              <a:t>mtcars</a:t>
            </a:r>
            <a:r>
              <a:rPr lang="en-US" dirty="0"/>
              <a:t>, 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disp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err="1"/>
              <a:t>Dplyr</a:t>
            </a:r>
            <a:r>
              <a:rPr lang="en-US" dirty="0"/>
              <a:t> Package—Mutate()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112911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helps add new variables to an existing data set. The syntax to use this function, along with an example,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</a:p>
          <a:p>
            <a:r>
              <a:rPr lang="en-US" i="1" dirty="0" smtClean="0"/>
              <a:t>mutate(data</a:t>
            </a:r>
            <a:r>
              <a:rPr lang="en-US" i="1" dirty="0"/>
              <a:t>, </a:t>
            </a:r>
            <a:r>
              <a:rPr lang="en-US" i="1" dirty="0" err="1"/>
              <a:t>new_column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b="1" i="1" dirty="0" smtClean="0"/>
              <a:t>Example:</a:t>
            </a:r>
          </a:p>
          <a:p>
            <a:r>
              <a:rPr lang="en-US" i="1" dirty="0" smtClean="0"/>
              <a:t>mutate(</a:t>
            </a:r>
            <a:r>
              <a:rPr lang="en-US" i="1" dirty="0" err="1" smtClean="0"/>
              <a:t>mtcars</a:t>
            </a:r>
            <a:r>
              <a:rPr lang="en-US" i="1" dirty="0"/>
              <a:t>, </a:t>
            </a:r>
            <a:r>
              <a:rPr lang="en-US" i="1" dirty="0" err="1"/>
              <a:t>my_custom_disp</a:t>
            </a:r>
            <a:r>
              <a:rPr lang="en-US" i="1" dirty="0"/>
              <a:t> = </a:t>
            </a:r>
            <a:r>
              <a:rPr lang="en-US" i="1" dirty="0" err="1"/>
              <a:t>disp</a:t>
            </a:r>
            <a:r>
              <a:rPr lang="en-US" i="1" dirty="0"/>
              <a:t> / 1.0237)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232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err="1"/>
              <a:t>Dplyr</a:t>
            </a:r>
            <a:r>
              <a:rPr lang="en-US" dirty="0"/>
              <a:t> Package—Summarize()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5203064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summarizes multiple values to a single value in a dataset. Here are examples to use this function without and with the group function: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Simple </a:t>
            </a:r>
            <a:r>
              <a:rPr lang="en-US" b="1" dirty="0"/>
              <a:t>without Group </a:t>
            </a:r>
            <a:r>
              <a:rPr lang="en-US" b="1" dirty="0" smtClean="0"/>
              <a:t>Function</a:t>
            </a:r>
          </a:p>
          <a:p>
            <a:r>
              <a:rPr lang="en-US" i="1" dirty="0" err="1" smtClean="0"/>
              <a:t>summarise</a:t>
            </a:r>
            <a:r>
              <a:rPr lang="en-US" i="1" dirty="0" smtClean="0"/>
              <a:t>(</a:t>
            </a:r>
            <a:r>
              <a:rPr lang="en-US" i="1" dirty="0" err="1" smtClean="0"/>
              <a:t>mtcars</a:t>
            </a:r>
            <a:r>
              <a:rPr lang="en-US" i="1" dirty="0"/>
              <a:t>, mean(</a:t>
            </a:r>
            <a:r>
              <a:rPr lang="en-US" i="1" dirty="0" err="1"/>
              <a:t>disp</a:t>
            </a:r>
            <a:r>
              <a:rPr lang="en-US" i="1" dirty="0" smtClean="0"/>
              <a:t>))</a:t>
            </a:r>
          </a:p>
          <a:p>
            <a:pPr marL="0" indent="0">
              <a:buNone/>
            </a:pPr>
            <a:r>
              <a:rPr lang="en-US" b="1" dirty="0" smtClean="0"/>
              <a:t>Summarize </a:t>
            </a:r>
            <a:r>
              <a:rPr lang="en-US" b="1" dirty="0"/>
              <a:t>with Group </a:t>
            </a:r>
            <a:r>
              <a:rPr lang="en-US" b="1" dirty="0" smtClean="0"/>
              <a:t>Function</a:t>
            </a:r>
          </a:p>
          <a:p>
            <a:r>
              <a:rPr lang="en-US" i="1" dirty="0" err="1" smtClean="0"/>
              <a:t>summarise</a:t>
            </a:r>
            <a:r>
              <a:rPr lang="en-US" i="1" dirty="0" smtClean="0"/>
              <a:t>(</a:t>
            </a:r>
            <a:r>
              <a:rPr lang="en-US" i="1" dirty="0" err="1" smtClean="0"/>
              <a:t>group_by</a:t>
            </a:r>
            <a:r>
              <a:rPr lang="en-US" i="1" dirty="0" smtClean="0"/>
              <a:t>(</a:t>
            </a:r>
            <a:r>
              <a:rPr lang="en-US" i="1" dirty="0" err="1" smtClean="0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), mean(</a:t>
            </a:r>
            <a:r>
              <a:rPr lang="en-US" i="1" dirty="0" err="1"/>
              <a:t>disp</a:t>
            </a:r>
            <a:r>
              <a:rPr lang="en-US" i="1" dirty="0"/>
              <a:t>))</a:t>
            </a:r>
            <a:endParaRPr lang="en-US" dirty="0"/>
          </a:p>
          <a:p>
            <a:r>
              <a:rPr lang="en-US" i="1" dirty="0" err="1"/>
              <a:t>summarise</a:t>
            </a:r>
            <a:r>
              <a:rPr lang="en-US" i="1" dirty="0"/>
              <a:t>(</a:t>
            </a:r>
            <a:r>
              <a:rPr lang="en-US" i="1" dirty="0" err="1"/>
              <a:t>group_by</a:t>
            </a:r>
            <a:r>
              <a:rPr lang="en-US" i="1" dirty="0"/>
              <a:t>(</a:t>
            </a:r>
            <a:r>
              <a:rPr lang="en-US" i="1" dirty="0" err="1"/>
              <a:t>mtcars</a:t>
            </a:r>
            <a:r>
              <a:rPr lang="en-US" i="1" dirty="0"/>
              <a:t>, </a:t>
            </a:r>
            <a:r>
              <a:rPr lang="en-US" i="1" dirty="0" err="1"/>
              <a:t>cyl</a:t>
            </a:r>
            <a:r>
              <a:rPr lang="en-US" i="1" dirty="0"/>
              <a:t>), m = mean(</a:t>
            </a:r>
            <a:r>
              <a:rPr lang="en-US" i="1" dirty="0" err="1"/>
              <a:t>disp</a:t>
            </a:r>
            <a:r>
              <a:rPr lang="en-US" i="1" dirty="0"/>
              <a:t>), </a:t>
            </a:r>
            <a:r>
              <a:rPr lang="en-US" i="1" dirty="0" err="1"/>
              <a:t>sd</a:t>
            </a:r>
            <a:r>
              <a:rPr lang="en-US" i="1" dirty="0"/>
              <a:t> = </a:t>
            </a:r>
            <a:r>
              <a:rPr lang="en-US" i="1" dirty="0" err="1"/>
              <a:t>sd</a:t>
            </a:r>
            <a:r>
              <a:rPr lang="en-US" i="1" dirty="0"/>
              <a:t>(</a:t>
            </a:r>
            <a:r>
              <a:rPr lang="en-US" i="1" dirty="0" err="1"/>
              <a:t>disp</a:t>
            </a:r>
            <a:r>
              <a:rPr lang="en-US" i="1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err="1"/>
              <a:t>Dplyr</a:t>
            </a:r>
            <a:r>
              <a:rPr lang="en-US" dirty="0"/>
              <a:t> Package—Summarize()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Here’s </a:t>
            </a:r>
            <a:r>
              <a:rPr lang="en-US" dirty="0"/>
              <a:t>a list of summary functions that can be used within this function: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first</a:t>
            </a:r>
            <a:r>
              <a:rPr lang="en-US" dirty="0"/>
              <a:t>: Returns the first element of a vector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last</a:t>
            </a:r>
            <a:r>
              <a:rPr lang="en-US" dirty="0"/>
              <a:t>: Returns the last element of a vector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nth(</a:t>
            </a:r>
            <a:r>
              <a:rPr lang="en-US" b="1" dirty="0" err="1"/>
              <a:t>x,n</a:t>
            </a:r>
            <a:r>
              <a:rPr lang="en-US" dirty="0"/>
              <a:t>): Returns the ‘</a:t>
            </a:r>
            <a:r>
              <a:rPr lang="en-US" dirty="0" err="1"/>
              <a:t>n'th</a:t>
            </a:r>
            <a:r>
              <a:rPr lang="en-US" dirty="0"/>
              <a:t> element of a vector </a:t>
            </a:r>
          </a:p>
          <a:p>
            <a:pPr marL="0" indent="0">
              <a:buNone/>
            </a:pPr>
            <a:r>
              <a:rPr lang="en-US" dirty="0"/>
              <a:t>•n</a:t>
            </a:r>
            <a:r>
              <a:rPr lang="en-US" b="1" dirty="0"/>
              <a:t>():</a:t>
            </a:r>
            <a:r>
              <a:rPr lang="en-US" dirty="0"/>
              <a:t>Returns the number of rows in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 err="1"/>
              <a:t>n_distinct</a:t>
            </a:r>
            <a:r>
              <a:rPr lang="en-US" b="1" dirty="0"/>
              <a:t>(x</a:t>
            </a:r>
            <a:r>
              <a:rPr lang="en-US" dirty="0"/>
              <a:t>): Returns the number of unique values in vector 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addition, the following functions are also used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mean</a:t>
            </a:r>
            <a:r>
              <a:rPr lang="en-US" dirty="0"/>
              <a:t>	</a:t>
            </a:r>
            <a:r>
              <a:rPr lang="en-US" dirty="0" smtClean="0"/>
              <a:t>         median</a:t>
            </a:r>
            <a:r>
              <a:rPr lang="en-US" dirty="0"/>
              <a:t>	</a:t>
            </a:r>
            <a:r>
              <a:rPr lang="en-US" dirty="0" smtClean="0"/>
              <a:t>         mode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max	</a:t>
            </a:r>
            <a:r>
              <a:rPr lang="en-US" dirty="0" smtClean="0"/>
              <a:t>	min</a:t>
            </a:r>
            <a:r>
              <a:rPr lang="en-US" dirty="0"/>
              <a:t>	</a:t>
            </a:r>
            <a:r>
              <a:rPr lang="en-US" dirty="0" smtClean="0"/>
              <a:t>	sun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	</a:t>
            </a:r>
            <a:r>
              <a:rPr lang="en-US" dirty="0" smtClean="0"/>
              <a:t>	length</a:t>
            </a:r>
            <a:r>
              <a:rPr lang="en-US" dirty="0"/>
              <a:t>	</a:t>
            </a:r>
            <a:r>
              <a:rPr lang="en-US" dirty="0" smtClean="0"/>
              <a:t>	IQR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566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DPLYR Package</vt:lpstr>
      <vt:lpstr>Dplyr Package—The Five Verbs</vt:lpstr>
      <vt:lpstr>Installing the Dplyr Package</vt:lpstr>
      <vt:lpstr>Functions of the Dplyr Package</vt:lpstr>
      <vt:lpstr>Functions of the DplyrPackage —Select()</vt:lpstr>
      <vt:lpstr>Functions of Dplyr Package—Arrange()</vt:lpstr>
      <vt:lpstr>Functions of Dplyr Package—Mutate()</vt:lpstr>
      <vt:lpstr>Functions of Dplyr Package—Summarize()</vt:lpstr>
      <vt:lpstr>Functions of Dplyr Package—Summarize()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 Package</dc:title>
  <dc:creator>arun</dc:creator>
  <cp:lastModifiedBy>arun</cp:lastModifiedBy>
  <cp:revision>10</cp:revision>
  <dcterms:created xsi:type="dcterms:W3CDTF">2017-06-16T05:21:09Z</dcterms:created>
  <dcterms:modified xsi:type="dcterms:W3CDTF">2017-06-19T15:11:26Z</dcterms:modified>
</cp:coreProperties>
</file>