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AC62-62FB-413B-93E0-20886AF9E50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7878-77AC-4166-9EAE-B6218737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8035"/>
            <a:ext cx="9144000" cy="77273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Types of Apply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0767"/>
            <a:ext cx="9144000" cy="3957033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apply functions are used to perform a specific change to each column or row </a:t>
            </a:r>
            <a:r>
              <a:rPr lang="en-US" dirty="0" smtClean="0"/>
              <a:t>of </a:t>
            </a:r>
            <a:r>
              <a:rPr lang="en-US" dirty="0"/>
              <a:t>R objects. There are six types of apply functions in R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318196"/>
            <a:ext cx="8662296" cy="26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211047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helps apply a function to a matrix row or column and returns a vector, array, or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831"/>
            <a:ext cx="11036121" cy="42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dirty="0" err="1" smtClean="0"/>
              <a:t>Lapply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takes a list as an argument and works by looping through each element in the list. The output of the this function is a list.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The </a:t>
            </a:r>
            <a:r>
              <a:rPr lang="en-US" dirty="0"/>
              <a:t>syntax to use this function, along with some examples,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4" y="2670478"/>
            <a:ext cx="11436441" cy="29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dirty="0" err="1" smtClean="0"/>
              <a:t>Sapply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/>
          <a:lstStyle/>
          <a:p>
            <a:r>
              <a:rPr lang="en-US" sz="2000" dirty="0" smtClean="0"/>
              <a:t>It </a:t>
            </a:r>
            <a:r>
              <a:rPr lang="en-US" sz="2000" dirty="0"/>
              <a:t>is similar to </a:t>
            </a:r>
            <a:r>
              <a:rPr lang="en-US" sz="2000" dirty="0" err="1"/>
              <a:t>lapply</a:t>
            </a:r>
            <a:r>
              <a:rPr lang="en-US" sz="2000" dirty="0"/>
              <a:t>(), except that it simplifies the result so that:</a:t>
            </a:r>
          </a:p>
          <a:p>
            <a:r>
              <a:rPr lang="en-US" sz="2000" dirty="0" smtClean="0"/>
              <a:t>•If </a:t>
            </a:r>
            <a:r>
              <a:rPr lang="en-US" sz="2000" dirty="0"/>
              <a:t>the result is a list and every element in the list is of size 1, then a vector is returned. </a:t>
            </a:r>
          </a:p>
          <a:p>
            <a:r>
              <a:rPr lang="en-US" sz="2000" dirty="0"/>
              <a:t>•If the result is a list and every element in the list is of the same size (&gt;1), then a matrix is returned.</a:t>
            </a:r>
          </a:p>
          <a:p>
            <a:r>
              <a:rPr lang="en-US" sz="2000" dirty="0" smtClean="0"/>
              <a:t>Otherwise</a:t>
            </a:r>
            <a:r>
              <a:rPr lang="en-US" sz="2000" dirty="0"/>
              <a:t>, the result is returned as a list itself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2975021"/>
            <a:ext cx="11835686" cy="39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works on vectors and groups factors inside those 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define it, you need three arguments: vector, factor of vector, and function. The syntax to use this function is: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&gt;syntax ……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x,factor,fun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&gt;Example</a:t>
            </a:r>
          </a:p>
          <a:p>
            <a:r>
              <a:rPr lang="en-US" i="1" dirty="0" smtClean="0"/>
              <a:t>age </a:t>
            </a:r>
            <a:r>
              <a:rPr lang="en-US" i="1" dirty="0"/>
              <a:t>&lt;-c(23,33,28,21,20,19,34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gender </a:t>
            </a:r>
            <a:r>
              <a:rPr lang="en-US" i="1" dirty="0"/>
              <a:t>&lt;-c("</a:t>
            </a:r>
            <a:r>
              <a:rPr lang="en-US" i="1" dirty="0" err="1"/>
              <a:t>m","m","m","f","f","f","m</a:t>
            </a:r>
            <a:r>
              <a:rPr lang="en-US" i="1" dirty="0" smtClean="0"/>
              <a:t>")</a:t>
            </a:r>
          </a:p>
          <a:p>
            <a:r>
              <a:rPr lang="en-US" i="1" dirty="0" smtClean="0"/>
              <a:t>f </a:t>
            </a:r>
            <a:r>
              <a:rPr lang="en-US" i="1" dirty="0"/>
              <a:t>&lt;-factor(gender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tapply</a:t>
            </a:r>
            <a:r>
              <a:rPr lang="en-US" i="1" dirty="0" smtClean="0"/>
              <a:t>(</a:t>
            </a:r>
            <a:r>
              <a:rPr lang="en-US" i="1" dirty="0" err="1" smtClean="0"/>
              <a:t>age,f,mean</a:t>
            </a:r>
            <a:r>
              <a:rPr lang="en-US" i="1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works like </a:t>
            </a:r>
            <a:r>
              <a:rPr lang="en-US" dirty="0" err="1"/>
              <a:t>sapply</a:t>
            </a:r>
            <a:r>
              <a:rPr lang="en-US" dirty="0"/>
              <a:t>(), except that you need to specify the type of return value, which could be an integer, a double, or a character.</a:t>
            </a:r>
          </a:p>
          <a:p>
            <a:r>
              <a:rPr lang="en-US" dirty="0"/>
              <a:t>It helps save time in coercing returned values to fit in a single atomic </a:t>
            </a:r>
            <a:r>
              <a:rPr lang="en-US" dirty="0" smtClean="0"/>
              <a:t>vector.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r>
              <a:rPr lang="en-US" i="1" dirty="0" err="1" smtClean="0"/>
              <a:t>vapply</a:t>
            </a:r>
            <a:r>
              <a:rPr lang="en-US" i="1" dirty="0" smtClean="0"/>
              <a:t>(x</a:t>
            </a:r>
            <a:r>
              <a:rPr lang="en-US" i="1" dirty="0"/>
              <a:t>, function, FUN.VALUE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Example:</a:t>
            </a:r>
          </a:p>
          <a:p>
            <a:r>
              <a:rPr lang="en-US" i="1" dirty="0" smtClean="0"/>
              <a:t>list </a:t>
            </a:r>
            <a:r>
              <a:rPr lang="en-US" i="1" dirty="0"/>
              <a:t>&lt;-list(a = c(1,1), b=c(2,2), c=c(3,3))</a:t>
            </a:r>
            <a:endParaRPr lang="en-US" dirty="0"/>
          </a:p>
          <a:p>
            <a:r>
              <a:rPr lang="en-US" i="1" dirty="0" err="1"/>
              <a:t>vapply</a:t>
            </a:r>
            <a:r>
              <a:rPr lang="en-US" i="1" dirty="0"/>
              <a:t>(list, sum, FUN.VALUE=double(1))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6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Mapply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2496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Being </a:t>
            </a:r>
            <a:r>
              <a:rPr lang="en-US" dirty="0"/>
              <a:t>a multivariate version of </a:t>
            </a:r>
            <a:r>
              <a:rPr lang="en-US" dirty="0" err="1"/>
              <a:t>sapply</a:t>
            </a:r>
            <a:r>
              <a:rPr lang="en-US" dirty="0"/>
              <a:t>(), </a:t>
            </a:r>
            <a:r>
              <a:rPr lang="en-US" dirty="0" err="1"/>
              <a:t>mapply</a:t>
            </a:r>
            <a:r>
              <a:rPr lang="en-US" dirty="0"/>
              <a:t>() applies FUN (function to apply) to the first, second, third elements (and so on) of each argument. Arguments are recycled if necessary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mapply</a:t>
            </a:r>
            <a:r>
              <a:rPr lang="en-US" i="1" dirty="0" smtClean="0"/>
              <a:t>(FUN</a:t>
            </a:r>
            <a:r>
              <a:rPr lang="en-US" i="1" dirty="0"/>
              <a:t>, </a:t>
            </a:r>
            <a:r>
              <a:rPr lang="en-US" i="1" dirty="0" smtClean="0"/>
              <a:t>...)</a:t>
            </a:r>
          </a:p>
          <a:p>
            <a:pPr marL="0" indent="0">
              <a:buNone/>
            </a:pPr>
            <a:r>
              <a:rPr lang="en-US" i="1" dirty="0" smtClean="0"/>
              <a:t>Example:</a:t>
            </a:r>
          </a:p>
          <a:p>
            <a:r>
              <a:rPr lang="en-US" i="1" dirty="0" smtClean="0"/>
              <a:t>list(rep(1</a:t>
            </a:r>
            <a:r>
              <a:rPr lang="en-US" i="1" dirty="0"/>
              <a:t>, 4), rep(2, 3), rep(3, 2), rep(4, 1))</a:t>
            </a:r>
            <a:endParaRPr lang="en-US" dirty="0"/>
          </a:p>
          <a:p>
            <a:r>
              <a:rPr lang="en-US" dirty="0"/>
              <a:t>In this example, the same function (rep) is being repeatedly called out, where:</a:t>
            </a:r>
          </a:p>
          <a:p>
            <a:r>
              <a:rPr lang="en-US" dirty="0"/>
              <a:t>•The first argument varies from 1 to 4.</a:t>
            </a:r>
          </a:p>
          <a:p>
            <a:r>
              <a:rPr lang="en-US" dirty="0"/>
              <a:t>•The second argument varies from 4 to 1.</a:t>
            </a:r>
          </a:p>
          <a:p>
            <a:endParaRPr lang="en-US" dirty="0"/>
          </a:p>
          <a:p>
            <a:r>
              <a:rPr lang="en-US" dirty="0"/>
              <a:t>Instead, you can use </a:t>
            </a:r>
            <a:r>
              <a:rPr lang="en-US" dirty="0" err="1"/>
              <a:t>mapply</a:t>
            </a:r>
            <a:r>
              <a:rPr lang="en-US" dirty="0"/>
              <a:t>() as follows:</a:t>
            </a:r>
          </a:p>
          <a:p>
            <a:r>
              <a:rPr lang="en-US" i="1" dirty="0" err="1"/>
              <a:t>mapply</a:t>
            </a:r>
            <a:r>
              <a:rPr lang="en-US" i="1" dirty="0"/>
              <a:t>(rep, 1:4, 4:1)</a:t>
            </a:r>
            <a:endParaRPr lang="en-US" dirty="0"/>
          </a:p>
          <a:p>
            <a:r>
              <a:rPr lang="en-US" dirty="0"/>
              <a:t>This will produce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37655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Types of Apply Functions</vt:lpstr>
      <vt:lpstr>Apply() Function</vt:lpstr>
      <vt:lpstr>Lapply() Function</vt:lpstr>
      <vt:lpstr>Sapply() Function</vt:lpstr>
      <vt:lpstr>Tapply() Function</vt:lpstr>
      <vt:lpstr>Vapply() Function</vt:lpstr>
      <vt:lpstr>Mapply()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Types of Apply Functions</dc:title>
  <dc:creator>arun</dc:creator>
  <cp:lastModifiedBy>arun</cp:lastModifiedBy>
  <cp:revision>7</cp:revision>
  <dcterms:created xsi:type="dcterms:W3CDTF">2017-06-20T16:03:40Z</dcterms:created>
  <dcterms:modified xsi:type="dcterms:W3CDTF">2017-06-20T18:09:04Z</dcterms:modified>
</cp:coreProperties>
</file>