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jpe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BED3-4191-4161-8601-8984633C93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56F5EB-FF43-4D5E-B5E2-053BDD04426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AFBED3-4191-4161-8601-8984633C935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003" y="1632155"/>
            <a:ext cx="7236269" cy="3618270"/>
          </a:xfrm>
          <a:gradFill flip="none" rotWithShape="1">
            <a:gsLst>
              <a:gs pos="11000">
                <a:schemeClr val="accent3">
                  <a:lumMod val="76000"/>
                </a:schemeClr>
              </a:gs>
              <a:gs pos="52000">
                <a:schemeClr val="accent3">
                  <a:lumMod val="97000"/>
                  <a:lumOff val="3000"/>
                </a:schemeClr>
              </a:gs>
              <a:gs pos="75000">
                <a:schemeClr val="accent3">
                  <a:lumMod val="82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en-IN" dirty="0" smtClean="0"/>
              <a:t>Hospital Analysis using R</a:t>
            </a:r>
            <a:br>
              <a:rPr lang="en-IN" dirty="0" smtClean="0"/>
            </a:b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916" y="766916"/>
            <a:ext cx="10736826" cy="5368413"/>
          </a:xfrm>
          <a:blipFill>
            <a:blip r:embed="rId1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3">
                    <a:lumMod val="75000"/>
                  </a:schemeClr>
                </a:solidFill>
              </a:rPr>
              <a:t>                                </a:t>
            </a:r>
            <a:r>
              <a:rPr lang="en-IN" sz="4800" b="1" dirty="0" smtClean="0">
                <a:solidFill>
                  <a:schemeClr val="accent3">
                    <a:lumMod val="75000"/>
                  </a:schemeClr>
                </a:solidFill>
              </a:rPr>
              <a:t>A project by :</a:t>
            </a:r>
            <a:endParaRPr lang="en-IN" sz="4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err="1" smtClean="0">
                <a:solidFill>
                  <a:schemeClr val="accent3">
                    <a:lumMod val="75000"/>
                  </a:schemeClr>
                </a:solidFill>
              </a:rPr>
              <a:t>Garima</a:t>
            </a:r>
            <a:r>
              <a:rPr lang="en-IN" sz="3200" dirty="0" smtClean="0">
                <a:solidFill>
                  <a:schemeClr val="accent3">
                    <a:lumMod val="75000"/>
                  </a:schemeClr>
                </a:solidFill>
              </a:rPr>
              <a:t> Kumar (352)</a:t>
            </a:r>
            <a:endParaRPr lang="en-IN" sz="3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3">
                    <a:lumMod val="75000"/>
                  </a:schemeClr>
                </a:solidFill>
              </a:rPr>
              <a:t>Manu Singh (412)</a:t>
            </a:r>
            <a:endParaRPr lang="en-IN" sz="3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3">
                    <a:lumMod val="75000"/>
                  </a:schemeClr>
                </a:solidFill>
              </a:rPr>
              <a:t>Aishwarya Mishra(406) </a:t>
            </a:r>
            <a:endParaRPr lang="en-IN" sz="3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err="1" smtClean="0">
                <a:solidFill>
                  <a:schemeClr val="accent3">
                    <a:lumMod val="75000"/>
                  </a:schemeClr>
                </a:solidFill>
              </a:rPr>
              <a:t>Anusurya</a:t>
            </a:r>
            <a:r>
              <a:rPr lang="en-IN" sz="3200" dirty="0" smtClean="0">
                <a:solidFill>
                  <a:schemeClr val="accent3">
                    <a:lumMod val="75000"/>
                  </a:schemeClr>
                </a:solidFill>
              </a:rPr>
              <a:t>(008)</a:t>
            </a:r>
            <a:endParaRPr lang="en-IN" sz="3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4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4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071" y="698090"/>
            <a:ext cx="10520516" cy="1592826"/>
          </a:xfrm>
          <a:blipFill>
            <a:blip r:embed="rId1"/>
            <a:tile tx="0" ty="0" sx="100000" sy="100000" flip="none" algn="tl"/>
          </a:blipFill>
        </p:spPr>
        <p:txBody>
          <a:bodyPr/>
          <a:lstStyle/>
          <a:p>
            <a:r>
              <a:rPr lang="en-IN" dirty="0" smtClean="0">
                <a:pattFill prst="pct75">
                  <a:fgClr>
                    <a:schemeClr val="accent4"/>
                  </a:fgClr>
                  <a:bgClr>
                    <a:schemeClr val="bg1"/>
                  </a:bgClr>
                </a:pattFill>
              </a:rPr>
              <a:t>Introduction</a:t>
            </a:r>
            <a:endParaRPr lang="en-IN" dirty="0">
              <a:pattFill prst="pct75">
                <a:fgClr>
                  <a:schemeClr val="accent4"/>
                </a:fgClr>
                <a:bgClr>
                  <a:schemeClr val="bg1"/>
                </a:bgClr>
              </a:pattFill>
            </a:endParaRPr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058" y="2468441"/>
            <a:ext cx="10139513" cy="3765210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IN" dirty="0" smtClean="0"/>
              <a:t>This project uses the concepts of data analysis to analyse the best possible hospital for a particular disease out a list of  5 hospitals in </a:t>
            </a:r>
            <a:r>
              <a:rPr lang="en-IN" dirty="0" err="1" smtClean="0"/>
              <a:t>delhi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This project uses the following concepts :</a:t>
            </a:r>
            <a:endParaRPr lang="en-IN" dirty="0" smtClean="0"/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en-IN" dirty="0" smtClean="0"/>
              <a:t> Web scrapping</a:t>
            </a:r>
            <a:endParaRPr lang="en-IN" dirty="0" smtClean="0"/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en-IN" dirty="0" smtClean="0"/>
              <a:t> Data cleaning</a:t>
            </a:r>
            <a:endParaRPr lang="en-IN" dirty="0" smtClean="0"/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en-IN" dirty="0" smtClean="0"/>
              <a:t> Sentimental Analysis</a:t>
            </a:r>
            <a:endParaRPr lang="en-IN" dirty="0" smtClean="0"/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en-IN" dirty="0" smtClean="0"/>
              <a:t>Data visualisation</a:t>
            </a:r>
            <a:endParaRPr lang="en-IN" dirty="0" smtClean="0"/>
          </a:p>
          <a:p>
            <a:pPr marL="0" indent="0">
              <a:buSzPct val="60000"/>
              <a:buNone/>
            </a:pPr>
            <a:r>
              <a:rPr lang="en-IN" dirty="0" smtClean="0"/>
              <a:t> </a:t>
            </a:r>
            <a:endParaRPr lang="en-IN" dirty="0" smtClean="0"/>
          </a:p>
          <a:p>
            <a:pPr lvl="1">
              <a:buSzPct val="60000"/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lvl="1">
              <a:buSzPct val="60000"/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0" y="707924"/>
            <a:ext cx="10550018" cy="1578076"/>
          </a:xfrm>
          <a:blipFill>
            <a:blip r:embed="rId1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7200" b="1" u="sng" dirty="0" smtClean="0">
                <a:solidFill>
                  <a:schemeClr val="accent5">
                    <a:lumMod val="50000"/>
                  </a:schemeClr>
                </a:solidFill>
                <a:latin typeface="AR DECODE" panose="02000000000000000000" pitchFamily="2" charset="0"/>
              </a:rPr>
              <a:t>Source Code</a:t>
            </a:r>
            <a:endParaRPr lang="en-IN" sz="7200" b="1" u="sng" dirty="0">
              <a:solidFill>
                <a:schemeClr val="accent5">
                  <a:lumMod val="50000"/>
                </a:schemeClr>
              </a:solidFill>
              <a:latin typeface="AR DECODE" panose="02000000000000000000" pitchFamily="2" charset="0"/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7058"/>
            <a:ext cx="3421625" cy="1847877"/>
          </a:xfrm>
        </p:spPr>
      </p:pic>
      <p:graphicFrame>
        <p:nvGraphicFramePr>
          <p:cNvPr id="8" name="Content Placeholder 7"/>
          <p:cNvGraphicFramePr>
            <a:graphicFrameLocks noGrp="1" noChangeAspect="1"/>
          </p:cNvGraphicFramePr>
          <p:nvPr>
            <p:ph sz="half" idx="2"/>
          </p:nvPr>
        </p:nvGraphicFramePr>
        <p:xfrm>
          <a:off x="816070" y="2517058"/>
          <a:ext cx="5191440" cy="265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3" imgW="1447800" imgH="638175" progId="Package">
                  <p:embed/>
                </p:oleObj>
              </mc:Choice>
              <mc:Fallback>
                <p:oleObj name="Packager Shell Object" showAsIcon="1" r:id="rId3" imgW="1447800" imgH="638175" progId="Package">
                  <p:embed/>
                  <p:pic>
                    <p:nvPicPr>
                      <p:cNvPr id="0" name="Picture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070" y="2517058"/>
                        <a:ext cx="5191440" cy="2654709"/>
                      </a:xfrm>
                      <a:prstGeom prst="rect">
                        <a:avLst/>
                      </a:prstGeom>
                      <a:blipFill>
                        <a:blip r:embed="rId1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16070" y="5073067"/>
            <a:ext cx="5191440" cy="954107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Double click on the above image to open the file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64934"/>
            <a:ext cx="2536723" cy="16622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3" y="4381191"/>
            <a:ext cx="2733366" cy="16459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625" y="2517057"/>
            <a:ext cx="1848463" cy="184787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472</Words>
  <Application>WPS Presentation</Application>
  <PresentationFormat>Widescreen</PresentationFormat>
  <Paragraphs>29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Arial</vt:lpstr>
      <vt:lpstr>AR DECODE</vt:lpstr>
      <vt:lpstr>Garamond</vt:lpstr>
      <vt:lpstr>Microsoft YaHei</vt:lpstr>
      <vt:lpstr>Calibri</vt:lpstr>
      <vt:lpstr>Organic</vt:lpstr>
      <vt:lpstr>Package</vt:lpstr>
      <vt:lpstr>Hospital Analysis using R  </vt:lpstr>
      <vt:lpstr>PowerPoint 演示文稿</vt:lpstr>
      <vt:lpstr>Introduction</vt:lpstr>
      <vt:lpstr>Source Code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analysis using R</dc:title>
  <dc:creator>Aishwarya Mishra</dc:creator>
  <cp:lastModifiedBy>hp</cp:lastModifiedBy>
  <cp:revision>11</cp:revision>
  <dcterms:created xsi:type="dcterms:W3CDTF">2017-07-03T07:14:00Z</dcterms:created>
  <dcterms:modified xsi:type="dcterms:W3CDTF">2017-07-03T14:57:12Z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