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263" r:id="rId3"/>
    <p:sldId id="257" r:id="rId4"/>
    <p:sldId id="262" r:id="rId5"/>
    <p:sldId id="258" r:id="rId6"/>
    <p:sldId id="259" r:id="rId7"/>
    <p:sldId id="274" r:id="rId8"/>
    <p:sldId id="261" r:id="rId9"/>
    <p:sldId id="273" r:id="rId10"/>
    <p:sldId id="264" r:id="rId11"/>
    <p:sldId id="266" r:id="rId12"/>
    <p:sldId id="269" r:id="rId13"/>
    <p:sldId id="272" r:id="rId14"/>
    <p:sldId id="268" r:id="rId15"/>
    <p:sldId id="270" r:id="rId16"/>
    <p:sldId id="271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34"/>
    <a:srgbClr val="66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66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10526-FE46-4FA2-BCFD-594F4DFA8855}" type="datetimeFigureOut">
              <a:rPr lang="en-IN" smtClean="0"/>
              <a:pPr/>
              <a:t>23-01-2019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32501-1317-4CD6-9BDD-AA1CAB8804F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32501-1317-4CD6-9BDD-AA1CAB8804F4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32501-1317-4CD6-9BDD-AA1CAB8804F4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32501-1317-4CD6-9BDD-AA1CAB8804F4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random/>
  </p:transition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>
          <a:xfrm>
            <a:off x="1143000" y="1066800"/>
            <a:ext cx="6400800" cy="3657600"/>
          </a:xfrm>
          <a:noFill/>
        </p:spPr>
        <p:txBody>
          <a:bodyPr>
            <a:noAutofit/>
          </a:bodyPr>
          <a:lstStyle/>
          <a:p>
            <a:pPr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WORKSHOP</a:t>
            </a:r>
            <a:endParaRPr lang="en-IN" sz="8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MODULES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GAME TYPE 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PENALTY SOCCER GAME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PLAYERS :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ONE PLAYER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LEVEL 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LEVEL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PENALTY SHOOT 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EACH PLAYER HAS 5 					SHOOT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 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IS NO TIME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SCORE :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BASED ON GOAL WE           		 		CALCULATE THE SCORE</a:t>
            </a: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/>
              <a:t>REQUIREMENTS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SOFTWARE :</a:t>
            </a:r>
          </a:p>
          <a:p>
            <a:pPr>
              <a:buNone/>
            </a:pPr>
            <a:r>
              <a:rPr lang="en-US" dirty="0" smtClean="0"/>
              <a:t>          THONNY</a:t>
            </a:r>
          </a:p>
          <a:p>
            <a:pPr>
              <a:buNone/>
            </a:pPr>
            <a:r>
              <a:rPr lang="en-US" dirty="0" smtClean="0"/>
              <a:t>LANGUAGE :</a:t>
            </a:r>
          </a:p>
          <a:p>
            <a:pPr>
              <a:buNone/>
            </a:pPr>
            <a:r>
              <a:rPr lang="en-US" dirty="0" smtClean="0"/>
              <a:t>          PYTHON </a:t>
            </a:r>
            <a:endParaRPr lang="en-IN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</a:t>
            </a:r>
            <a:r>
              <a:rPr lang="en-US" dirty="0" smtClean="0"/>
              <a:t>            SAMPLE CODE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IN" dirty="0" smtClean="0"/>
              <a:t>m = pygame.image.load('images/lmanit.png')</a:t>
            </a:r>
          </a:p>
          <a:p>
            <a:pPr>
              <a:buNone/>
            </a:pPr>
            <a:r>
              <a:rPr lang="en-IN" dirty="0" smtClean="0"/>
              <a:t>point = pygame.image.load('images/point.png')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pPr>
              <a:buNone/>
            </a:pPr>
            <a:r>
              <a:rPr lang="en-IN" dirty="0" smtClean="0"/>
              <a:t>back = pygame.image.load('images/back.png')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pPr>
              <a:buNone/>
            </a:pPr>
            <a:r>
              <a:rPr lang="en-IN" dirty="0" smtClean="0"/>
              <a:t>frnt_1 = pygame.image.load('images/front-1.jpg')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pPr>
              <a:buNone/>
            </a:pPr>
            <a:r>
              <a:rPr lang="en-IN" dirty="0" smtClean="0"/>
              <a:t>img_instr = pygame.image.load('images/intro.png')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pPr>
              <a:buNone/>
            </a:pPr>
            <a:r>
              <a:rPr lang="en-IN" dirty="0" smtClean="0"/>
              <a:t>img_play1 = pygame.image.load('images/Play.png')</a:t>
            </a:r>
          </a:p>
          <a:p>
            <a:pPr>
              <a:buNone/>
            </a:pPr>
            <a:r>
              <a:rPr lang="en-IN" dirty="0" smtClean="0"/>
              <a:t>home_icn = pygame.image.load('images/home.png')</a:t>
            </a:r>
          </a:p>
          <a:p>
            <a:pPr>
              <a:buNone/>
            </a:pPr>
            <a:r>
              <a:rPr lang="en-IN" dirty="0" smtClean="0"/>
              <a:t>home_icn1 = pygame.image.load('images/home1.png')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pPr>
              <a:buNone/>
            </a:pPr>
            <a:r>
              <a:rPr lang="en-IN" dirty="0" smtClean="0"/>
              <a:t>icn = pygame.image.load('images/icon.jpg')</a:t>
            </a:r>
          </a:p>
          <a:p>
            <a:pPr>
              <a:buNone/>
            </a:pPr>
            <a:r>
              <a:rPr lang="en-IN" dirty="0" smtClean="0"/>
              <a:t>img_sky = pygame.image.load('images/sky2.png')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pPr>
              <a:buNone/>
            </a:pPr>
            <a:r>
              <a:rPr lang="en-IN" dirty="0" smtClean="0"/>
              <a:t>banner = pygame.image.load('images/BANNER.png')</a:t>
            </a:r>
          </a:p>
          <a:p>
            <a:pPr>
              <a:buNone/>
            </a:pPr>
            <a:r>
              <a:rPr lang="en-IN" dirty="0" smtClean="0"/>
              <a:t>img_goalpost = pygame.image.load('images/goalpost.png')</a:t>
            </a:r>
          </a:p>
          <a:p>
            <a:pPr>
              <a:buNone/>
            </a:pPr>
            <a:r>
              <a:rPr lang="en-IN" dirty="0" smtClean="0"/>
              <a:t>img_aud = pygame.image.load('images/audi.png')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pPr>
              <a:buNone/>
            </a:pPr>
            <a:r>
              <a:rPr lang="en-IN" dirty="0" smtClean="0"/>
              <a:t>line1 = pygame.image.load('images/line.png')</a:t>
            </a:r>
          </a:p>
          <a:p>
            <a:pPr>
              <a:buNone/>
            </a:pPr>
            <a:r>
              <a:rPr lang="en-IN" dirty="0" smtClean="0"/>
              <a:t>line2 = pygame.image.load('images/boundry.png')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MODEL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Start </a:t>
            </a:r>
            <a:r>
              <a:rPr lang="en-US" dirty="0" smtClean="0"/>
              <a:t>the game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</a:t>
            </a:r>
            <a:r>
              <a:rPr lang="en-US" dirty="0" smtClean="0"/>
              <a:t>wo players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Player 1 shoot the ball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Goal keeper allow or save the ball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</a:t>
            </a:r>
            <a:r>
              <a:rPr lang="en-US" dirty="0" smtClean="0"/>
              <a:t>Player </a:t>
            </a:r>
            <a:r>
              <a:rPr lang="en-US" dirty="0" smtClean="0"/>
              <a:t>2 </a:t>
            </a:r>
            <a:r>
              <a:rPr lang="en-US" dirty="0" smtClean="0"/>
              <a:t>shoot the ball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Goal keeper allow or save the ball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After 5 shoots for each player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End the game.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IN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pygame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Content Placeholder 10" descr="SS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438400"/>
            <a:ext cx="4343400" cy="2819399"/>
          </a:xfrm>
        </p:spPr>
      </p:pic>
      <p:pic>
        <p:nvPicPr>
          <p:cNvPr id="10" name="Content Placeholder 9" descr="SS.PN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" y="2438400"/>
            <a:ext cx="4267200" cy="2819400"/>
          </a:xfr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PYGAME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SS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2286000"/>
            <a:ext cx="4191000" cy="2895121"/>
          </a:xfrm>
        </p:spPr>
      </p:pic>
      <p:pic>
        <p:nvPicPr>
          <p:cNvPr id="6" name="Content Placeholder 5" descr="SS3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286001"/>
            <a:ext cx="4343400" cy="2895600"/>
          </a:xfr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PYGAME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SS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554163"/>
            <a:ext cx="8022985" cy="4525962"/>
          </a:xfr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47244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Thank you…….</a:t>
            </a:r>
            <a:endParaRPr lang="en-IN" sz="5400" dirty="0">
              <a:latin typeface="Rosewood Std Regular" pitchFamily="82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458200" cy="122237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			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title		</a:t>
            </a:r>
            <a:r>
              <a:rPr lang="en-US" sz="6000" b="1" dirty="0" smtClean="0"/>
              <a:t>		</a:t>
            </a:r>
            <a:endParaRPr lang="en-IN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0"/>
            <a:ext cx="8458200" cy="22860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PENALTY SOCCER game</a:t>
            </a:r>
            <a:endParaRPr lang="en-IN" sz="6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6000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team name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RAMPAGE’S SOCCER TEAM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Placeholder 9" descr="download.png"/>
          <p:cNvPicPr>
            <a:picLocks noChangeAspect="1"/>
          </p:cNvPicPr>
          <p:nvPr/>
        </p:nvPicPr>
        <p:blipFill>
          <a:blip r:embed="rId3" cstate="print"/>
          <a:srcRect t="14368" b="14368"/>
          <a:stretch>
            <a:fillRect/>
          </a:stretch>
        </p:blipFill>
        <p:spPr>
          <a:xfrm>
            <a:off x="1752600" y="2743200"/>
            <a:ext cx="5486400" cy="2971800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52400" y="1143000"/>
            <a:ext cx="8458200" cy="122237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Team number</a:t>
            </a:r>
            <a:endParaRPr lang="en-IN" sz="6600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304800" y="2514600"/>
            <a:ext cx="8458200" cy="1600200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latin typeface="Rosewood Std Regular" pitchFamily="82" charset="0"/>
              </a:rPr>
              <a:t>15	</a:t>
            </a:r>
            <a:endParaRPr lang="en-IN" sz="9600" dirty="0">
              <a:latin typeface="Rosewood Std Regular" pitchFamily="82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990600"/>
            <a:ext cx="8458200" cy="1222375"/>
          </a:xfrm>
          <a:noFill/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TEAM MEMBERS</a:t>
            </a:r>
            <a:endParaRPr lang="en-IN" sz="6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95400" y="3352800"/>
            <a:ext cx="6324600" cy="2057400"/>
          </a:xfrm>
        </p:spPr>
        <p:txBody>
          <a:bodyPr>
            <a:noAutofit/>
          </a:bodyPr>
          <a:lstStyle/>
          <a:p>
            <a:pPr lvl="2"/>
            <a:r>
              <a:rPr lang="en-US" sz="4800" dirty="0" smtClean="0">
                <a:solidFill>
                  <a:srgbClr val="002060"/>
                </a:solidFill>
                <a:latin typeface="Rosewood Std Regular" pitchFamily="82" charset="0"/>
              </a:rPr>
              <a:t>  </a:t>
            </a:r>
          </a:p>
          <a:p>
            <a:pPr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ABISHRAJ.K (ER) [18IT01]  </a:t>
            </a:r>
          </a:p>
          <a:p>
            <a:pPr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ALTEN.C (ER) [18IT02]                       </a:t>
            </a:r>
            <a:endParaRPr lang="en-US" sz="3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ANUSUYA (ER) [18IT03]</a:t>
            </a:r>
            <a:endParaRPr lang="en-US" sz="3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990600"/>
            <a:ext cx="8458200" cy="12223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ACADEMIC MENTOR 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3429000"/>
            <a:ext cx="8610600" cy="1371600"/>
          </a:xfrm>
        </p:spPr>
        <p:txBody>
          <a:bodyPr>
            <a:normAutofit fontScale="25000" lnSpcReduction="20000"/>
          </a:bodyPr>
          <a:lstStyle/>
          <a:p>
            <a:r>
              <a:rPr lang="en-US" sz="1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(ER)</a:t>
            </a:r>
            <a:r>
              <a:rPr lang="en-US" sz="1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SATHISH.R M.E.,(PhD).,</a:t>
            </a:r>
          </a:p>
          <a:p>
            <a:r>
              <a:rPr lang="en-US" sz="1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Assistant</a:t>
            </a:r>
            <a:r>
              <a:rPr lang="en-US" sz="1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professor,</a:t>
            </a:r>
          </a:p>
          <a:p>
            <a:r>
              <a:rPr lang="en-US" sz="1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Dept of  IT.KITE</a:t>
            </a:r>
            <a:endParaRPr lang="en-US" sz="10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4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4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7200" dirty="0">
              <a:solidFill>
                <a:srgbClr val="002060"/>
              </a:solidFill>
              <a:latin typeface="Rosewood Std Regular" pitchFamily="82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INDUSTRY MENTOR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smtClean="0">
                <a:latin typeface="Times New Roman" pitchFamily="18" charset="0"/>
                <a:cs typeface="Times New Roman" pitchFamily="18" charset="0"/>
              </a:rPr>
              <a:t>MS  SUBASHINI (ER) .,B.E.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ABSTRAC</a:t>
            </a:r>
            <a:r>
              <a:rPr lang="en-US" sz="7200" dirty="0" smtClean="0"/>
              <a:t>T</a:t>
            </a:r>
            <a:endParaRPr lang="en-IN" sz="7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4525963"/>
          </a:xfrm>
        </p:spPr>
        <p:txBody>
          <a:bodyPr>
            <a:normAutofit fontScale="32500" lnSpcReduction="20000"/>
          </a:bodyPr>
          <a:lstStyle/>
          <a:p>
            <a:pPr algn="just">
              <a:buNone/>
            </a:pPr>
            <a:r>
              <a:rPr lang="en-US" sz="7600" dirty="0" smtClean="0">
                <a:latin typeface="+mj-lt"/>
                <a:cs typeface="Times New Roman" pitchFamily="18" charset="0"/>
              </a:rPr>
              <a:t>    </a:t>
            </a: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The title of our  game is penalty soccer game </a:t>
            </a:r>
            <a:r>
              <a:rPr lang="en-US" sz="7600" dirty="0" smtClean="0">
                <a:latin typeface="+mj-lt"/>
                <a:cs typeface="Times New Roman" pitchFamily="18" charset="0"/>
              </a:rPr>
              <a:t>.</a:t>
            </a: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This project is about a penalty game in football . This project was developed by using python pygame . There are </a:t>
            </a: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players in the game . We are focusing developing a 2D Penalty Soccer Game . Each player will have a 5 penalty shoots. In this game Goal Keeper will save the ball or allow the ball . If Goal Keeper allow the ball the point will increase by 1 for each player . If Goal Keeper save the ball the point will not increase and decrease for each player.</a:t>
            </a:r>
            <a:r>
              <a:rPr lang="en-IN" sz="7600" dirty="0" smtClean="0">
                <a:latin typeface="Times New Roman" pitchFamily="18" charset="0"/>
                <a:cs typeface="Times New Roman" pitchFamily="18" charset="0"/>
              </a:rPr>
              <a:t>In order to improve the match success rate, we proposed a penalty kick strategy based on two-player  shooting method which is used in two different defense patterns. In this strategy, a shooting method is applied when the opponent goalkeeper run out to destroy the ball and a reflecting shooting method is used when the goalkeeper stays at the goal line.</a:t>
            </a:r>
            <a:endParaRPr lang="en-US" sz="7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3600" dirty="0" smtClean="0">
              <a:latin typeface="+mj-lt"/>
            </a:endParaRPr>
          </a:p>
          <a:p>
            <a:pPr algn="just"/>
            <a:endParaRPr lang="en-IN" sz="3600" dirty="0" smtClean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5838" y="1038225"/>
            <a:ext cx="717232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336</TotalTime>
  <Words>332</Words>
  <Application>Microsoft Office PowerPoint</Application>
  <PresentationFormat>On-screen Show (4:3)</PresentationFormat>
  <Paragraphs>75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Trek</vt:lpstr>
      <vt:lpstr>Slide 1</vt:lpstr>
      <vt:lpstr>   title    </vt:lpstr>
      <vt:lpstr>team name</vt:lpstr>
      <vt:lpstr>Team number</vt:lpstr>
      <vt:lpstr>TEAM MEMBERS</vt:lpstr>
      <vt:lpstr>ACADEMIC MENTOR :</vt:lpstr>
      <vt:lpstr>INDUSTRY MENTOR</vt:lpstr>
      <vt:lpstr>ABSTRACT</vt:lpstr>
      <vt:lpstr>Slide 9</vt:lpstr>
      <vt:lpstr>MODULES</vt:lpstr>
      <vt:lpstr>REQUIREMENTS</vt:lpstr>
      <vt:lpstr>                      SAMPLE CODE</vt:lpstr>
      <vt:lpstr>            MODEL ARCHITECTURE</vt:lpstr>
      <vt:lpstr>pygame</vt:lpstr>
      <vt:lpstr>PYGAME</vt:lpstr>
      <vt:lpstr>PYGAME</vt:lpstr>
      <vt:lpstr>Thank you…….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ITLAB</dc:creator>
  <cp:lastModifiedBy>ITLAB</cp:lastModifiedBy>
  <cp:revision>35</cp:revision>
  <dcterms:created xsi:type="dcterms:W3CDTF">2019-01-22T05:24:50Z</dcterms:created>
  <dcterms:modified xsi:type="dcterms:W3CDTF">2019-01-23T05:30:24Z</dcterms:modified>
</cp:coreProperties>
</file>