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C03F-9CA7-18E1-F1BB-56C3CCE46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FF564-FAFC-8A3A-B6B0-3EF85C49B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8B57-CBCA-4093-3AE1-7E41AA8F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8F57-B6BC-610B-3B9F-353AD2F2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9342-AB3C-5F3A-755D-033F1889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3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EA86-CDF3-9C18-85AC-0FF68F07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A202D-8553-3302-1ECC-2598009F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5F2D5-C1F6-470E-FBF0-F70F95CB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803E-5A5D-88BE-CEFD-1AEBB7D8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6B0C-8A43-7F86-B5D4-02FC7F93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9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E938A-C313-CA02-AA65-1C1FD631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2411F-A4D2-DC2E-5678-FF5619F94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CF3E-D426-4B68-AF72-5F659D8F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9B83-5B40-4643-EB43-FBCC724C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DC94-AFB5-B618-2CE3-50D9FB30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7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C96-5CE0-BAED-2CB2-3794B184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9310-AABF-6A66-0550-F91705FE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2E075-86B2-1DCE-1726-5A2672E0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7CB9-DE79-14EC-CFF6-FDFF903E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E47E-2B65-F54A-CC1E-C43C5071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2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939B-9D5E-BFAB-244F-1B58A794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39C1A-A6B2-79ED-F734-EA2BE83A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5A1FE-BA20-85FE-E23F-CA5F88AB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6875-B98B-7DC7-4E9C-2FCEA853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BA3-61AF-920E-1EC1-2FE0B5B8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2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290D-3CEF-AF43-FB37-2AA9CC1A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D033-B097-B4EA-E9AE-42D35968E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3BBF3-BFB7-981B-A45C-F512690E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15BF5-8099-BABF-027E-D27D1FF4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89F3-9B17-E6DE-6361-71A4F44D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12332-7F98-CA27-1FE6-63A3C797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2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03E2-DAFA-9FFA-5DB3-0741B99B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DCF5C-3805-6FE6-11B3-98399AAF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A373F-A3AB-B312-1F8F-9CF40BB17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47089-263C-F01C-B010-5EFB8F41E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86000-ACAB-7541-CC5E-F91642D6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D5FEF-15FB-AD64-1564-5979497A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AE2A5-0DD7-C04D-8756-895DF8D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AC624-19EA-FB27-FD1C-3A55E6F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5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4CA5-BFC7-8EB4-4D24-E98B662F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689AA-FE30-81EA-BB84-B9E548AE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7884B-08EF-05DE-0B31-1619B551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6E1A1-2D81-890C-64FC-AE18DA0D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7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927F2-0C67-86A8-21CA-5B20763C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3BAE2-B84C-FEBA-F1DE-4114E384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ED827-12F9-AADB-FA3E-D0D2A8EC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5578-8C07-6C9C-23FF-EC782FCD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3802-FBC8-9C37-38C8-3F59C8F5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0C96D-BDF1-54A6-895D-8AEBF38B2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591D-9F66-ACCE-7E8E-E8A80B8D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58802-8C35-E232-ED6B-0CE1FA97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8FA6-F690-4027-1194-B824D203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79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6169-61F7-A485-3F35-F6C1C3BF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CE578-C5DD-5A28-C580-D031E426A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50D5C-2D77-8B28-325C-3FF35C25E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222B-B0EF-8BFD-1E69-F3BD8048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95BD7-190F-33D8-0DCF-596EB6CD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097A-6890-C600-A7F7-1F87C0A5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6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6C0C5-7FF7-438B-2E4E-1B32107A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9A428-6FA2-6B41-D8AD-58FA68DD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334A-0C6E-2029-794C-FBB966E4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2E827-8EFE-4913-A684-A2C15C7474DE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8E974-E6AE-0F0A-6EBE-3FF3A31BD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D9C9-ED3A-1638-440E-AFA5D139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2B06-3426-42F8-99BD-1806BDAD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1A24-15DE-B0D6-8168-79114F06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212529"/>
                </a:solidFill>
                <a:effectLst/>
                <a:latin typeface="-apple-system"/>
              </a:rPr>
              <a:t>AdaBoostRegressor</a:t>
            </a:r>
            <a:b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273A-408F-21DB-27A5-B9FAF6370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4"/>
            <a:ext cx="9144000" cy="1991898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         AdaBoost algorithm, short for Adaptive Boosting, is a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Boosting technique 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used as an Ensemble Method in 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ML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 It is called Adaptive Boosting as the weights are re-assigned to each instance, with higher weights assigned to incorrectly classified instances.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75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ACAA-3E7E-E2A2-8380-C81863C5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LGBM Boosting: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C20F9-E0A2-4361-F4BD-49721EF14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2515394"/>
            <a:ext cx="6610350" cy="2971800"/>
          </a:xfrm>
        </p:spPr>
      </p:pic>
    </p:spTree>
    <p:extLst>
      <p:ext uri="{BB962C8B-B14F-4D97-AF65-F5344CB8AC3E}">
        <p14:creationId xmlns:p14="http://schemas.microsoft.com/office/powerpoint/2010/main" val="330024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9D47-FE21-B2DB-BF95-5BE81876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12529"/>
                </a:solidFill>
                <a:effectLst/>
                <a:latin typeface="-apple-system"/>
              </a:rPr>
              <a:t>AdaBoostRegressor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 -S</a:t>
            </a:r>
            <a:r>
              <a:rPr lang="en-IN" dirty="0" err="1"/>
              <a:t>equential</a:t>
            </a:r>
            <a:r>
              <a:rPr lang="en-IN" dirty="0"/>
              <a:t> training –Stump method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6351D-40B2-CEAC-999A-9AAFE84C1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2" y="2315369"/>
            <a:ext cx="6124575" cy="3371850"/>
          </a:xfrm>
        </p:spPr>
      </p:pic>
    </p:spTree>
    <p:extLst>
      <p:ext uri="{BB962C8B-B14F-4D97-AF65-F5344CB8AC3E}">
        <p14:creationId xmlns:p14="http://schemas.microsoft.com/office/powerpoint/2010/main" val="312060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9FF-AB10-A32A-BC2B-F6374FB9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212529"/>
                </a:solidFill>
                <a:effectLst/>
                <a:latin typeface="-apple-system"/>
              </a:rPr>
              <a:t>AdaBoostRegressor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 -Formulas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47C6-7776-00B6-0637-A35B8666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26"/>
            <a:ext cx="10515600" cy="5361037"/>
          </a:xfrm>
        </p:spPr>
        <p:txBody>
          <a:bodyPr/>
          <a:lstStyle/>
          <a:p>
            <a:r>
              <a:rPr lang="en-IN" dirty="0"/>
              <a:t>Calculating Total Error for the dataset (No of rows-5):</a:t>
            </a:r>
          </a:p>
          <a:p>
            <a:r>
              <a:rPr lang="en-GB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Total Error (TE) = 1/5</a:t>
            </a:r>
            <a:r>
              <a:rPr lang="en-GB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</a:t>
            </a:r>
            <a:endParaRPr lang="en-IN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endParaRPr lang="en-IN" dirty="0">
              <a:solidFill>
                <a:srgbClr val="444444"/>
              </a:solidFill>
              <a:latin typeface="Poppins" panose="00000500000000000000" pitchFamily="2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Formula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for calculating Performance of the Stump is</a:t>
            </a:r>
            <a:endParaRPr lang="en-IN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r>
              <a:rPr lang="en-IN" dirty="0">
                <a:solidFill>
                  <a:srgbClr val="444444"/>
                </a:solidFill>
                <a:latin typeface="Poppins" panose="00000500000000000000" pitchFamily="2" charset="0"/>
              </a:rPr>
              <a:t>1/2ln((1-TE) / TE) =0.693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New Sample Weight for Misclassified data = Sample Weight * e^(Performance) 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New Sample Weight for classified data = Sample Weight * e^- (Performance)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32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1393-3761-6F8E-75C5-3D18C57F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12529"/>
                </a:solidFill>
                <a:effectLst/>
                <a:latin typeface="-apple-system"/>
              </a:rPr>
              <a:t>AdaBoostRegressor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 -</a:t>
            </a:r>
            <a:r>
              <a:rPr lang="en-IN" dirty="0"/>
              <a:t>Algorithm Coding in python: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F00FA-45D4-3348-6081-AE8623A26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212" y="3644106"/>
            <a:ext cx="4981575" cy="714375"/>
          </a:xfrm>
        </p:spPr>
      </p:pic>
    </p:spTree>
    <p:extLst>
      <p:ext uri="{BB962C8B-B14F-4D97-AF65-F5344CB8AC3E}">
        <p14:creationId xmlns:p14="http://schemas.microsoft.com/office/powerpoint/2010/main" val="18897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3C00-404D-2ED5-36C2-E2B627DA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XGBoosting</a:t>
            </a:r>
            <a:r>
              <a:rPr lang="en-IN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5F0A-8BD0-A46C-B583-C576F413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similar to Gradient algorithm means Regularize the value at each step to find the less loss function and finalize the model.</a:t>
            </a:r>
          </a:p>
          <a:p>
            <a:r>
              <a:rPr lang="en-IN" dirty="0"/>
              <a:t>But the difference is Gradient works in Sequential manner and XG works in parallel training of the data. So the performance will be high.</a:t>
            </a:r>
          </a:p>
          <a:p>
            <a:r>
              <a:rPr lang="en-IN" dirty="0"/>
              <a:t>Training requires huge </a:t>
            </a:r>
            <a:r>
              <a:rPr lang="en-IN"/>
              <a:t>and complex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41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B3AD-9E6B-01DB-D080-CAEEE4D7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BDC2A-FF47-0DBC-78EF-42727FBF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1690688"/>
            <a:ext cx="6877050" cy="628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A3347-8F56-D8D4-0316-706357D9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685" y="3429000"/>
            <a:ext cx="7915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4A9F-AD9E-C632-59A0-D6510098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2572A-E2AC-B8E7-CA4E-FEAA427EC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50" y="2191544"/>
            <a:ext cx="7200900" cy="3619500"/>
          </a:xfrm>
        </p:spPr>
      </p:pic>
    </p:spTree>
    <p:extLst>
      <p:ext uri="{BB962C8B-B14F-4D97-AF65-F5344CB8AC3E}">
        <p14:creationId xmlns:p14="http://schemas.microsoft.com/office/powerpoint/2010/main" val="315456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38EC-AEE5-070E-2813-62D2F861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LGBM Boosting: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0DAE-FDC8-1F09-E5BF-75EDF6EA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requires more data than </a:t>
            </a:r>
            <a:r>
              <a:rPr lang="en-IN" dirty="0" err="1"/>
              <a:t>XGBoost</a:t>
            </a:r>
            <a:r>
              <a:rPr lang="en-IN" dirty="0"/>
              <a:t>.</a:t>
            </a:r>
          </a:p>
          <a:p>
            <a:r>
              <a:rPr lang="en-IN" dirty="0"/>
              <a:t>Won’t be suitable for smaller dataset.</a:t>
            </a:r>
          </a:p>
          <a:p>
            <a:r>
              <a:rPr lang="en-IN" dirty="0"/>
              <a:t>DT is based on Leaf-wise growth:</a:t>
            </a:r>
          </a:p>
          <a:p>
            <a:r>
              <a:rPr lang="en-IN" dirty="0"/>
              <a:t>Also use the histogram method to optimize the values.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10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71EE-E79A-A36A-9612-D19D0911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LGBM Boosting: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1047-4FBA-B2EF-3C8E-7C9A7A01C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2782094"/>
            <a:ext cx="8201025" cy="2438400"/>
          </a:xfrm>
        </p:spPr>
      </p:pic>
    </p:spTree>
    <p:extLst>
      <p:ext uri="{BB962C8B-B14F-4D97-AF65-F5344CB8AC3E}">
        <p14:creationId xmlns:p14="http://schemas.microsoft.com/office/powerpoint/2010/main" val="86787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Poppins</vt:lpstr>
      <vt:lpstr>Office Theme</vt:lpstr>
      <vt:lpstr>AdaBoostRegressor </vt:lpstr>
      <vt:lpstr>AdaBoostRegressor -Sequential training –Stump method</vt:lpstr>
      <vt:lpstr>AdaBoostRegressor -Formulas</vt:lpstr>
      <vt:lpstr>AdaBoostRegressor -Algorithm Coding in python:</vt:lpstr>
      <vt:lpstr>XGBoosting:</vt:lpstr>
      <vt:lpstr>XGBoosting</vt:lpstr>
      <vt:lpstr>XGBoosting</vt:lpstr>
      <vt:lpstr>LGBM Boosting:</vt:lpstr>
      <vt:lpstr>LGBM Boosting:</vt:lpstr>
      <vt:lpstr>LGBM Boosting: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AdaBoostRegressor </dc:title>
  <dc:creator>Anusuya Neelamegam</dc:creator>
  <cp:lastModifiedBy>Anusuya Neelamegam</cp:lastModifiedBy>
  <cp:revision>12</cp:revision>
  <dcterms:created xsi:type="dcterms:W3CDTF">2023-08-28T08:43:07Z</dcterms:created>
  <dcterms:modified xsi:type="dcterms:W3CDTF">2023-09-04T09:57:36Z</dcterms:modified>
</cp:coreProperties>
</file>