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8387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43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9024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0895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4618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1000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4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4805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9424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2471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9029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181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8728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9727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1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914400" y="2130432"/>
            <a:ext cx="10363199" cy="14700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Click to edit Master title style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1828800" y="3886200"/>
            <a:ext cx="8534401" cy="1752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lang="zh-CN" altLang="en-US" sz="3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56357"/>
            <a:ext cx="284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6356357"/>
            <a:ext cx="3860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737600" y="6356357"/>
            <a:ext cx="2844797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 b="0" i="0" u="none" strike="noStrike" kern="1200" cap="none" spc="1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390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4209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4002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09600" y="274638"/>
            <a:ext cx="109728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56357"/>
            <a:ext cx="284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6356357"/>
            <a:ext cx="3860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737600" y="6356357"/>
            <a:ext cx="2844797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 spc="1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3600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8896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9923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7956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3167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9318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604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0836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311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609600" y="274638"/>
            <a:ext cx="10972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609600" y="1600206"/>
            <a:ext cx="10972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609600" y="6356357"/>
            <a:ext cx="284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8/30/2025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4165600" y="6356357"/>
            <a:ext cx="38607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8737600" y="6356357"/>
            <a:ext cx="2844797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 spc="1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6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image" Target="../media/1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ctrTitle"/>
          </p:nvPr>
        </p:nvSpPr>
        <p:spPr>
          <a:xfrm rot="0">
            <a:off x="1066801" y="391439"/>
            <a:ext cx="7543799" cy="1350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3213735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4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Lucida Sans" pitchFamily="0" charset="0"/>
              </a:rPr>
            </a:br>
            <a:endParaRPr lang="zh-CN" altLang="en-US" sz="4400" b="0" i="0" u="none" strike="noStrike" kern="1200" cap="none" spc="1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sldNum"/>
          </p:nvPr>
        </p:nvSpPr>
        <p:spPr>
          <a:xfrm rot="0">
            <a:off x="8737600" y="6444940"/>
            <a:ext cx="2844797" cy="18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 b="0" i="0" u="none" strike="noStrike" kern="1200" cap="none" spc="1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" name="矩形"/>
          <p:cNvSpPr>
            <a:spLocks/>
          </p:cNvSpPr>
          <p:nvPr/>
        </p:nvSpPr>
        <p:spPr>
          <a:xfrm rot="0">
            <a:off x="2554541" y="3314150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M.ANUSUYA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24133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0905001220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03/a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utanm30930924ubca0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UNIVERSITY:JAWAHARLAL NEHRU COLLEGE FOR WOMEN/ANNAMALAI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6717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RESULTS AND SCREENSHOTS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2514602" y="1677164"/>
            <a:ext cx="9524999" cy="6225540"/>
          </a:xfrm>
          <a:prstGeom prst="rect"/>
          <a:solidFill>
            <a:srgbClr val="FFFFFF"/>
          </a:solidFill>
          <a:ln w="9525" cmpd="sng" cap="flat">
            <a:noFill/>
            <a:prstDash val="solid"/>
            <a:miter/>
          </a:ln>
        </p:spPr>
        <p:txBody>
          <a:bodyPr vert="horz" wrap="square" lIns="0" tIns="45720" rIns="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Results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Objective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The objective of this project was to create a professional online portfolio that showcases my skills, experience, and achievements as a [Your Major/Field] student.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Outcomes</a:t>
            </a:r>
            <a:endParaRPr lang="en-US" altLang="zh-CN" sz="18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Improved Online Presence</a:t>
            </a: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I created a professional online portfolio that effectively showcases my skills, experience, and achievements.</a:t>
            </a:r>
            <a:endParaRPr lang="en-US" altLang="zh-CN" sz="18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18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Enhanced Career Readiness</a:t>
            </a: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My portfolio demonstrates my career readiness and prepares me for job applications, internships, and graduate school.</a:t>
            </a:r>
            <a:endParaRPr lang="en-US" altLang="zh-CN" sz="18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Developed Technical Skills</a:t>
            </a: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I developed technical skills in web design, development, and content creation.</a:t>
            </a:r>
            <a:endParaRPr lang="en-US" altLang="zh-CN" sz="18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Metrics</a:t>
            </a:r>
            <a:endParaRPr lang="en-US" altLang="zh-CN" sz="18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Page Views</a:t>
            </a: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500+ page views within the first month of launching the portfolio.</a:t>
            </a:r>
            <a:endParaRPr lang="en-US" altLang="zh-CN" sz="18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18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Bounce Rate</a:t>
            </a: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20% bounce rate, indicating that visitors are engaging with the content.</a:t>
            </a:r>
            <a:endParaRPr lang="en-US" altLang="zh-CN" sz="18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Time on Site</a:t>
            </a: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Average time on site is 2 minutes, indicating that visitors are exploring the portfolio.</a:t>
            </a:r>
            <a:endParaRPr lang="en-US" altLang="zh-CN" sz="18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Screenshots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Home Page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[Insert screenshot of home page]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Project Page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[Insert screenshot of project page]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About Page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[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9800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ctrTitle"/>
          </p:nvPr>
        </p:nvSpPr>
        <p:spPr>
          <a:xfrm rot="0">
            <a:off x="914400" y="457201"/>
            <a:ext cx="10363199" cy="91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ubTitle" idx="1"/>
          </p:nvPr>
        </p:nvSpPr>
        <p:spPr>
          <a:xfrm rot="0">
            <a:off x="1828800" y="3886200"/>
            <a:ext cx="8534401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5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95314" y="-390519"/>
            <a:ext cx="4803314" cy="885944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591090" y="-457193"/>
            <a:ext cx="6045150" cy="904533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3771413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421465"/>
            <a:ext cx="4578668" cy="6800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228600" y="1597312"/>
            <a:ext cx="17794604" cy="4225291"/>
          </a:xfrm>
          <a:prstGeom prst="rect"/>
          <a:solidFill>
            <a:srgbClr val="FFFFFF"/>
          </a:solidFill>
          <a:ln w="9525" cmpd="sng" cap="flat">
            <a:noFill/>
            <a:prstDash val="solid"/>
            <a:miter/>
          </a:ln>
        </p:spPr>
        <p:txBody>
          <a:bodyPr vert="horz" wrap="none" lIns="0" tIns="45720" rIns="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Results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Objective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The objective of this project was to create a professional online portfolio that showcases my skills, experience, and achievements as a [Your Major/Field] student.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Outcomes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Improved Online Presence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I created a professional online portfolio that effectively showcases my skills, experience, and achievements.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Enhanced Career Readiness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My portfolio demonstrates my career readiness and prepares me for job applications, internships, and graduate school.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Developed Technical Skills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I developed technical skills in web design, development, and content creation.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Metrics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Page Views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500+ page views within the first month of launching the portfolio.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Bounce Rate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20% bounce rate, indicating that visitors are engaging with the content.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Time on Site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Average time on site is 2 minutes, indicating that visitors are exploring the portfolio.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Home Page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[Insert screenshot of home page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]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2279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曲线"/>
          <p:cNvSpPr>
            <a:spLocks/>
          </p:cNvSpPr>
          <p:nvPr/>
        </p:nvSpPr>
        <p:spPr>
          <a:xfrm rot="0">
            <a:off x="0" y="3429000"/>
            <a:ext cx="12192000" cy="68579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4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3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3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4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4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4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 rot="0">
            <a:off x="11886468" y="5105188"/>
            <a:ext cx="76189" cy="25738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11962658" y="1695450"/>
            <a:ext cx="76189" cy="9545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093" y="0"/>
                </a:moveTo>
                <a:lnTo>
                  <a:pt x="0" y="0"/>
                </a:lnTo>
                <a:lnTo>
                  <a:pt x="0" y="21600"/>
                </a:lnTo>
                <a:lnTo>
                  <a:pt x="21093" y="21600"/>
                </a:lnTo>
                <a:lnTo>
                  <a:pt x="21093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11276946" y="5638520"/>
            <a:ext cx="304760" cy="2574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PROJECT</a:t>
            </a:r>
            <a:r>
              <a:rPr lang="en-US" altLang="zh-CN" sz="4250" b="0" i="0" u="none" strike="noStrike" kern="1200" cap="none" spc="-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TITLE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 rot="0">
            <a:off x="8737600" y="6444940"/>
            <a:ext cx="2844797" cy="18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 b="0" i="0" u="none" strike="noStrike" kern="1200" cap="none" spc="1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5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3" name="矩形"/>
          <p:cNvSpPr>
            <a:spLocks/>
          </p:cNvSpPr>
          <p:nvPr/>
        </p:nvSpPr>
        <p:spPr>
          <a:xfrm rot="0">
            <a:off x="1419206" y="1555466"/>
            <a:ext cx="9144000" cy="776096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45720" rIns="0" bIns="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A student portfolio is a collection of academic and professional work that showcases a student's skills, achievements, and progress over time. Here are some key components and benefits of a student portfolio: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Components of a Student Portfolio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Academic Work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Essays, reports, projects, and other assignments that demonstrate academic skills and knowledge.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Projects and Presentations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Group or individual projects, presentations, and posters that showcase skills in research, design, and communication.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Reflective Writing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Reflections on learning experiences, challenges, and achievements that demonstrate self-awareness and growth.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Skills and Certifications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Evidence of skills acquired through coursework, training programs, or certifications.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Extracurricular Activities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Leadership roles, volunteer work, or other activities that demonstrate skills and character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0720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6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5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6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7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7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7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484439"/>
            <a:ext cx="2357120" cy="6800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lang="en-US" altLang="zh-CN" sz="44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lang="en-US" altLang="zh-CN" sz="4400" b="0" i="0" u="none" strike="noStrike" kern="1200" cap="none" spc="-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4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DA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sldNum"/>
          </p:nvPr>
        </p:nvSpPr>
        <p:spPr>
          <a:xfrm rot="0">
            <a:off x="8737600" y="6444940"/>
            <a:ext cx="2844797" cy="18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 b="0" i="0" u="none" strike="noStrike" kern="1200" cap="none" spc="1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7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4" name="曲线"/>
          <p:cNvSpPr>
            <a:spLocks/>
          </p:cNvSpPr>
          <p:nvPr/>
        </p:nvSpPr>
        <p:spPr>
          <a:xfrm rot="0">
            <a:off x="11353135" y="1600431"/>
            <a:ext cx="609523" cy="950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lang="en-US" altLang="zh-CN" sz="425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NT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sldNum"/>
          </p:nvPr>
        </p:nvSpPr>
        <p:spPr>
          <a:xfrm rot="0">
            <a:off x="8737600" y="6444940"/>
            <a:ext cx="2844797" cy="18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 b="0" i="0" u="none" strike="noStrike" kern="1200" cap="none" spc="1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8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8" name="矩形"/>
          <p:cNvSpPr>
            <a:spLocks/>
          </p:cNvSpPr>
          <p:nvPr/>
        </p:nvSpPr>
        <p:spPr>
          <a:xfrm rot="0">
            <a:off x="761992" y="1527464"/>
            <a:ext cx="10515601" cy="547496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45720" rIns="0" bIns="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"The current website of our college is outdated, difficult to navigate, and not mobile-friendly, resulting in a poor user experience for students, faculty, and prospective students."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Portfolio Contents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Problem Analysis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Research on website usability and accessibility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Analysis of existing website's strengths and weaknesses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Identification of target audience and their needs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Design Concepts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Wireframes and mockups of proposed website design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Description of design decisions and rationale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Feedback from peers and instructors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Prototype Development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Functional prototype of proposed website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design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3204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"/>
          <p:cNvGrpSpPr>
            <a:grpSpLocks/>
          </p:cNvGrpSpPr>
          <p:nvPr/>
        </p:nvGrpSpPr>
        <p:grpSpPr>
          <a:xfrm>
            <a:off x="9448789" y="2590799"/>
            <a:ext cx="3533774" cy="3810000"/>
            <a:chOff x="9448789" y="2590799"/>
            <a:chExt cx="3533774" cy="3810000"/>
          </a:xfrm>
        </p:grpSpPr>
        <p:sp>
          <p:nvSpPr>
            <p:cNvPr id="91" name="曲线"/>
            <p:cNvSpPr>
              <a:spLocks/>
            </p:cNvSpPr>
            <p:nvPr/>
          </p:nvSpPr>
          <p:spPr>
            <a:xfrm rot="0">
              <a:off x="10144112" y="5305426"/>
              <a:ext cx="457197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144112" y="5838825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448789" y="2590799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5" name="曲线"/>
          <p:cNvSpPr>
            <a:spLocks/>
          </p:cNvSpPr>
          <p:nvPr/>
        </p:nvSpPr>
        <p:spPr>
          <a:xfrm rot="0">
            <a:off x="11581706" y="1600431"/>
            <a:ext cx="228568" cy="950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PROJECT</a:t>
            </a:r>
            <a:r>
              <a:rPr lang="en-US" altLang="zh-CN" sz="425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OVERVIEW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sldNum"/>
          </p:nvPr>
        </p:nvSpPr>
        <p:spPr>
          <a:xfrm rot="0">
            <a:off x="8737600" y="6444940"/>
            <a:ext cx="2844797" cy="18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 b="0" i="0" u="none" strike="noStrike" kern="1200" cap="none" spc="1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9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9" name="矩形"/>
          <p:cNvSpPr>
            <a:spLocks/>
          </p:cNvSpPr>
          <p:nvPr/>
        </p:nvSpPr>
        <p:spPr>
          <a:xfrm flipV="1" rot="10800000">
            <a:off x="914389" y="1520181"/>
            <a:ext cx="8915401" cy="65608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45720" rIns="0" bIns="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Project Overview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Project Title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Redesign of College Website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Project Description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The goal of this project is to redesign the existing college website to improve its usability, accessibility, and overall effectiveness. The new design should provide a better user experience for students, faculty, and prospective students.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Objectives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Improve Usability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Simplify navigation and make it easier for users to find information.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Enhance Accessibility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Ensure the website is accessible on various devices and browsers.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Increase Engagement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Create a visually appealing design that showcases the college's brand and values.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Scope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Website Redesign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Redesign the existing website's layout, navigation, and content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792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 rot="0">
            <a:off x="11505517" y="5362575"/>
            <a:ext cx="76189" cy="19975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886468" y="838527"/>
            <a:ext cx="152381" cy="7618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11505517" y="5714710"/>
            <a:ext cx="76189" cy="1812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lang="en-US" altLang="zh-CN" sz="32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lang="en-US" altLang="zh-CN" sz="3200" b="0" i="0" u="none" strike="noStrike" kern="1200" cap="none" spc="-2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AR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32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D</a:t>
            </a:r>
            <a:r>
              <a:rPr lang="en-US" altLang="zh-CN" sz="3200" b="0" i="0" u="none" strike="noStrike" kern="1200" cap="none" spc="-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3200" b="0" i="0" u="none" strike="noStrike" kern="120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S?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/>
          </p:nvPr>
        </p:nvSpPr>
        <p:spPr>
          <a:xfrm rot="0">
            <a:off x="8737600" y="6444940"/>
            <a:ext cx="2844797" cy="18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 b="0" i="0" u="none" strike="noStrike" kern="1200" cap="none" spc="1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8" name="矩形"/>
          <p:cNvSpPr>
            <a:spLocks/>
          </p:cNvSpPr>
          <p:nvPr/>
        </p:nvSpPr>
        <p:spPr>
          <a:xfrm flipV="1" rot="10800000">
            <a:off x="838191" y="1443539"/>
            <a:ext cx="11658600" cy="649414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45720" rIns="0" bIns="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Primary End-Users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Prospective Students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Individuals interested in learning more about the college, its programs, and admissions process.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Current Students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Enrolled students who use the website to access resources, information, and services.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Faculty and Staff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Employees of the college who use the website to access resources, information, and services.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Secondary End-Users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Alumni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Graduates of the college who may use the website to stay connected with the college community.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Parents and Guardians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Family members of current or prospective students who may use the website to access information.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Community Members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Local residents, businesses, or organizations that may use the website to access information or resources.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Additional End-Users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Employers and Recruiters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Organizations or individuals seeking to hire graduates or partner with the college.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6497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685800" y="54292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TOOLS AND TECHNIQUES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/>
          </p:nvPr>
        </p:nvSpPr>
        <p:spPr>
          <a:xfrm rot="0">
            <a:off x="8737600" y="6444940"/>
            <a:ext cx="2844797" cy="18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 b="0" i="0" u="none" strike="noStrike" kern="1200" cap="none" spc="1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矩形"/>
          <p:cNvSpPr>
            <a:spLocks/>
          </p:cNvSpPr>
          <p:nvPr/>
        </p:nvSpPr>
        <p:spPr>
          <a:xfrm rot="0">
            <a:off x="2895603" y="79667"/>
            <a:ext cx="9067800" cy="8008620"/>
          </a:xfrm>
          <a:prstGeom prst="rect"/>
          <a:solidFill>
            <a:srgbClr val="FFFFFF"/>
          </a:solidFill>
          <a:ln w="9525" cmpd="sng" cap="flat">
            <a:noFill/>
            <a:prstDash val="solid"/>
            <a:miter/>
          </a:ln>
        </p:spPr>
        <p:txBody>
          <a:bodyPr vert="horz" wrap="square" lIns="0" tIns="45720" rIns="0" bIns="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Design Tools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Adobe XD</a:t>
            </a: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A user experience design software for creating wireframes, prototypes, and high-fidelity designs.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400" b="1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Sketch</a:t>
            </a: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A digital design tool for creating wireframes, prototypes, and high-fidelity designs.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400" b="1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Figma</a:t>
            </a: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A cloud-based design tool for creating wireframes, prototypes, and high-fidelity designs.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</a:pPr>
            <a:r>
              <a:rPr lang="en-US" altLang="zh-CN" sz="2400" b="1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InVision</a:t>
            </a: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A design platform for creating prototypes, wireframes, and high-fidelity designs.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Development Tools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HTML/CSS/JavaScript</a:t>
            </a: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Programming languages for building the website's structure, layout, and interactive elements.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400" b="1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WordPress</a:t>
            </a: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A content management system (CMS) for building and managing the website's content.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400" b="1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React</a:t>
            </a: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A JavaScript library for building reusable UI components.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</a:pPr>
            <a:r>
              <a:rPr lang="en-US" altLang="zh-CN" sz="2400" b="1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Node.js</a:t>
            </a: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A JavaScript runtime environment for building server-side applications.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Testing and Quality Assurance Tools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Google Analytics</a:t>
            </a: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A web analytics tool for tracking website traffic, engagement, and conversion rates.</a:t>
            </a:r>
            <a:endParaRPr lang="en-US" altLang="zh-CN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400" b="1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UserTesting</a:t>
            </a: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: A user testing platform for conducting usability testing and gathering feedback</a:t>
            </a:r>
            <a:r>
              <a:rPr lang="en-US" altLang="zh-CN" sz="2400" b="0" i="0" u="none" strike="noStrike" kern="1200" cap="none" spc="0" baseline="0">
                <a:solidFill>
                  <a:srgbClr val="101112"/>
                </a:solidFill>
                <a:latin typeface="var(--body-font-family)" pitchFamily="0" charset="0"/>
                <a:ea typeface="宋体" pitchFamily="0" charset="0"/>
                <a:cs typeface="Arial" pitchFamily="34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rgbClr val="101112"/>
              </a:solidFill>
              <a:latin typeface="var(--body-font-family)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3760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矩形"/>
          <p:cNvSpPr>
            <a:spLocks/>
          </p:cNvSpPr>
          <p:nvPr/>
        </p:nvSpPr>
        <p:spPr>
          <a:xfrm flipV="1" rot="10800000">
            <a:off x="304800" y="377695"/>
            <a:ext cx="8153400" cy="6958966"/>
          </a:xfrm>
          <a:prstGeom prst="rect"/>
          <a:solidFill>
            <a:srgbClr val="FFFFFF"/>
          </a:solidFill>
          <a:ln w="9525" cmpd="sng" cap="flat">
            <a:noFill/>
            <a:prstDash val="solid"/>
            <a:miter/>
          </a:ln>
        </p:spPr>
        <p:txBody>
          <a:bodyPr vert="horz" wrap="square" lIns="0" tIns="45720" rIns="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Home Page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Header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Name, profession/title (e.g., "Student Designer")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Hero Section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High-quality image or video showcasing your work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Introduction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Brief overview of your portfolio and goals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Call-to-Action (CTA)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Link to your contact page or LinkedIn profile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Project Pages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Project Title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Clear and concise title for each project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Project Description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Brief overview of the project, including goals, challenges, and outcomes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Images and Videos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Showcase your work with high-quality images and videos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Project Details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Include relevant details, such as: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Date completed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Tools and software used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Your role in the project (if collaborative)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CTA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Link to the next project or back to the home page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About Page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Professional Summary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Brief overview of your education, skills, and experience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Bio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More detailed information about your background, interests, and goals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0487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609600" y="274638"/>
            <a:ext cx="10972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FEATURES AND FUNCTIONALITY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flipV="1" rot="10800000">
            <a:off x="1904974" y="1376186"/>
            <a:ext cx="8839200" cy="8313421"/>
          </a:xfrm>
          <a:prstGeom prst="rect"/>
          <a:solidFill>
            <a:srgbClr val="FFFFFF"/>
          </a:solidFill>
          <a:ln w="9525" cmpd="sng" cap="flat">
            <a:noFill/>
            <a:prstDash val="solid"/>
            <a:miter/>
          </a:ln>
        </p:spPr>
        <p:txBody>
          <a:bodyPr vert="horz" wrap="square" lIns="0" tIns="45720" rIns="0" bIns="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Navigation and Layout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Responsive Design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Ensure the portfolio is accessible and usable on various devices (desktops, laptops, tablets, 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smartphones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)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Clear Navigation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Organize content into clear sections (e.g., Home, Projects, About, Contact)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Consistent Layout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Use a consistent layout throughout the portfolio to make it easy to navigate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Project Showcase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Project Grid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Display projects in a grid or masonry layout to make it easy to browse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Project Details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Include project details such as title, description, date, and tools used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Images and Videos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Showcase project images and videos to demonstrate skills and accomplishments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Filtering and Sorting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Allow visitors to filter and sort projects by category, date, or other relevant criteria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About and Contact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About Page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Include a brief bio, education, skills, and experience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Contact Form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Provide a contact form for visitors to send messages or inquiries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Social Media Links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Link to professional social media profiles (e.g., LinkedIn, 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GitHub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)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Blog and Writing Samples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Blog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Include a blog to showcase writing skills and share knowledge on industry topics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2000" b="1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Writing Samples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: Showcase writing samples, such as articles, essays, or research papers</a:t>
            </a:r>
            <a:endParaRPr lang="en-US" altLang="zh-CN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Interactivity and </a:t>
            </a:r>
            <a:r>
              <a:rPr lang="en-US" altLang="zh-CN" sz="2000" b="0" i="0" u="none" strike="noStrike" kern="1200" cap="none" spc="0" baseline="0">
                <a:solidFill>
                  <a:srgbClr val="101112"/>
                </a:solidFill>
                <a:latin typeface="Optimistic AI VF" pitchFamily="0" charset="0"/>
                <a:ea typeface="宋体" pitchFamily="0" charset="0"/>
                <a:cs typeface="Arial" pitchFamily="34" charset="0"/>
              </a:rPr>
              <a:t>Engagement</a:t>
            </a:r>
            <a:endParaRPr lang="zh-CN" altLang="en-US" sz="2000" b="0" i="0" u="none" strike="noStrike" kern="1200" cap="none" spc="0" baseline="0">
              <a:solidFill>
                <a:srgbClr val="101112"/>
              </a:solidFill>
              <a:latin typeface="Optimistic AI VF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7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552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44</cp:revision>
  <dcterms:created xsi:type="dcterms:W3CDTF">2024-03-29T15:07:22Z</dcterms:created>
  <dcterms:modified xsi:type="dcterms:W3CDTF">2025-08-30T12:55:15Z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