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121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6C3C7-F563-4B3E-A389-78620F0C1B6F}" type="datetimeFigureOut">
              <a:rPr lang="pl-PL" smtClean="0"/>
              <a:t>27.05.2025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A0ADF-C3F6-4672-B779-AB685B274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72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A0ADF-C3F6-4672-B779-AB685B274B5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601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uszek/Advanced-Exception-Handling/tree/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hecked-vs-unchecked-exceptions-in-jav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eeksforgeeks.org/exceptions-in-jav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r>
              <a:rPr lang="pl-PL" sz="6300"/>
              <a:t>Zaawansowana obsługa wyjątków w języku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r>
              <a:rPr lang="pl-PL" dirty="0"/>
              <a:t>Maurycy Januszek	Maciej Rybak</a:t>
            </a: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pl-PL" sz="4700"/>
              <a:t>Podsumowanie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pl-PL" sz="2100"/>
              <a:t>- Obsługa wyjątków = jakość + niezawodność</a:t>
            </a:r>
          </a:p>
          <a:p>
            <a:r>
              <a:rPr lang="pl-PL" sz="2100"/>
              <a:t>- Własne wyjątki i chaining</a:t>
            </a:r>
          </a:p>
          <a:p>
            <a:r>
              <a:rPr lang="pl-PL" sz="2100"/>
              <a:t>- Testowanie sytuacji błędnych</a:t>
            </a:r>
          </a:p>
          <a:p>
            <a:r>
              <a:rPr lang="pl-PL" sz="2100"/>
              <a:t>- Obsługuj błędy świadomie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pl-PL" sz="6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Dziękujemy za uwagę.</a:t>
            </a:r>
            <a:endParaRPr lang="en-US" sz="6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A6F7B5-4055-B365-BFDE-73E044C97962}"/>
              </a:ext>
            </a:extLst>
          </p:cNvPr>
          <p:cNvSpPr txBox="1"/>
          <p:nvPr/>
        </p:nvSpPr>
        <p:spPr>
          <a:xfrm>
            <a:off x="1143000" y="4747155"/>
            <a:ext cx="64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linkClick r:id="rId2"/>
              </a:rPr>
              <a:t>Link</a:t>
            </a:r>
            <a:r>
              <a:rPr lang="pl-PL" dirty="0"/>
              <a:t> do repozytorium.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pl-PL" sz="4700" dirty="0"/>
              <a:t>Agenda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pl-PL" sz="2100" dirty="0"/>
              <a:t>Własne wyjątki</a:t>
            </a:r>
          </a:p>
          <a:p>
            <a:r>
              <a:rPr lang="pl-PL" sz="2100" dirty="0"/>
              <a:t>Łańcuchy wyjątków</a:t>
            </a:r>
          </a:p>
          <a:p>
            <a:r>
              <a:rPr lang="pl-PL" sz="2100" dirty="0"/>
              <a:t>Rodzaje wyjątków</a:t>
            </a:r>
          </a:p>
          <a:p>
            <a:r>
              <a:rPr lang="pl-PL" sz="2100" dirty="0"/>
              <a:t>Hierarchia wyjątków</a:t>
            </a:r>
          </a:p>
          <a:p>
            <a:r>
              <a:rPr lang="pl-PL" sz="2100" dirty="0"/>
              <a:t>Dobre praktyki</a:t>
            </a:r>
          </a:p>
          <a:p>
            <a:endParaRPr lang="pl-PL" sz="2100" dirty="0"/>
          </a:p>
          <a:p>
            <a:endParaRPr lang="pl-PL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000"/>
              <a:t>Kiedy prosta obsługa nie wystarcza?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pl-PL" sz="2100"/>
              <a:t>- W aplikacjach wielowarstwowych</a:t>
            </a:r>
          </a:p>
          <a:p>
            <a:r>
              <a:rPr lang="pl-PL" sz="2100"/>
              <a:t>- Obsługa wielu źródeł błędów</a:t>
            </a:r>
          </a:p>
          <a:p>
            <a:r>
              <a:rPr lang="pl-PL" sz="2100"/>
              <a:t>- Przekazywanie kontekstu między warstwami</a:t>
            </a:r>
          </a:p>
          <a:p>
            <a:r>
              <a:rPr lang="pl-PL" sz="2100"/>
              <a:t>- Integracja z logowaniem i monitoringiem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pl-PL" sz="4200"/>
              <a:t>Tworzenie własnych wyjątków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17A1D6-E22F-4BE6-8FDA-0375EF166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3639450"/>
          </a:xfrm>
        </p:spPr>
        <p:txBody>
          <a:bodyPr anchor="ctr">
            <a:normAutofit/>
          </a:bodyPr>
          <a:lstStyle/>
          <a:p>
            <a:endParaRPr lang="en-US" sz="1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3AAB0-4B9D-8487-2DD7-E325F0AB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203078"/>
            <a:ext cx="8548757" cy="31416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200"/>
              <a:t>Łańcuchy wyjątków (Exception Chaining)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D9F03B-2A92-3663-3637-C38041EA0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3639450"/>
          </a:xfrm>
        </p:spPr>
        <p:txBody>
          <a:bodyPr anchor="ctr">
            <a:normAutofit/>
          </a:bodyPr>
          <a:lstStyle/>
          <a:p>
            <a:endParaRPr lang="en-US" sz="17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C254B7-4155-534F-02DF-AF62C358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03078"/>
            <a:ext cx="8535971" cy="36918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D3AF2-8E4E-21A3-4004-E6E691CF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200" dirty="0"/>
              <a:t>Rodzaje wyjątków(Checked vs Unchecked)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60D79E3D-2618-806C-1BF2-2BB265459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757" y="2639383"/>
            <a:ext cx="5313314" cy="26832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1237-6CDD-08E1-9104-DCBAE95B0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1" y="2256898"/>
            <a:ext cx="3324557" cy="2343567"/>
          </a:xfrm>
        </p:spPr>
        <p:txBody>
          <a:bodyPr anchor="ctr">
            <a:normAutofit/>
          </a:bodyPr>
          <a:lstStyle/>
          <a:p>
            <a:r>
              <a:rPr lang="pl-PL" sz="2400" dirty="0"/>
              <a:t>Checked: Sprawdzane na etapie kompilacji</a:t>
            </a:r>
          </a:p>
          <a:p>
            <a:r>
              <a:rPr lang="pl-PL" sz="2400" dirty="0"/>
              <a:t>Unchecked: Wyrzucane podczas działania programu.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2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752C-4FD7-45EA-6326-2E697CED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050" y="1128094"/>
            <a:ext cx="2575635" cy="1415270"/>
          </a:xfrm>
        </p:spPr>
        <p:txBody>
          <a:bodyPr anchor="t">
            <a:normAutofit/>
          </a:bodyPr>
          <a:lstStyle/>
          <a:p>
            <a:r>
              <a:rPr lang="pl-PL" sz="2800" dirty="0"/>
              <a:t>Hierarchia wyjątków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82342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program&#10;&#10;AI-generated content may be incorrect.">
            <a:hlinkClick r:id="rId2"/>
            <a:extLst>
              <a:ext uri="{FF2B5EF4-FFF2-40B4-BE49-F238E27FC236}">
                <a16:creationId xmlns:a16="http://schemas.microsoft.com/office/drawing/2014/main" id="{A0238071-5507-17DF-1897-396313F96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90" y="1921918"/>
            <a:ext cx="5002762" cy="301416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49542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768EDB-A7A8-4BE6-76ED-ACF49FE78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050" y="2543364"/>
            <a:ext cx="2575635" cy="3599019"/>
          </a:xfrm>
        </p:spPr>
        <p:txBody>
          <a:bodyPr>
            <a:normAutofit/>
          </a:bodyPr>
          <a:lstStyle/>
          <a:p>
            <a:r>
              <a:rPr lang="pl-PL" sz="1700" dirty="0"/>
              <a:t>Wyjątki w Javie dziedziczą po sobie, tworząc hierarchię klas.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9912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pl-PL" sz="4200" dirty="0"/>
              <a:t>Dobre praktyki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90" y="1465653"/>
            <a:ext cx="5078449" cy="3639450"/>
          </a:xfrm>
        </p:spPr>
        <p:txBody>
          <a:bodyPr anchor="ctr">
            <a:normAutofit/>
          </a:bodyPr>
          <a:lstStyle/>
          <a:p>
            <a:r>
              <a:rPr lang="pl-PL" sz="1700" dirty="0"/>
              <a:t>Używaj wyjątków do błędów, nie do kontroli logiki</a:t>
            </a:r>
          </a:p>
          <a:p>
            <a:r>
              <a:rPr lang="pl-PL" sz="1700" dirty="0"/>
              <a:t>Loguj wyjątki raz (nie powielaj logów)</a:t>
            </a:r>
          </a:p>
          <a:p>
            <a:r>
              <a:rPr lang="pl-PL" sz="1700" dirty="0"/>
              <a:t>Używaj finally / try-with-resources:</a:t>
            </a:r>
          </a:p>
          <a:p>
            <a:endParaRPr lang="pl-PL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22868-F149-F421-0E41-76AAF12A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57" y="3914399"/>
            <a:ext cx="6668415" cy="24173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pl-PL" sz="4700" noProof="0" dirty="0"/>
              <a:t>Przykład</a:t>
            </a:r>
            <a:r>
              <a:rPr lang="en-GB" sz="4700" noProof="0" dirty="0"/>
              <a:t>y</a:t>
            </a:r>
            <a:r>
              <a:rPr lang="pl-PL" sz="4700" noProof="0" dirty="0"/>
              <a:t> z życia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noProof="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160" y="2389218"/>
            <a:ext cx="2977123" cy="327841"/>
          </a:xfrm>
        </p:spPr>
        <p:txBody>
          <a:bodyPr anchor="ctr">
            <a:normAutofit fontScale="70000" lnSpcReduction="20000"/>
          </a:bodyPr>
          <a:lstStyle/>
          <a:p>
            <a:r>
              <a:rPr lang="pl-PL" sz="2100" noProof="0" dirty="0"/>
              <a:t>Hierarchia</a:t>
            </a:r>
            <a:r>
              <a:rPr lang="en-GB" sz="2100" noProof="0" dirty="0"/>
              <a:t> </a:t>
            </a:r>
            <a:r>
              <a:rPr lang="en-GB" sz="2100" noProof="0" dirty="0" err="1"/>
              <a:t>własnych</a:t>
            </a:r>
            <a:r>
              <a:rPr lang="pl-PL" sz="2100" noProof="0" dirty="0"/>
              <a:t> wyjątków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06B88-B35F-1CBE-7065-F94089AB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60" y="2663841"/>
            <a:ext cx="2977123" cy="3873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2A0534-9A0F-7A6D-1B2F-E5FEC45F8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443" y="2780068"/>
            <a:ext cx="4512430" cy="268770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4DA7AE-1254-E137-9D10-FE9B62271600}"/>
              </a:ext>
            </a:extLst>
          </p:cNvPr>
          <p:cNvSpPr txBox="1">
            <a:spLocks/>
          </p:cNvSpPr>
          <p:nvPr/>
        </p:nvSpPr>
        <p:spPr>
          <a:xfrm>
            <a:off x="4364457" y="2348105"/>
            <a:ext cx="3443623" cy="496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dirty="0" err="1"/>
              <a:t>Wyjątki</a:t>
            </a:r>
            <a:r>
              <a:rPr lang="en-GB" sz="2100" dirty="0"/>
              <a:t> </a:t>
            </a:r>
            <a:r>
              <a:rPr lang="en-GB" sz="2100" dirty="0" err="1"/>
              <a:t>służą</a:t>
            </a:r>
            <a:r>
              <a:rPr lang="en-GB" sz="2100" dirty="0"/>
              <a:t> </a:t>
            </a:r>
            <a:r>
              <a:rPr lang="en-GB" sz="2100" dirty="0" err="1"/>
              <a:t>obsłudze</a:t>
            </a:r>
            <a:r>
              <a:rPr lang="en-GB" sz="2100" dirty="0"/>
              <a:t> </a:t>
            </a:r>
            <a:r>
              <a:rPr lang="en-GB" sz="2100" dirty="0" err="1"/>
              <a:t>błędów</a:t>
            </a:r>
            <a:endParaRPr lang="pl-PL" sz="2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155</Words>
  <Application>Microsoft Office PowerPoint</Application>
  <PresentationFormat>On-screen Show (4:3)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Zaawansowana obsługa wyjątków w języku Java</vt:lpstr>
      <vt:lpstr>Agenda</vt:lpstr>
      <vt:lpstr>Kiedy prosta obsługa nie wystarcza?</vt:lpstr>
      <vt:lpstr>Tworzenie własnych wyjątków</vt:lpstr>
      <vt:lpstr>Łańcuchy wyjątków (Exception Chaining)</vt:lpstr>
      <vt:lpstr>Rodzaje wyjątków(Checked vs Unchecked)</vt:lpstr>
      <vt:lpstr>Hierarchia wyjątków</vt:lpstr>
      <vt:lpstr>Dobre praktyki</vt:lpstr>
      <vt:lpstr>Przykłady z życia</vt:lpstr>
      <vt:lpstr>Podsumowanie</vt:lpstr>
      <vt:lpstr>Dziękujemy za uwagę.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Maurycy Januszek</cp:lastModifiedBy>
  <cp:revision>8</cp:revision>
  <dcterms:created xsi:type="dcterms:W3CDTF">2013-01-27T09:14:16Z</dcterms:created>
  <dcterms:modified xsi:type="dcterms:W3CDTF">2025-05-27T10:14:59Z</dcterms:modified>
  <cp:category/>
</cp:coreProperties>
</file>