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AFCD2-61EA-4457-9E01-3545C31668CF}" v="1964" dt="2021-01-13T16:50:29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505A6-934D-4DE7-9C35-647972F739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E94300-503C-4EFC-9056-8FEC7567BB78}">
      <dgm:prSet phldrT="[Текст]" phldr="0"/>
      <dgm:spPr/>
      <dgm:t>
        <a:bodyPr/>
        <a:lstStyle/>
        <a:p>
          <a:r>
            <a:rPr lang="ru-RU" dirty="0">
              <a:latin typeface="Corbel" panose="020B0503020204020204"/>
            </a:rPr>
            <a:t>Доступность</a:t>
          </a:r>
          <a:endParaRPr lang="ru-RU" dirty="0"/>
        </a:p>
      </dgm:t>
    </dgm:pt>
    <dgm:pt modelId="{B1220E7B-027E-4D6F-8AD4-6B1CA7DEB0DA}" type="parTrans" cxnId="{D0F40EBE-EFF0-4FDC-BA88-501168EF748F}">
      <dgm:prSet/>
      <dgm:spPr/>
      <dgm:t>
        <a:bodyPr/>
        <a:lstStyle/>
        <a:p>
          <a:endParaRPr lang="ru-RU"/>
        </a:p>
      </dgm:t>
    </dgm:pt>
    <dgm:pt modelId="{FC1467AD-7FC3-4C75-8D5B-D2BDD8FA6A0D}" type="sibTrans" cxnId="{D0F40EBE-EFF0-4FDC-BA88-501168EF748F}">
      <dgm:prSet/>
      <dgm:spPr/>
      <dgm:t>
        <a:bodyPr/>
        <a:lstStyle/>
        <a:p>
          <a:endParaRPr lang="ru-RU"/>
        </a:p>
      </dgm:t>
    </dgm:pt>
    <dgm:pt modelId="{642B985F-BDC1-4311-BCE7-F84B77CA1F13}">
      <dgm:prSet phldrT="[Текст]" phldr="0"/>
      <dgm:spPr/>
      <dgm:t>
        <a:bodyPr/>
        <a:lstStyle/>
        <a:p>
          <a:pPr rtl="0"/>
          <a:r>
            <a:rPr lang="ru-RU" dirty="0">
              <a:latin typeface="Corbel" panose="020B0503020204020204"/>
            </a:rPr>
            <a:t>Создание несложных уровней для людей любого возраста</a:t>
          </a:r>
          <a:endParaRPr lang="ru-RU" dirty="0"/>
        </a:p>
      </dgm:t>
    </dgm:pt>
    <dgm:pt modelId="{3848554B-B171-40BC-A633-F9BDC677733A}" type="parTrans" cxnId="{14860552-9774-4735-B8AE-34769E3AB157}">
      <dgm:prSet/>
      <dgm:spPr/>
      <dgm:t>
        <a:bodyPr/>
        <a:lstStyle/>
        <a:p>
          <a:endParaRPr lang="ru-RU"/>
        </a:p>
      </dgm:t>
    </dgm:pt>
    <dgm:pt modelId="{6B729C7F-90ED-4DBF-BE50-1C6C760B3EA1}" type="sibTrans" cxnId="{14860552-9774-4735-B8AE-34769E3AB157}">
      <dgm:prSet/>
      <dgm:spPr/>
      <dgm:t>
        <a:bodyPr/>
        <a:lstStyle/>
        <a:p>
          <a:endParaRPr lang="ru-RU"/>
        </a:p>
      </dgm:t>
    </dgm:pt>
    <dgm:pt modelId="{55F8579D-EBFE-4C09-9A19-05C7CC838253}">
      <dgm:prSet phldrT="[Текст]" phldr="0"/>
      <dgm:spPr/>
      <dgm:t>
        <a:bodyPr/>
        <a:lstStyle/>
        <a:p>
          <a:pPr rtl="0"/>
          <a:r>
            <a:rPr lang="ru-RU" dirty="0">
              <a:latin typeface="Corbel" panose="020B0503020204020204"/>
            </a:rPr>
            <a:t>Удобное управление</a:t>
          </a:r>
          <a:endParaRPr lang="ru-RU" dirty="0"/>
        </a:p>
      </dgm:t>
    </dgm:pt>
    <dgm:pt modelId="{37E72CAF-96CF-4E62-AA74-385A702A4C03}" type="parTrans" cxnId="{AAE8ACE8-B804-4C90-8027-33A46E0553A1}">
      <dgm:prSet/>
      <dgm:spPr/>
      <dgm:t>
        <a:bodyPr/>
        <a:lstStyle/>
        <a:p>
          <a:endParaRPr lang="ru-RU"/>
        </a:p>
      </dgm:t>
    </dgm:pt>
    <dgm:pt modelId="{EDCBF436-24D3-423C-8D0E-A13B8217051E}" type="sibTrans" cxnId="{AAE8ACE8-B804-4C90-8027-33A46E0553A1}">
      <dgm:prSet/>
      <dgm:spPr/>
      <dgm:t>
        <a:bodyPr/>
        <a:lstStyle/>
        <a:p>
          <a:endParaRPr lang="ru-RU"/>
        </a:p>
      </dgm:t>
    </dgm:pt>
    <dgm:pt modelId="{D4946DB8-B554-4D0D-974E-A53583817CE8}">
      <dgm:prSet phldrT="[Текст]" phldr="0"/>
      <dgm:spPr/>
      <dgm:t>
        <a:bodyPr/>
        <a:lstStyle/>
        <a:p>
          <a:pPr rtl="0"/>
          <a:r>
            <a:rPr lang="ru-RU" dirty="0">
              <a:latin typeface="Corbel" panose="020B0503020204020204"/>
            </a:rPr>
            <a:t>Создание удобного интерфейса для использования людьми разного возраста</a:t>
          </a:r>
          <a:endParaRPr lang="ru-RU" dirty="0"/>
        </a:p>
      </dgm:t>
    </dgm:pt>
    <dgm:pt modelId="{934A283C-DDF5-450B-9873-B0C3737DF5BB}" type="parTrans" cxnId="{42CD42B7-D8A8-4B99-88D4-0643967CF67B}">
      <dgm:prSet/>
      <dgm:spPr/>
      <dgm:t>
        <a:bodyPr/>
        <a:lstStyle/>
        <a:p>
          <a:endParaRPr lang="ru-RU"/>
        </a:p>
      </dgm:t>
    </dgm:pt>
    <dgm:pt modelId="{9FEC16F7-6830-4DCB-8A61-BDD55DE6F21F}" type="sibTrans" cxnId="{42CD42B7-D8A8-4B99-88D4-0643967CF67B}">
      <dgm:prSet/>
      <dgm:spPr/>
      <dgm:t>
        <a:bodyPr/>
        <a:lstStyle/>
        <a:p>
          <a:endParaRPr lang="ru-RU"/>
        </a:p>
      </dgm:t>
    </dgm:pt>
    <dgm:pt modelId="{1DC41877-AF73-4CE8-995B-A3DA2854835F}" type="pres">
      <dgm:prSet presAssocID="{242505A6-934D-4DE7-9C35-647972F7390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F9FECBE-16CF-418D-9521-27FA92AB500B}" type="pres">
      <dgm:prSet presAssocID="{31E94300-503C-4EFC-9056-8FEC7567BB7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4DAB44-3033-44C2-8595-84F4BFEA296A}" type="pres">
      <dgm:prSet presAssocID="{31E94300-503C-4EFC-9056-8FEC7567BB7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3228F2-F0E9-4380-B255-42B332ABF076}" type="pres">
      <dgm:prSet presAssocID="{55F8579D-EBFE-4C09-9A19-05C7CC83825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15B9F1-E1C8-44DC-84E4-72FB3949819D}" type="pres">
      <dgm:prSet presAssocID="{55F8579D-EBFE-4C09-9A19-05C7CC83825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4860552-9774-4735-B8AE-34769E3AB157}" srcId="{31E94300-503C-4EFC-9056-8FEC7567BB78}" destId="{642B985F-BDC1-4311-BCE7-F84B77CA1F13}" srcOrd="0" destOrd="0" parTransId="{3848554B-B171-40BC-A633-F9BDC677733A}" sibTransId="{6B729C7F-90ED-4DBF-BE50-1C6C760B3EA1}"/>
    <dgm:cxn modelId="{42CD42B7-D8A8-4B99-88D4-0643967CF67B}" srcId="{55F8579D-EBFE-4C09-9A19-05C7CC838253}" destId="{D4946DB8-B554-4D0D-974E-A53583817CE8}" srcOrd="0" destOrd="0" parTransId="{934A283C-DDF5-450B-9873-B0C3737DF5BB}" sibTransId="{9FEC16F7-6830-4DCB-8A61-BDD55DE6F21F}"/>
    <dgm:cxn modelId="{A209C7B1-A376-4679-8305-DB859C6B5229}" type="presOf" srcId="{55F8579D-EBFE-4C09-9A19-05C7CC838253}" destId="{2F3228F2-F0E9-4380-B255-42B332ABF076}" srcOrd="0" destOrd="0" presId="urn:microsoft.com/office/officeart/2005/8/layout/vList2"/>
    <dgm:cxn modelId="{03FAF630-C47C-492B-9AFB-8CBE6F8DE975}" type="presOf" srcId="{31E94300-503C-4EFC-9056-8FEC7567BB78}" destId="{DF9FECBE-16CF-418D-9521-27FA92AB500B}" srcOrd="0" destOrd="0" presId="urn:microsoft.com/office/officeart/2005/8/layout/vList2"/>
    <dgm:cxn modelId="{DE15D9F1-987B-4B06-A1A3-5235DBD73D28}" type="presOf" srcId="{642B985F-BDC1-4311-BCE7-F84B77CA1F13}" destId="{6A4DAB44-3033-44C2-8595-84F4BFEA296A}" srcOrd="0" destOrd="0" presId="urn:microsoft.com/office/officeart/2005/8/layout/vList2"/>
    <dgm:cxn modelId="{D0F40EBE-EFF0-4FDC-BA88-501168EF748F}" srcId="{242505A6-934D-4DE7-9C35-647972F73906}" destId="{31E94300-503C-4EFC-9056-8FEC7567BB78}" srcOrd="0" destOrd="0" parTransId="{B1220E7B-027E-4D6F-8AD4-6B1CA7DEB0DA}" sibTransId="{FC1467AD-7FC3-4C75-8D5B-D2BDD8FA6A0D}"/>
    <dgm:cxn modelId="{AB00EAAC-C46A-48CB-90FC-2D44BA2CE387}" type="presOf" srcId="{242505A6-934D-4DE7-9C35-647972F73906}" destId="{1DC41877-AF73-4CE8-995B-A3DA2854835F}" srcOrd="0" destOrd="0" presId="urn:microsoft.com/office/officeart/2005/8/layout/vList2"/>
    <dgm:cxn modelId="{AAE8ACE8-B804-4C90-8027-33A46E0553A1}" srcId="{242505A6-934D-4DE7-9C35-647972F73906}" destId="{55F8579D-EBFE-4C09-9A19-05C7CC838253}" srcOrd="1" destOrd="0" parTransId="{37E72CAF-96CF-4E62-AA74-385A702A4C03}" sibTransId="{EDCBF436-24D3-423C-8D0E-A13B8217051E}"/>
    <dgm:cxn modelId="{AB248C14-1FC6-4F48-A7AC-81BD828FB6FA}" type="presOf" srcId="{D4946DB8-B554-4D0D-974E-A53583817CE8}" destId="{EC15B9F1-E1C8-44DC-84E4-72FB3949819D}" srcOrd="0" destOrd="0" presId="urn:microsoft.com/office/officeart/2005/8/layout/vList2"/>
    <dgm:cxn modelId="{03CE61BF-FACB-426E-9D48-270B63A918E3}" type="presParOf" srcId="{1DC41877-AF73-4CE8-995B-A3DA2854835F}" destId="{DF9FECBE-16CF-418D-9521-27FA92AB500B}" srcOrd="0" destOrd="0" presId="urn:microsoft.com/office/officeart/2005/8/layout/vList2"/>
    <dgm:cxn modelId="{E835E6E7-670F-42E5-8B2E-C44C7FA1CE1A}" type="presParOf" srcId="{1DC41877-AF73-4CE8-995B-A3DA2854835F}" destId="{6A4DAB44-3033-44C2-8595-84F4BFEA296A}" srcOrd="1" destOrd="0" presId="urn:microsoft.com/office/officeart/2005/8/layout/vList2"/>
    <dgm:cxn modelId="{35DAE06B-C95B-4AC1-A3CF-781821128F7D}" type="presParOf" srcId="{1DC41877-AF73-4CE8-995B-A3DA2854835F}" destId="{2F3228F2-F0E9-4380-B255-42B332ABF076}" srcOrd="2" destOrd="0" presId="urn:microsoft.com/office/officeart/2005/8/layout/vList2"/>
    <dgm:cxn modelId="{1993BF7C-1286-410B-989A-89B01DBE7589}" type="presParOf" srcId="{1DC41877-AF73-4CE8-995B-A3DA2854835F}" destId="{EC15B9F1-E1C8-44DC-84E4-72FB394981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9FECBE-16CF-418D-9521-27FA92AB500B}">
      <dsp:nvSpPr>
        <dsp:cNvPr id="0" name=""/>
        <dsp:cNvSpPr/>
      </dsp:nvSpPr>
      <dsp:spPr>
        <a:xfrm>
          <a:off x="0" y="52832"/>
          <a:ext cx="73152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>
              <a:latin typeface="Corbel" panose="020B0503020204020204"/>
            </a:rPr>
            <a:t>Доступность</a:t>
          </a:r>
          <a:endParaRPr lang="ru-RU" sz="4600" kern="1200" dirty="0"/>
        </a:p>
      </dsp:txBody>
      <dsp:txXfrm>
        <a:off x="0" y="52832"/>
        <a:ext cx="7315200" cy="1103310"/>
      </dsp:txXfrm>
    </dsp:sp>
    <dsp:sp modelId="{6A4DAB44-3033-44C2-8595-84F4BFEA296A}">
      <dsp:nvSpPr>
        <dsp:cNvPr id="0" name=""/>
        <dsp:cNvSpPr/>
      </dsp:nvSpPr>
      <dsp:spPr>
        <a:xfrm>
          <a:off x="0" y="1156142"/>
          <a:ext cx="731520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8420" rIns="327152" bIns="58420" numCol="1" spcCol="1270" anchor="t" anchorCtr="0">
          <a:noAutofit/>
        </a:bodyPr>
        <a:lstStyle/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600" kern="1200" dirty="0">
              <a:latin typeface="Corbel" panose="020B0503020204020204"/>
            </a:rPr>
            <a:t>Создание несложных уровней для людей любого возраста</a:t>
          </a:r>
          <a:endParaRPr lang="ru-RU" sz="3600" kern="1200" dirty="0"/>
        </a:p>
      </dsp:txBody>
      <dsp:txXfrm>
        <a:off x="0" y="1156142"/>
        <a:ext cx="7315200" cy="1142640"/>
      </dsp:txXfrm>
    </dsp:sp>
    <dsp:sp modelId="{2F3228F2-F0E9-4380-B255-42B332ABF076}">
      <dsp:nvSpPr>
        <dsp:cNvPr id="0" name=""/>
        <dsp:cNvSpPr/>
      </dsp:nvSpPr>
      <dsp:spPr>
        <a:xfrm>
          <a:off x="0" y="2298782"/>
          <a:ext cx="7315200" cy="1103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>
              <a:latin typeface="Corbel" panose="020B0503020204020204"/>
            </a:rPr>
            <a:t>Удобное управление</a:t>
          </a:r>
          <a:endParaRPr lang="ru-RU" sz="4600" kern="1200" dirty="0"/>
        </a:p>
      </dsp:txBody>
      <dsp:txXfrm>
        <a:off x="0" y="2298782"/>
        <a:ext cx="7315200" cy="1103310"/>
      </dsp:txXfrm>
    </dsp:sp>
    <dsp:sp modelId="{EC15B9F1-E1C8-44DC-84E4-72FB3949819D}">
      <dsp:nvSpPr>
        <dsp:cNvPr id="0" name=""/>
        <dsp:cNvSpPr/>
      </dsp:nvSpPr>
      <dsp:spPr>
        <a:xfrm>
          <a:off x="0" y="3402092"/>
          <a:ext cx="7315200" cy="166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8420" rIns="327152" bIns="58420" numCol="1" spcCol="1270" anchor="t" anchorCtr="0">
          <a:noAutofit/>
        </a:bodyPr>
        <a:lstStyle/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600" kern="1200" dirty="0">
              <a:latin typeface="Corbel" panose="020B0503020204020204"/>
            </a:rPr>
            <a:t>Создание удобного интерфейса для использования людьми разного возраста</a:t>
          </a:r>
          <a:endParaRPr lang="ru-RU" sz="3600" kern="1200" dirty="0"/>
        </a:p>
      </dsp:txBody>
      <dsp:txXfrm>
        <a:off x="0" y="3402092"/>
        <a:ext cx="7315200" cy="166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626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131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234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012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87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625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941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046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654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971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227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018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ome\PycharmProjects\pygameproekt\data\&#1056;&#1072;&#1073;&#1086;&#1090;&#1072;&#1080;&#1075;&#1088;&#1099;%20(online-video-cutter.com)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Презентация на тему :</a:t>
            </a:r>
            <a:br>
              <a:rPr lang="ru-RU" dirty="0">
                <a:cs typeface="Calibri Light"/>
              </a:rPr>
            </a:br>
            <a:r>
              <a:rPr lang="ru-RU" dirty="0">
                <a:cs typeface="Calibri Light"/>
              </a:rPr>
              <a:t>"Разработка игры в </a:t>
            </a:r>
            <a:r>
              <a:rPr lang="ru-RU" dirty="0" err="1">
                <a:cs typeface="Calibri Light"/>
              </a:rPr>
              <a:t>Pygame</a:t>
            </a:r>
            <a:r>
              <a:rPr lang="ru-RU" dirty="0">
                <a:cs typeface="Calibri Light"/>
              </a:rPr>
              <a:t>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Подготовила:</a:t>
            </a:r>
          </a:p>
          <a:p>
            <a:r>
              <a:rPr lang="ru-RU" dirty="0"/>
              <a:t>Кузьмичева Анна</a:t>
            </a:r>
          </a:p>
        </p:txBody>
      </p:sp>
    </p:spTree>
    <p:extLst>
      <p:ext uri="{BB962C8B-B14F-4D97-AF65-F5344CB8AC3E}">
        <p14:creationId xmlns:p14="http://schemas.microsoft.com/office/powerpoint/2010/main" xmlns="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CA66C2-0535-4CE2-984A-887F15EA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проекта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:a16="http://schemas.microsoft.com/office/drawing/2014/main" xmlns="" id="{31F8C900-4E70-47F2-8909-1335E6C1C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43695311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0826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BF073A-A22B-41C2-9974-A19CFE49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B8B0A81-15B7-45DB-82E4-1211F3C1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6754484" cy="2087019"/>
          </a:xfrm>
        </p:spPr>
        <p:txBody>
          <a:bodyPr/>
          <a:lstStyle/>
          <a:p>
            <a:r>
              <a:rPr lang="ru-RU" dirty="0">
                <a:ea typeface="+mn-lt"/>
                <a:cs typeface="+mn-lt"/>
              </a:rPr>
              <a:t>Главное окно - это первое, что пользователь видит при открытии игры. Здесь можно выбрать 3 варианта: Меню(попадаем в место, где можно изменить настройки музыки), Начать(начало игры с первого уровня), Уровни(попадаем в окошко, где можно выбрать уровень и почитать правила игры). В основном, реализация строится на работе с изображениями.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6C4CD7E4-1A0C-4514-991B-95F1B0CAEA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0702" y="2955880"/>
            <a:ext cx="4339086" cy="354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31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BB9807-7359-4F47-9594-2585B80C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3804609-BF47-4941-AFE7-28BA0AF4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214559" cy="1957622"/>
          </a:xfrm>
        </p:spPr>
        <p:txBody>
          <a:bodyPr/>
          <a:lstStyle/>
          <a:p>
            <a:r>
              <a:rPr lang="ru-RU" dirty="0"/>
              <a:t>Первый уровень состоит из таблицы с буквами. При нажатии на букву, она становится розовой. Когда пользователь правильно вводит нужное слово, слово вверху зачеркивается. Реализация этого уровня строится на текстовых данных и таблице.</a:t>
            </a:r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25745CA4-0C83-4B7F-A2BF-8F8642C16D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5004" y="2519892"/>
            <a:ext cx="6035615" cy="41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244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9DCEA7-2269-4202-9B70-0E73B286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3861A77-138C-4DD6-9AE1-27C5F372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32143" cy="1957622"/>
          </a:xfrm>
        </p:spPr>
        <p:txBody>
          <a:bodyPr/>
          <a:lstStyle/>
          <a:p>
            <a:r>
              <a:rPr lang="ru-RU" dirty="0"/>
              <a:t>Второй уровень состоит из двух картинок и поля для заполнения. Суть этого уровня сравнить картинки и указать, что из объединяет. Реализация этого уровня строится на работе с изображениями и таблицами.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63548FDA-13FA-4283-B6C4-BE2ABFC538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53796" y="2405608"/>
            <a:ext cx="5676181" cy="426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651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81672D-7A43-47CA-83DD-CE5BFE96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1E7368D-8CB4-445A-8E0A-398D850FF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43954" cy="1310640"/>
          </a:xfrm>
        </p:spPr>
        <p:txBody>
          <a:bodyPr/>
          <a:lstStyle/>
          <a:p>
            <a:r>
              <a:rPr lang="ru-RU" dirty="0"/>
              <a:t>Третий уровень состоит из двух картинок. Пользователь должен сравнить эти картинки и найти отличия. Реализация уровня строится на работе с изображениями.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966F8241-A701-4E63-8301-2C008A2FF57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1834" y="2087092"/>
            <a:ext cx="7013274" cy="416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188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096861-EAFF-43A8-B2C7-7E2BB898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8C18914-7A9D-4ABD-A487-769D40B4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Так же в игре присутствуют еще 3 окна: меню, окно с картинкой "Победа", уровни.</a:t>
            </a:r>
          </a:p>
          <a:p>
            <a:pPr marL="457200" indent="-457200">
              <a:buAutoNum type="arabicPeriod"/>
            </a:pPr>
            <a:endParaRPr lang="ru-RU" dirty="0"/>
          </a:p>
          <a:p>
            <a:pPr marL="457200" indent="-457200">
              <a:buAutoNum type="arabicPeriod"/>
            </a:pPr>
            <a:r>
              <a:rPr lang="ru-RU" dirty="0"/>
              <a:t>В меню можно убрать и включить фоновую музыку. </a:t>
            </a:r>
          </a:p>
          <a:p>
            <a:pPr marL="457200" indent="-457200">
              <a:buAutoNum type="arabicPeriod"/>
            </a:pPr>
            <a:r>
              <a:rPr lang="ru-RU" dirty="0"/>
              <a:t>Окно с картинкой победа открывается, если пользователь правильно выполнил все 3 уровня. На данном окне присутствует анимация - при нажатии на экран летят звездочки. </a:t>
            </a:r>
          </a:p>
          <a:p>
            <a:pPr marL="457200" indent="-457200">
              <a:buAutoNum type="arabicPeriod"/>
            </a:pPr>
            <a:r>
              <a:rPr lang="ru-RU" dirty="0"/>
              <a:t>В окошке с уровнями можно самостоятельно выбрать уровень и узнать правила игры. 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реализации окон потребовались навыки работы с изображениями и музыкой.</a:t>
            </a:r>
          </a:p>
          <a:p>
            <a:pPr marL="457200" indent="-4572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459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545E1A-C1CF-4D0A-B9CE-93DA587A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</a:p>
        </p:txBody>
      </p:sp>
      <p:pic>
        <p:nvPicPr>
          <p:cNvPr id="6" name="Работаигры (online-video-cutter.com)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831546" y="653143"/>
            <a:ext cx="7646124" cy="573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1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221</Words>
  <Application>Microsoft Office PowerPoint</Application>
  <PresentationFormat>Произвольный</PresentationFormat>
  <Paragraphs>25</Paragraphs>
  <Slides>8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Frame</vt:lpstr>
      <vt:lpstr>Презентация на тему : "Разработка игры в Pygame"</vt:lpstr>
      <vt:lpstr>Идеи проекта</vt:lpstr>
      <vt:lpstr>Главное окно</vt:lpstr>
      <vt:lpstr>Первый уровень</vt:lpstr>
      <vt:lpstr>Второй уровень</vt:lpstr>
      <vt:lpstr>Третий уровень</vt:lpstr>
      <vt:lpstr>Окна</vt:lpstr>
      <vt:lpstr>Работа программы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Home</cp:lastModifiedBy>
  <cp:revision>191</cp:revision>
  <dcterms:created xsi:type="dcterms:W3CDTF">2021-01-13T16:10:29Z</dcterms:created>
  <dcterms:modified xsi:type="dcterms:W3CDTF">2021-01-13T18:47:32Z</dcterms:modified>
</cp:coreProperties>
</file>