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4" r:id="rId5"/>
    <p:sldId id="263" r:id="rId6"/>
    <p:sldId id="274" r:id="rId7"/>
    <p:sldId id="285" r:id="rId8"/>
    <p:sldId id="28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5B1CB-3CB2-46C3-96D5-94C07469FAB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16DBF0-12A5-4B05-8183-CD6D7F0BF242}">
      <dgm:prSet/>
      <dgm:spPr/>
      <dgm:t>
        <a:bodyPr/>
        <a:lstStyle/>
        <a:p>
          <a:r>
            <a:rPr lang="en-IN" dirty="0"/>
            <a:t>Admin Activities</a:t>
          </a:r>
          <a:endParaRPr lang="en-US" dirty="0"/>
        </a:p>
      </dgm:t>
    </dgm:pt>
    <dgm:pt modelId="{091104F1-28AB-4742-880F-00058F64D993}" type="parTrans" cxnId="{532747F5-7AF4-48F1-8CCA-89DAC19C36DB}">
      <dgm:prSet/>
      <dgm:spPr/>
      <dgm:t>
        <a:bodyPr/>
        <a:lstStyle/>
        <a:p>
          <a:endParaRPr lang="en-US"/>
        </a:p>
      </dgm:t>
    </dgm:pt>
    <dgm:pt modelId="{CBA820B1-C2E1-4082-9529-1C95A2400E54}" type="sibTrans" cxnId="{532747F5-7AF4-48F1-8CCA-89DAC19C36DB}">
      <dgm:prSet/>
      <dgm:spPr/>
      <dgm:t>
        <a:bodyPr/>
        <a:lstStyle/>
        <a:p>
          <a:endParaRPr lang="en-US"/>
        </a:p>
      </dgm:t>
    </dgm:pt>
    <dgm:pt modelId="{21FECCBD-9846-449A-BD78-8F6316E9DA55}">
      <dgm:prSet custT="1"/>
      <dgm:spPr/>
      <dgm:t>
        <a:bodyPr/>
        <a:lstStyle/>
        <a:p>
          <a:r>
            <a:rPr lang="en-IN" sz="2000" b="0" dirty="0">
              <a:solidFill>
                <a:schemeClr val="tx1"/>
              </a:solidFill>
            </a:rPr>
            <a:t>Back-end - </a:t>
          </a:r>
          <a:r>
            <a:rPr lang="en-IN" sz="2000" b="0" dirty="0">
              <a:solidFill>
                <a:schemeClr val="accent6"/>
              </a:solidFill>
            </a:rPr>
            <a:t>Done</a:t>
          </a:r>
          <a:endParaRPr lang="en-US" sz="2000" b="0" dirty="0">
            <a:solidFill>
              <a:schemeClr val="accent6"/>
            </a:solidFill>
          </a:endParaRPr>
        </a:p>
      </dgm:t>
    </dgm:pt>
    <dgm:pt modelId="{4E76EF8E-00C9-4C79-B2E8-291DE3767402}" type="parTrans" cxnId="{089DE7D2-0998-4987-B872-DB4F3853C790}">
      <dgm:prSet/>
      <dgm:spPr/>
      <dgm:t>
        <a:bodyPr/>
        <a:lstStyle/>
        <a:p>
          <a:endParaRPr lang="en-US"/>
        </a:p>
      </dgm:t>
    </dgm:pt>
    <dgm:pt modelId="{D5CA1C4C-15E6-4587-85FF-473EA7AB2BB1}" type="sibTrans" cxnId="{089DE7D2-0998-4987-B872-DB4F3853C790}">
      <dgm:prSet/>
      <dgm:spPr/>
      <dgm:t>
        <a:bodyPr/>
        <a:lstStyle/>
        <a:p>
          <a:endParaRPr lang="en-US"/>
        </a:p>
      </dgm:t>
    </dgm:pt>
    <dgm:pt modelId="{BFAF9511-7AE7-40C2-BB5E-2D8261F7DD14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APIs for adding Provider Information </a:t>
          </a:r>
        </a:p>
      </dgm:t>
    </dgm:pt>
    <dgm:pt modelId="{1DF4E84E-1A10-4476-A68D-BCC050217827}" type="parTrans" cxnId="{973129BA-D9FE-4D35-BD50-166AFDCD82F6}">
      <dgm:prSet/>
      <dgm:spPr/>
    </dgm:pt>
    <dgm:pt modelId="{A385037D-FBDD-4DBE-992C-4BE1974DAC86}" type="sibTrans" cxnId="{973129BA-D9FE-4D35-BD50-166AFDCD82F6}">
      <dgm:prSet/>
      <dgm:spPr/>
    </dgm:pt>
    <dgm:pt modelId="{7A1FB94D-BF0F-4D8C-B3E9-4925D5C9A06C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APIs for Outlet and TD registration</a:t>
          </a:r>
        </a:p>
      </dgm:t>
    </dgm:pt>
    <dgm:pt modelId="{C5DF2712-8ADC-406F-930D-6C6534B19F62}" type="parTrans" cxnId="{C3F0AF3B-D5DB-4E64-A49A-CB3D6AA8B566}">
      <dgm:prSet/>
      <dgm:spPr/>
    </dgm:pt>
    <dgm:pt modelId="{21500C97-2C02-4B92-B0CD-AC4EADA8B9F4}" type="sibTrans" cxnId="{C3F0AF3B-D5DB-4E64-A49A-CB3D6AA8B566}">
      <dgm:prSet/>
      <dgm:spPr/>
    </dgm:pt>
    <dgm:pt modelId="{88A7FE34-B408-4612-A51B-0934E1F8BF2E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Front-end – </a:t>
          </a:r>
          <a:r>
            <a:rPr lang="en-US" sz="2000" b="0" dirty="0">
              <a:solidFill>
                <a:schemeClr val="accent4"/>
              </a:solidFill>
            </a:rPr>
            <a:t>In Progress</a:t>
          </a:r>
        </a:p>
      </dgm:t>
    </dgm:pt>
    <dgm:pt modelId="{9E36466F-2648-468C-9C4D-BB7D5FE3F40C}" type="parTrans" cxnId="{556CCA67-660B-4D2E-B0B4-A698432FC26D}">
      <dgm:prSet/>
      <dgm:spPr/>
    </dgm:pt>
    <dgm:pt modelId="{A2B63C5A-1ED9-4830-9E54-B2D7F5AC4B11}" type="sibTrans" cxnId="{556CCA67-660B-4D2E-B0B4-A698432FC26D}">
      <dgm:prSet/>
      <dgm:spPr/>
    </dgm:pt>
    <dgm:pt modelId="{4B41E51C-4E0F-4C37-A321-A53EAC015F37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UI for admin activities</a:t>
          </a:r>
        </a:p>
      </dgm:t>
    </dgm:pt>
    <dgm:pt modelId="{0AA0D7A6-23D4-4DDD-BDC1-92C72A3C8DF9}" type="parTrans" cxnId="{26D4DAFA-CCF6-4BA2-93F1-721237DCFCAE}">
      <dgm:prSet/>
      <dgm:spPr/>
    </dgm:pt>
    <dgm:pt modelId="{F59AA421-C0C4-43CA-80B8-BE3392DA8081}" type="sibTrans" cxnId="{26D4DAFA-CCF6-4BA2-93F1-721237DCFCAE}">
      <dgm:prSet/>
      <dgm:spPr/>
    </dgm:pt>
    <dgm:pt modelId="{3B18132C-E709-4262-931F-7E158199AA71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Database designing - </a:t>
          </a:r>
          <a:r>
            <a:rPr lang="en-US" sz="2000" b="0" dirty="0">
              <a:solidFill>
                <a:schemeClr val="accent6"/>
              </a:solidFill>
            </a:rPr>
            <a:t>Done</a:t>
          </a:r>
        </a:p>
      </dgm:t>
    </dgm:pt>
    <dgm:pt modelId="{359E29B7-CE8A-4389-985B-5007E74462F2}" type="parTrans" cxnId="{CBC97913-8D31-46A5-8442-AA0446E021A1}">
      <dgm:prSet/>
      <dgm:spPr/>
    </dgm:pt>
    <dgm:pt modelId="{A4DEBCC5-3718-439F-892C-5F63241495BD}" type="sibTrans" cxnId="{CBC97913-8D31-46A5-8442-AA0446E021A1}">
      <dgm:prSet/>
      <dgm:spPr/>
    </dgm:pt>
    <dgm:pt modelId="{32B0BC48-A9B0-4EAE-A4C3-A4DC0A4CBFA1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User Management</a:t>
          </a:r>
        </a:p>
      </dgm:t>
    </dgm:pt>
    <dgm:pt modelId="{5F8817A6-3F69-4081-A26B-1E1225B672AC}" type="parTrans" cxnId="{E2284923-4A8A-44CD-AC92-460B305683B1}">
      <dgm:prSet/>
      <dgm:spPr/>
    </dgm:pt>
    <dgm:pt modelId="{3444960E-173C-4F40-91E2-46C432843661}" type="sibTrans" cxnId="{E2284923-4A8A-44CD-AC92-460B305683B1}">
      <dgm:prSet/>
      <dgm:spPr/>
    </dgm:pt>
    <dgm:pt modelId="{C76CE57E-D35F-441A-9CAE-71B783AC70D3}" type="pres">
      <dgm:prSet presAssocID="{A005B1CB-3CB2-46C3-96D5-94C07469FABF}" presName="linear" presStyleCnt="0">
        <dgm:presLayoutVars>
          <dgm:dir/>
          <dgm:animLvl val="lvl"/>
          <dgm:resizeHandles val="exact"/>
        </dgm:presLayoutVars>
      </dgm:prSet>
      <dgm:spPr/>
    </dgm:pt>
    <dgm:pt modelId="{A694C079-BA51-4D1D-A8F6-A5C241444486}" type="pres">
      <dgm:prSet presAssocID="{EC16DBF0-12A5-4B05-8183-CD6D7F0BF242}" presName="parentLin" presStyleCnt="0"/>
      <dgm:spPr/>
    </dgm:pt>
    <dgm:pt modelId="{B496AB0F-AB9C-4019-BFAB-B7F4DA05AE50}" type="pres">
      <dgm:prSet presAssocID="{EC16DBF0-12A5-4B05-8183-CD6D7F0BF242}" presName="parentLeftMargin" presStyleLbl="node1" presStyleIdx="0" presStyleCnt="1"/>
      <dgm:spPr/>
    </dgm:pt>
    <dgm:pt modelId="{28E14875-6128-4B37-A685-A8AB97990BD6}" type="pres">
      <dgm:prSet presAssocID="{EC16DBF0-12A5-4B05-8183-CD6D7F0BF2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147205-E8F5-46FB-9B36-D1CFFF16784E}" type="pres">
      <dgm:prSet presAssocID="{EC16DBF0-12A5-4B05-8183-CD6D7F0BF242}" presName="negativeSpace" presStyleCnt="0"/>
      <dgm:spPr/>
    </dgm:pt>
    <dgm:pt modelId="{78617BA4-37D0-4D17-9714-DA79961DAC87}" type="pres">
      <dgm:prSet presAssocID="{EC16DBF0-12A5-4B05-8183-CD6D7F0BF2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689B210-4F01-46A3-8C6F-857EAF46F0E0}" type="presOf" srcId="{21FECCBD-9846-449A-BD78-8F6316E9DA55}" destId="{78617BA4-37D0-4D17-9714-DA79961DAC87}" srcOrd="0" destOrd="2" presId="urn:microsoft.com/office/officeart/2005/8/layout/list1"/>
    <dgm:cxn modelId="{3E515912-1968-46AA-9151-4BB00792A5EF}" type="presOf" srcId="{4B41E51C-4E0F-4C37-A321-A53EAC015F37}" destId="{78617BA4-37D0-4D17-9714-DA79961DAC87}" srcOrd="0" destOrd="6" presId="urn:microsoft.com/office/officeart/2005/8/layout/list1"/>
    <dgm:cxn modelId="{CBC97913-8D31-46A5-8442-AA0446E021A1}" srcId="{EC16DBF0-12A5-4B05-8183-CD6D7F0BF242}" destId="{3B18132C-E709-4262-931F-7E158199AA71}" srcOrd="0" destOrd="0" parTransId="{359E29B7-CE8A-4389-985B-5007E74462F2}" sibTransId="{A4DEBCC5-3718-439F-892C-5F63241495BD}"/>
    <dgm:cxn modelId="{E2284923-4A8A-44CD-AC92-460B305683B1}" srcId="{EC16DBF0-12A5-4B05-8183-CD6D7F0BF242}" destId="{32B0BC48-A9B0-4EAE-A4C3-A4DC0A4CBFA1}" srcOrd="1" destOrd="0" parTransId="{5F8817A6-3F69-4081-A26B-1E1225B672AC}" sibTransId="{3444960E-173C-4F40-91E2-46C432843661}"/>
    <dgm:cxn modelId="{C3F0AF3B-D5DB-4E64-A49A-CB3D6AA8B566}" srcId="{21FECCBD-9846-449A-BD78-8F6316E9DA55}" destId="{7A1FB94D-BF0F-4D8C-B3E9-4925D5C9A06C}" srcOrd="1" destOrd="0" parTransId="{C5DF2712-8ADC-406F-930D-6C6534B19F62}" sibTransId="{21500C97-2C02-4B92-B0CD-AC4EADA8B9F4}"/>
    <dgm:cxn modelId="{556CCA67-660B-4D2E-B0B4-A698432FC26D}" srcId="{32B0BC48-A9B0-4EAE-A4C3-A4DC0A4CBFA1}" destId="{88A7FE34-B408-4612-A51B-0934E1F8BF2E}" srcOrd="1" destOrd="0" parTransId="{9E36466F-2648-468C-9C4D-BB7D5FE3F40C}" sibTransId="{A2B63C5A-1ED9-4830-9E54-B2D7F5AC4B11}"/>
    <dgm:cxn modelId="{973129BA-D9FE-4D35-BD50-166AFDCD82F6}" srcId="{21FECCBD-9846-449A-BD78-8F6316E9DA55}" destId="{BFAF9511-7AE7-40C2-BB5E-2D8261F7DD14}" srcOrd="0" destOrd="0" parTransId="{1DF4E84E-1A10-4476-A68D-BCC050217827}" sibTransId="{A385037D-FBDD-4DBE-992C-4BE1974DAC86}"/>
    <dgm:cxn modelId="{14E9E3C3-C1FE-4BB2-8FEC-56A2E06F5B98}" type="presOf" srcId="{88A7FE34-B408-4612-A51B-0934E1F8BF2E}" destId="{78617BA4-37D0-4D17-9714-DA79961DAC87}" srcOrd="0" destOrd="5" presId="urn:microsoft.com/office/officeart/2005/8/layout/list1"/>
    <dgm:cxn modelId="{4DDAC5C6-6891-4FAE-98B1-897E22758BC6}" type="presOf" srcId="{3B18132C-E709-4262-931F-7E158199AA71}" destId="{78617BA4-37D0-4D17-9714-DA79961DAC87}" srcOrd="0" destOrd="0" presId="urn:microsoft.com/office/officeart/2005/8/layout/list1"/>
    <dgm:cxn modelId="{089DE7D2-0998-4987-B872-DB4F3853C790}" srcId="{32B0BC48-A9B0-4EAE-A4C3-A4DC0A4CBFA1}" destId="{21FECCBD-9846-449A-BD78-8F6316E9DA55}" srcOrd="0" destOrd="0" parTransId="{4E76EF8E-00C9-4C79-B2E8-291DE3767402}" sibTransId="{D5CA1C4C-15E6-4587-85FF-473EA7AB2BB1}"/>
    <dgm:cxn modelId="{A53D8ADD-8EA0-4D68-AB4A-F66EBE0594AD}" type="presOf" srcId="{BFAF9511-7AE7-40C2-BB5E-2D8261F7DD14}" destId="{78617BA4-37D0-4D17-9714-DA79961DAC87}" srcOrd="0" destOrd="3" presId="urn:microsoft.com/office/officeart/2005/8/layout/list1"/>
    <dgm:cxn modelId="{BA2B4DE3-5D9C-4CD9-A6FB-74B04173DC8E}" type="presOf" srcId="{EC16DBF0-12A5-4B05-8183-CD6D7F0BF242}" destId="{B496AB0F-AB9C-4019-BFAB-B7F4DA05AE50}" srcOrd="0" destOrd="0" presId="urn:microsoft.com/office/officeart/2005/8/layout/list1"/>
    <dgm:cxn modelId="{AB98C7EF-EB9A-4754-9305-3B4F671AF434}" type="presOf" srcId="{EC16DBF0-12A5-4B05-8183-CD6D7F0BF242}" destId="{28E14875-6128-4B37-A685-A8AB97990BD6}" srcOrd="1" destOrd="0" presId="urn:microsoft.com/office/officeart/2005/8/layout/list1"/>
    <dgm:cxn modelId="{846C3BF2-450A-486D-9E30-85D660415E87}" type="presOf" srcId="{32B0BC48-A9B0-4EAE-A4C3-A4DC0A4CBFA1}" destId="{78617BA4-37D0-4D17-9714-DA79961DAC87}" srcOrd="0" destOrd="1" presId="urn:microsoft.com/office/officeart/2005/8/layout/list1"/>
    <dgm:cxn modelId="{3766F7F4-515C-4582-B228-4542731D3E1F}" type="presOf" srcId="{7A1FB94D-BF0F-4D8C-B3E9-4925D5C9A06C}" destId="{78617BA4-37D0-4D17-9714-DA79961DAC87}" srcOrd="0" destOrd="4" presId="urn:microsoft.com/office/officeart/2005/8/layout/list1"/>
    <dgm:cxn modelId="{532747F5-7AF4-48F1-8CCA-89DAC19C36DB}" srcId="{A005B1CB-3CB2-46C3-96D5-94C07469FABF}" destId="{EC16DBF0-12A5-4B05-8183-CD6D7F0BF242}" srcOrd="0" destOrd="0" parTransId="{091104F1-28AB-4742-880F-00058F64D993}" sibTransId="{CBA820B1-C2E1-4082-9529-1C95A2400E54}"/>
    <dgm:cxn modelId="{26D4DAFA-CCF6-4BA2-93F1-721237DCFCAE}" srcId="{88A7FE34-B408-4612-A51B-0934E1F8BF2E}" destId="{4B41E51C-4E0F-4C37-A321-A53EAC015F37}" srcOrd="0" destOrd="0" parTransId="{0AA0D7A6-23D4-4DDD-BDC1-92C72A3C8DF9}" sibTransId="{F59AA421-C0C4-43CA-80B8-BE3392DA8081}"/>
    <dgm:cxn modelId="{F9FE80FF-C5C2-429A-9687-68CB3AD6DBC1}" type="presOf" srcId="{A005B1CB-3CB2-46C3-96D5-94C07469FABF}" destId="{C76CE57E-D35F-441A-9CAE-71B783AC70D3}" srcOrd="0" destOrd="0" presId="urn:microsoft.com/office/officeart/2005/8/layout/list1"/>
    <dgm:cxn modelId="{30691DED-5EAB-4B83-BFC8-A2248E9434F0}" type="presParOf" srcId="{C76CE57E-D35F-441A-9CAE-71B783AC70D3}" destId="{A694C079-BA51-4D1D-A8F6-A5C241444486}" srcOrd="0" destOrd="0" presId="urn:microsoft.com/office/officeart/2005/8/layout/list1"/>
    <dgm:cxn modelId="{2609DCF1-967D-447A-B68E-75B58BDBA7F5}" type="presParOf" srcId="{A694C079-BA51-4D1D-A8F6-A5C241444486}" destId="{B496AB0F-AB9C-4019-BFAB-B7F4DA05AE50}" srcOrd="0" destOrd="0" presId="urn:microsoft.com/office/officeart/2005/8/layout/list1"/>
    <dgm:cxn modelId="{86DB86EB-8E41-4A0E-B4C4-2C7550522878}" type="presParOf" srcId="{A694C079-BA51-4D1D-A8F6-A5C241444486}" destId="{28E14875-6128-4B37-A685-A8AB97990BD6}" srcOrd="1" destOrd="0" presId="urn:microsoft.com/office/officeart/2005/8/layout/list1"/>
    <dgm:cxn modelId="{616E4CB3-F16C-4B90-B0C8-DF854379FF66}" type="presParOf" srcId="{C76CE57E-D35F-441A-9CAE-71B783AC70D3}" destId="{02147205-E8F5-46FB-9B36-D1CFFF16784E}" srcOrd="1" destOrd="0" presId="urn:microsoft.com/office/officeart/2005/8/layout/list1"/>
    <dgm:cxn modelId="{FC492724-975F-4330-BB35-EBB5B043D883}" type="presParOf" srcId="{C76CE57E-D35F-441A-9CAE-71B783AC70D3}" destId="{78617BA4-37D0-4D17-9714-DA79961DAC8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7BA4-37D0-4D17-9714-DA79961DAC87}">
      <dsp:nvSpPr>
        <dsp:cNvPr id="0" name=""/>
        <dsp:cNvSpPr/>
      </dsp:nvSpPr>
      <dsp:spPr>
        <a:xfrm>
          <a:off x="0" y="1431578"/>
          <a:ext cx="6245265" cy="340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958088" rIns="4847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Database designing - </a:t>
          </a:r>
          <a:r>
            <a:rPr lang="en-US" sz="2000" b="0" kern="1200" dirty="0">
              <a:solidFill>
                <a:schemeClr val="accent6"/>
              </a:solidFill>
            </a:rPr>
            <a:t>Done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User Management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>
              <a:solidFill>
                <a:schemeClr val="tx1"/>
              </a:solidFill>
            </a:rPr>
            <a:t>Back-end - </a:t>
          </a:r>
          <a:r>
            <a:rPr lang="en-IN" sz="2000" b="0" kern="1200" dirty="0">
              <a:solidFill>
                <a:schemeClr val="accent6"/>
              </a:solidFill>
            </a:rPr>
            <a:t>Done</a:t>
          </a:r>
          <a:endParaRPr lang="en-US" sz="2000" b="0" kern="1200" dirty="0">
            <a:solidFill>
              <a:schemeClr val="accent6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APIs for adding Provider Information 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APIs for Outlet and TD registration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Front-end – </a:t>
          </a:r>
          <a:r>
            <a:rPr lang="en-US" sz="2000" b="0" kern="1200" dirty="0">
              <a:solidFill>
                <a:schemeClr val="accent4"/>
              </a:solidFill>
            </a:rPr>
            <a:t>In Progress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UI for admin activities</a:t>
          </a:r>
        </a:p>
      </dsp:txBody>
      <dsp:txXfrm>
        <a:off x="0" y="1431578"/>
        <a:ext cx="6245265" cy="3405150"/>
      </dsp:txXfrm>
    </dsp:sp>
    <dsp:sp modelId="{28E14875-6128-4B37-A685-A8AB97990BD6}">
      <dsp:nvSpPr>
        <dsp:cNvPr id="0" name=""/>
        <dsp:cNvSpPr/>
      </dsp:nvSpPr>
      <dsp:spPr>
        <a:xfrm>
          <a:off x="312263" y="752618"/>
          <a:ext cx="4371685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Admin Activities</a:t>
          </a:r>
          <a:endParaRPr lang="en-US" sz="4600" kern="1200" dirty="0"/>
        </a:p>
      </dsp:txBody>
      <dsp:txXfrm>
        <a:off x="378551" y="818906"/>
        <a:ext cx="4239109" cy="122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637-924E-D041-4FA7-9E83F638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5DD-B833-4982-4CBF-F10DBE52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D69B-0D9B-F7EE-5B63-F0C3F713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7797-144E-9DEC-41B4-938370C8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42B3-B42F-A3D9-A744-4206D202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08E3-E9FE-10E9-40F8-1BB94650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1E0B-19C0-85CD-AD45-97F1F9D1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DF0B-3241-E752-B20F-216D54EA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1AC7-45D9-E88B-E9C9-E5B1EBD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002F-0D08-6DB9-C8A0-4DB92250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DFCB4-D466-9686-3A95-A66A26C2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ABD0-E0F4-EC5E-FA36-50C196F5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A40C-09AA-8310-BFBE-67D86705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03D3-DE76-CD6F-36DC-84EDB7A6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6D2E-A0D3-C110-58F7-7DABF29C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96A2-BDA2-534B-FBF5-18E42517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907E-FDA8-5B11-02B0-58503B18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1834-DBF4-8CAD-BBC1-CA7F7370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BD34-5CDF-00E7-11AA-0B891336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0306-8EA6-4477-005E-EA0A865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F2D-F701-F9AD-23FC-AA0A35A0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2F0F-D54A-1EA5-2912-220C5A40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FEBF-2712-0BA8-45A5-126BCB79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B2C6-64F8-063F-CBE2-255849E5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AF7D-CA23-7EB6-3751-40146F3F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723-7396-8471-9C37-627217E5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2DA4-4FD3-D8F6-FA9C-582158C0B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D3A5-D1F6-B8DC-1158-EDE88BD20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C055-A77D-C0E7-BD4D-3D639341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A68A-175F-741E-6D44-94455AC6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1416-5818-E412-37FC-C2A18B1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425A-AD89-F618-ADFC-6225C717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FB9D-8485-72D1-57F8-E7527B4D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CF9-C610-DB8D-2FE9-6372594C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BA228-6FA1-722C-062C-AC69FBFF3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1662-14CD-C525-557A-116D48C2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2DD07-16A7-9F52-1F51-C510FE68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156E2-0241-F6D1-9016-57B5081A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C906E-DC9C-AF8B-0E38-9B315CBB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4938-4BA3-7AB0-A394-E764D93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EED29-25D1-CD91-1274-FD1B702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A1B2-1BB8-5ECE-F85C-57BD782A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B38E-64DE-51EC-3F48-EE4EE8E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870DD-FE00-AA11-DEA4-04F086E2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35D57-E3D6-B8F0-1B67-07DC528B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6753-B61F-FDA3-C363-EBED5C1F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CF0B-0F22-6802-930F-A6B2E366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6770-C0F0-0F23-AD83-F53247D1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C123-DA50-73CE-D030-CBB2E134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48BD-C866-CD38-11C9-72DDC68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217DF-9C4A-349B-CA3D-5947798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2A55F-1928-FAF9-7A37-F4AF6D5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A1A-1AB6-E92C-5313-BFBF4FEE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36A10-0A78-EAA3-C1E7-4C82E4FCD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3DF1-0722-19F3-DFB0-11BF0331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FFB1-C17F-A72B-2DA6-46DE94C4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7916-4786-9331-3F3E-13ECAEF9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6B9F-E297-0152-CB80-75203A8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2DE62-2D14-CDA9-1A89-B688FBCD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B00C-67C4-1015-CE08-97BB900C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6D7-6EE3-DA68-F6BA-DFDADCC32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4818-D356-4B6D-AC9B-F239C57D06F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5EFA-EDAE-484E-AE96-F952C64B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05E6-C382-4239-7194-53599530F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C268D-8F53-A5C0-AD5B-B88B4199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017" y="1093788"/>
            <a:ext cx="11556460" cy="2967208"/>
          </a:xfrm>
        </p:spPr>
        <p:txBody>
          <a:bodyPr>
            <a:normAutofit/>
          </a:bodyPr>
          <a:lstStyle/>
          <a:p>
            <a:r>
              <a:rPr lang="en-IN" dirty="0" err="1"/>
              <a:t>Reaprich</a:t>
            </a:r>
            <a:r>
              <a:rPr lang="en-IN" dirty="0"/>
              <a:t> –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906D8-03D1-4852-B505-5BCC11DB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Progress review</a:t>
            </a:r>
          </a:p>
          <a:p>
            <a:pPr algn="r"/>
            <a:r>
              <a:rPr lang="en-IN" dirty="0"/>
              <a:t> 16</a:t>
            </a:r>
            <a:r>
              <a:rPr lang="en-IN" baseline="30000" dirty="0"/>
              <a:t>th</a:t>
            </a:r>
            <a:r>
              <a:rPr lang="en-IN" dirty="0"/>
              <a:t> Sep ‘23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66056-44A5-A710-B0C8-9F00538EFD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of phase 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689-DA45-12BC-EEB4-C1AC6BADD7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Projects</a:t>
            </a:r>
          </a:p>
          <a:p>
            <a:pPr lvl="1"/>
            <a:r>
              <a:rPr lang="en-US" dirty="0"/>
              <a:t>Back-end</a:t>
            </a:r>
          </a:p>
          <a:p>
            <a:pPr lvl="1"/>
            <a:r>
              <a:rPr lang="en-US" dirty="0"/>
              <a:t>Front-end</a:t>
            </a:r>
          </a:p>
          <a:p>
            <a:r>
              <a:rPr lang="en-US" sz="2400" dirty="0"/>
              <a:t>User Management</a:t>
            </a:r>
          </a:p>
          <a:p>
            <a:pPr lvl="1"/>
            <a:r>
              <a:rPr lang="en-US" dirty="0"/>
              <a:t>Outlet Registration</a:t>
            </a:r>
          </a:p>
          <a:p>
            <a:pPr lvl="1"/>
            <a:r>
              <a:rPr lang="en-US" dirty="0"/>
              <a:t>TD Registration</a:t>
            </a:r>
          </a:p>
          <a:p>
            <a:pPr lvl="1"/>
            <a:r>
              <a:rPr lang="en-US" dirty="0"/>
              <a:t>Customer Registration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16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071C0-B942-384A-E5A9-481A7DCE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/>
              <a:t>Database Design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E411B0-BB4C-83D6-031E-A67BD119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31" y="0"/>
            <a:ext cx="590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071C0-B942-384A-E5A9-481A7DCE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/>
              <a:t>Current State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B50C4-55AA-74E2-B8DD-5751C78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Status of Development work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6E30F0BB-F3F2-D819-4172-5270D8506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4616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5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B50C4-55AA-74E2-B8DD-5751C78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Next Items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70087-735D-4ED9-0F3C-6652238B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Phase – 1 - Continue development of front-end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/>
              <a:t>Phase – 2 - Security</a:t>
            </a:r>
          </a:p>
          <a:p>
            <a:pPr lvl="1"/>
            <a:r>
              <a:rPr lang="en-US" sz="2000" dirty="0"/>
              <a:t>User Authentication and Authorization</a:t>
            </a:r>
          </a:p>
          <a:p>
            <a:pPr lvl="1"/>
            <a:r>
              <a:rPr lang="en-US" sz="2000" dirty="0"/>
              <a:t>User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33961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D9C-BB8E-3DA0-303A-906B9B4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092A-64E9-213A-22D3-3EEE6437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Outlet and TD registration and management will be done by Admin only. – There is no self registration.</a:t>
            </a:r>
          </a:p>
          <a:p>
            <a:r>
              <a:rPr lang="en-US" dirty="0"/>
              <a:t>The current understanding and development of back-end is correct and agreed by client.</a:t>
            </a:r>
          </a:p>
          <a:p>
            <a:r>
              <a:rPr lang="en-US" dirty="0"/>
              <a:t>New Feature requested for 2</a:t>
            </a:r>
            <a:r>
              <a:rPr lang="en-US" baseline="30000" dirty="0"/>
              <a:t>nd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Sub Admin</a:t>
            </a:r>
          </a:p>
          <a:p>
            <a:pPr lvl="1"/>
            <a:r>
              <a:rPr lang="en-US" dirty="0"/>
              <a:t>Password change OTP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1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CF587-8EC5-3BBC-41E9-A18782C8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11E08A58-211F-9DD7-3881-113724BE8CA6}"/>
              </a:ext>
            </a:extLst>
          </p:cNvPr>
          <p:cNvSpPr txBox="1">
            <a:spLocks/>
          </p:cNvSpPr>
          <p:nvPr/>
        </p:nvSpPr>
        <p:spPr>
          <a:xfrm>
            <a:off x="1192426" y="4637532"/>
            <a:ext cx="10152228" cy="11266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5544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33189</TotalTime>
  <Words>134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Reaprich – Phase 1</vt:lpstr>
      <vt:lpstr>Scope of phase 1</vt:lpstr>
      <vt:lpstr>Database Design</vt:lpstr>
      <vt:lpstr>PowerPoint Presentation</vt:lpstr>
      <vt:lpstr>Current State</vt:lpstr>
      <vt:lpstr>Status of Development work</vt:lpstr>
      <vt:lpstr>Next Items</vt:lpstr>
      <vt:lpstr>MOM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A360 Monitoring – Phase 1</dc:title>
  <dc:creator>Amitkumar Maheshwari</dc:creator>
  <cp:lastModifiedBy>Amitkumar Maheshwari</cp:lastModifiedBy>
  <cp:revision>83</cp:revision>
  <dcterms:created xsi:type="dcterms:W3CDTF">2023-03-14T06:34:18Z</dcterms:created>
  <dcterms:modified xsi:type="dcterms:W3CDTF">2023-09-19T08:01:19Z</dcterms:modified>
</cp:coreProperties>
</file>