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1216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29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BB0B1-E7CC-4A9B-BFD0-EF4D15EE6D8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8A5D-D4C8-42FD-B2E6-F86F455B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8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8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0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UDO and TCP code updates 3/23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1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1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</a:t>
            </a: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217678"/>
            <a:ext cx="9027160" cy="635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hostid)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365879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6"/>
            <a:ext cx="6737351" cy="1803401"/>
            <a:chOff x="832" y="2713"/>
            <a:chExt cx="4244" cy="1136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1683" cy="601"/>
              <a:chOff x="3365" y="3375"/>
              <a:chExt cx="1683" cy="601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4" y="3782"/>
                <a:ext cx="15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 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62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4" name="Slide Number Placeholder 2">
            <a:extLst>
              <a:ext uri="{FF2B5EF4-FFF2-40B4-BE49-F238E27FC236}">
                <a16:creationId xmlns:a16="http://schemas.microsoft.com/office/drawing/2014/main" id="{ED1B064B-3835-7243-A075-A2B6E297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32" y="2021516"/>
            <a:ext cx="5878982" cy="36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clientSocket.connect((serverName,serverPort))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clientSocket.send(sentence.encode())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 = clientSocket.recv(1024)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('From Server:', modifiedSentence.decode())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1656643" y="3166108"/>
            <a:ext cx="3481226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12000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41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0933" y="4616284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8EE22D5-1E7E-E545-A607-D85E87E6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B8A40-56D4-9DD2-AF0E-9F099B943017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951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922450"/>
            <a:ext cx="626966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print('The server is ready to receive')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connectionSocket, addr = serverSocket.accept()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connectionSocket.recv(1024).decode()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capitalizedSentence = sentence.upper()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connectionSocket.send(capitalizedSentence.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connectionSocket.close()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439850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TCPServer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4351" y="2556715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0634" y="3063061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824136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6051" y="4140995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1002" y="4771416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6276" y="5902558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CBD18514-E668-5544-8BF7-53F711E4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920B5-7A1E-85CA-515F-41A5A4755525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14533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5" y="2046733"/>
            <a:ext cx="8357616" cy="2477602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2" y="2046733"/>
            <a:ext cx="8357619" cy="2477602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35609" indent="-343535"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35609" indent="-3435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9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1C5A2542-7006-334B-B956-C24DF5F2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6523E8-8571-1B4B-B7F3-5188B316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10515600" cy="49295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714803" y="4161812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2626431-77B6-C54A-8DC7-1033C90B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serverIP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serverIP)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C47B214-54CF-3041-98BF-A73AC365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89754" cy="426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'hostname'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(serverName,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modifiedMessage, serverAddress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clientSocket.recvfrom(2048)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print(modifiedMessage.decode())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344907" y="2997131"/>
            <a:ext cx="2943680" cy="307777"/>
            <a:chOff x="1211823" y="2904386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23" y="2904386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2137532" y="4571815"/>
            <a:ext cx="4091095" cy="440025"/>
            <a:chOff x="-493741" y="4530536"/>
            <a:chExt cx="4090757" cy="440321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41" y="4662874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data (bytes) from socket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E72D9EA9-9DC6-CC43-A093-63DB326C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16B03-306D-C35F-E056-9A7C759C2994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25126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UDPServer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28601" cy="34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</a:t>
            </a:r>
            <a:r>
              <a:rPr kumimoji="0" lang="fr-F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clientAddress = serverSocket.recvfrom(2048)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modifiedMessage = message.decode().upper()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serverSocket.sendto(modifiedMessage.encode(),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clientAddress)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32FD753-2E15-6843-B14D-A35BDF16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565F1-FD73-BCAD-130F-72DB894CAF62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30685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217678"/>
            <a:ext cx="8265160" cy="635000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95086" y="1139819"/>
            <a:ext cx="5074444" cy="509053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kern="12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Client must contact server</a:t>
            </a:r>
          </a:p>
          <a:p>
            <a:pPr marL="57626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57626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800" kern="12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Client contacts server by:</a:t>
            </a:r>
          </a:p>
          <a:p>
            <a:pPr marL="517525" indent="-342900" algn="l" rtl="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</a:t>
            </a:r>
            <a:r>
              <a:rPr lang="en-US" altLang="en-US" sz="2400" kern="12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address, port number of server process</a:t>
            </a:r>
          </a:p>
          <a:p>
            <a:pPr marL="517525" indent="-342900" algn="l" rtl="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i="1" kern="12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9470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 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# and IP address used to distinguish clients (more in Chap 3)                   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419600"/>
            <a:ext cx="4660490" cy="1905000"/>
            <a:chOff x="5928853" y="4426132"/>
            <a:chExt cx="4660490" cy="1905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685354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4886071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</a:t>
              </a:r>
              <a:r>
                <a:rPr lang="en-US" altLang="en-US" sz="2400" dirty="0">
                  <a:solidFill>
                    <a:srgbClr val="000099"/>
                  </a:solidFill>
                  <a:latin typeface="Calibri" panose="020F0502020204030204"/>
                </a:rPr>
                <a:t>P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EC474FEA-9E73-5248-89ED-9528E3BFB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246" y="4426132"/>
              <a:ext cx="3452811" cy="52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 viewpoint</a:t>
              </a:r>
            </a:p>
          </p:txBody>
        </p: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3ECFECD-C9B5-E345-AAD0-01569E2A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1037</Words>
  <Application>Microsoft Office PowerPoint</Application>
  <PresentationFormat>Widescreen</PresentationFormat>
  <Paragraphs>242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21CSE211 COMPUTER NETWORKS</vt:lpstr>
      <vt:lpstr>APPLICATION LAYER</vt:lpstr>
      <vt:lpstr>Socket programming </vt:lpstr>
      <vt:lpstr>Socket programming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Client/server socket interaction: TCP</vt:lpstr>
      <vt:lpstr>Example app: TCP client</vt:lpstr>
      <vt:lpstr>Example app: TCP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Rejeenth V R</cp:lastModifiedBy>
  <cp:revision>19</cp:revision>
  <dcterms:created xsi:type="dcterms:W3CDTF">2021-08-18T00:57:57Z</dcterms:created>
  <dcterms:modified xsi:type="dcterms:W3CDTF">2024-01-19T09:49:46Z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</Properties>
</file>