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7"/>
  </p:notesMasterIdLst>
  <p:handoutMasterIdLst>
    <p:handoutMasterId r:id="rId18"/>
  </p:handoutMasterIdLst>
  <p:sldIdLst>
    <p:sldId id="261" r:id="rId5"/>
    <p:sldId id="910" r:id="rId6"/>
    <p:sldId id="911" r:id="rId7"/>
    <p:sldId id="912" r:id="rId8"/>
    <p:sldId id="918" r:id="rId9"/>
    <p:sldId id="913" r:id="rId10"/>
    <p:sldId id="919" r:id="rId11"/>
    <p:sldId id="917" r:id="rId12"/>
    <p:sldId id="914" r:id="rId13"/>
    <p:sldId id="915" r:id="rId14"/>
    <p:sldId id="916" r:id="rId15"/>
    <p:sldId id="82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649"/>
    <a:srgbClr val="FADAE6"/>
    <a:srgbClr val="B8114F"/>
    <a:srgbClr val="CA004E"/>
    <a:srgbClr val="99154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63BC6-8BAD-1E06-6D3A-40C1D37FB11B}" v="4" dt="2024-07-02T09:54:32.804"/>
    <p1510:client id="{18D8799E-AA4E-EF8E-6A1D-420AB2C865EE}" v="2" dt="2024-07-02T04:03:14.051"/>
    <p1510:client id="{87260E9B-114F-4BD2-C41F-B0D4D763A620}" v="1" dt="2024-07-01T16:15:46.647"/>
    <p1510:client id="{8E34C29E-BB98-E382-DC05-B00A1607EC86}" v="3" dt="2024-07-02T09:56:08.554"/>
    <p1510:client id="{DDDA3265-4526-2F93-B2B4-9D247EAB4C95}" v="2" dt="2024-07-01T16:24:36.810"/>
    <p1510:client id="{E4562221-950F-08F7-2F61-9220EA531751}" v="2" dt="2024-07-02T08:24:43.684"/>
    <p1510:client id="{EBE8EE81-8137-200A-1DDD-66528468E2EF}" v="2" dt="2024-07-02T08:44:5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I  A-[AM.EN.U4AIE22155]" userId="S::am.en.u4aie22155@am.students.amrita.edu::d7f687a4-410b-4110-be33-f2caf0567beb" providerId="AD" clId="Web-{06163BC6-8BAD-1E06-6D3A-40C1D37FB11B}"/>
    <pc:docChg chg="modSld">
      <pc:chgData name="ABHAI  A-[AM.EN.U4AIE22155]" userId="S::am.en.u4aie22155@am.students.amrita.edu::d7f687a4-410b-4110-be33-f2caf0567beb" providerId="AD" clId="Web-{06163BC6-8BAD-1E06-6D3A-40C1D37FB11B}" dt="2024-07-02T09:54:32.804" v="3" actId="1076"/>
      <pc:docMkLst>
        <pc:docMk/>
      </pc:docMkLst>
      <pc:sldChg chg="modSp">
        <pc:chgData name="ABHAI  A-[AM.EN.U4AIE22155]" userId="S::am.en.u4aie22155@am.students.amrita.edu::d7f687a4-410b-4110-be33-f2caf0567beb" providerId="AD" clId="Web-{06163BC6-8BAD-1E06-6D3A-40C1D37FB11B}" dt="2024-07-02T09:54:32.804" v="3" actId="1076"/>
        <pc:sldMkLst>
          <pc:docMk/>
          <pc:sldMk cId="2224872415" sldId="918"/>
        </pc:sldMkLst>
        <pc:picChg chg="mod">
          <ac:chgData name="ABHAI  A-[AM.EN.U4AIE22155]" userId="S::am.en.u4aie22155@am.students.amrita.edu::d7f687a4-410b-4110-be33-f2caf0567beb" providerId="AD" clId="Web-{06163BC6-8BAD-1E06-6D3A-40C1D37FB11B}" dt="2024-07-02T09:54:32.804" v="3" actId="1076"/>
          <ac:picMkLst>
            <pc:docMk/>
            <pc:sldMk cId="2224872415" sldId="918"/>
            <ac:picMk id="4" creationId="{00000000-0000-0000-0000-000000000000}"/>
          </ac:picMkLst>
        </pc:picChg>
      </pc:sldChg>
    </pc:docChg>
  </pc:docChgLst>
  <pc:docChgLst>
    <pc:chgData name="Damma Umesh - AM.EN.U4AIE22501" userId="S::am.en.u4aie22501@am.students.amrita.edu::3ac43fa0-febc-41e8-a764-5fdb77a445f9" providerId="AD" clId="Web-{EBE8EE81-8137-200A-1DDD-66528468E2EF}"/>
    <pc:docChg chg="modSld">
      <pc:chgData name="Damma Umesh - AM.EN.U4AIE22501" userId="S::am.en.u4aie22501@am.students.amrita.edu::3ac43fa0-febc-41e8-a764-5fdb77a445f9" providerId="AD" clId="Web-{EBE8EE81-8137-200A-1DDD-66528468E2EF}" dt="2024-07-02T08:44:58.574" v="1" actId="1076"/>
      <pc:docMkLst>
        <pc:docMk/>
      </pc:docMkLst>
      <pc:sldChg chg="modSp">
        <pc:chgData name="Damma Umesh - AM.EN.U4AIE22501" userId="S::am.en.u4aie22501@am.students.amrita.edu::3ac43fa0-febc-41e8-a764-5fdb77a445f9" providerId="AD" clId="Web-{EBE8EE81-8137-200A-1DDD-66528468E2EF}" dt="2024-07-02T08:44:58.574" v="1" actId="1076"/>
        <pc:sldMkLst>
          <pc:docMk/>
          <pc:sldMk cId="958898117" sldId="919"/>
        </pc:sldMkLst>
        <pc:picChg chg="mod">
          <ac:chgData name="Damma Umesh - AM.EN.U4AIE22501" userId="S::am.en.u4aie22501@am.students.amrita.edu::3ac43fa0-febc-41e8-a764-5fdb77a445f9" providerId="AD" clId="Web-{EBE8EE81-8137-200A-1DDD-66528468E2EF}" dt="2024-07-02T08:44:58.574" v="1" actId="1076"/>
          <ac:picMkLst>
            <pc:docMk/>
            <pc:sldMk cId="958898117" sldId="919"/>
            <ac:picMk id="6" creationId="{00000000-0000-0000-0000-000000000000}"/>
          </ac:picMkLst>
        </pc:picChg>
      </pc:sldChg>
    </pc:docChg>
  </pc:docChgLst>
  <pc:docChgLst>
    <pc:chgData name="Devabhaskaran.P-[AM.EN.U4AIE22019]" userId="S::am.en.u4aie22019@am.students.amrita.edu::ac334a59-3246-459b-9c83-3fc01a2cd487" providerId="AD" clId="Web-{18D8799E-AA4E-EF8E-6A1D-420AB2C865EE}"/>
    <pc:docChg chg="modSld">
      <pc:chgData name="Devabhaskaran.P-[AM.EN.U4AIE22019]" userId="S::am.en.u4aie22019@am.students.amrita.edu::ac334a59-3246-459b-9c83-3fc01a2cd487" providerId="AD" clId="Web-{18D8799E-AA4E-EF8E-6A1D-420AB2C865EE}" dt="2024-07-02T04:03:14.051" v="1" actId="1076"/>
      <pc:docMkLst>
        <pc:docMk/>
      </pc:docMkLst>
      <pc:sldChg chg="modSp">
        <pc:chgData name="Devabhaskaran.P-[AM.EN.U4AIE22019]" userId="S::am.en.u4aie22019@am.students.amrita.edu::ac334a59-3246-459b-9c83-3fc01a2cd487" providerId="AD" clId="Web-{18D8799E-AA4E-EF8E-6A1D-420AB2C865EE}" dt="2024-07-02T04:03:14.051" v="1" actId="1076"/>
        <pc:sldMkLst>
          <pc:docMk/>
          <pc:sldMk cId="2224872415" sldId="918"/>
        </pc:sldMkLst>
        <pc:picChg chg="mod">
          <ac:chgData name="Devabhaskaran.P-[AM.EN.U4AIE22019]" userId="S::am.en.u4aie22019@am.students.amrita.edu::ac334a59-3246-459b-9c83-3fc01a2cd487" providerId="AD" clId="Web-{18D8799E-AA4E-EF8E-6A1D-420AB2C865EE}" dt="2024-07-02T04:03:14.051" v="1" actId="1076"/>
          <ac:picMkLst>
            <pc:docMk/>
            <pc:sldMk cId="2224872415" sldId="918"/>
            <ac:picMk id="4" creationId="{00000000-0000-0000-0000-000000000000}"/>
          </ac:picMkLst>
        </pc:picChg>
      </pc:sldChg>
    </pc:docChg>
  </pc:docChgLst>
  <pc:docChgLst>
    <pc:chgData name="Shaik Rashmi-[AM.EN.U4AIE22149]" userId="S::am.en.u4aie22149@am.students.amrita.edu::183f3806-f77b-4c67-abda-6cc085506f43" providerId="AD" clId="Web-{E4562221-950F-08F7-2F61-9220EA531751}"/>
    <pc:docChg chg="delSld">
      <pc:chgData name="Shaik Rashmi-[AM.EN.U4AIE22149]" userId="S::am.en.u4aie22149@am.students.amrita.edu::183f3806-f77b-4c67-abda-6cc085506f43" providerId="AD" clId="Web-{E4562221-950F-08F7-2F61-9220EA531751}" dt="2024-07-02T08:23:17.276" v="0"/>
      <pc:docMkLst>
        <pc:docMk/>
      </pc:docMkLst>
      <pc:sldChg chg="del">
        <pc:chgData name="Shaik Rashmi-[AM.EN.U4AIE22149]" userId="S::am.en.u4aie22149@am.students.amrita.edu::183f3806-f77b-4c67-abda-6cc085506f43" providerId="AD" clId="Web-{E4562221-950F-08F7-2F61-9220EA531751}" dt="2024-07-02T08:23:17.276" v="0"/>
        <pc:sldMkLst>
          <pc:docMk/>
          <pc:sldMk cId="523864412" sldId="911"/>
        </pc:sldMkLst>
      </pc:sldChg>
    </pc:docChg>
  </pc:docChgLst>
  <pc:docChgLst>
    <pc:chgData name="Yadhukrishnan N P-[AM.EN.U4AIE22153]" userId="S::am.en.u4aie22153@am.students.amrita.edu::165d10f6-f004-424c-ac0e-36d591639115" providerId="AD" clId="Web-{8E34C29E-BB98-E382-DC05-B00A1607EC86}"/>
    <pc:docChg chg="modSld">
      <pc:chgData name="Yadhukrishnan N P-[AM.EN.U4AIE22153]" userId="S::am.en.u4aie22153@am.students.amrita.edu::165d10f6-f004-424c-ac0e-36d591639115" providerId="AD" clId="Web-{8E34C29E-BB98-E382-DC05-B00A1607EC86}" dt="2024-07-02T09:56:08.554" v="2" actId="20577"/>
      <pc:docMkLst>
        <pc:docMk/>
      </pc:docMkLst>
      <pc:sldChg chg="modSp">
        <pc:chgData name="Yadhukrishnan N P-[AM.EN.U4AIE22153]" userId="S::am.en.u4aie22153@am.students.amrita.edu::165d10f6-f004-424c-ac0e-36d591639115" providerId="AD" clId="Web-{8E34C29E-BB98-E382-DC05-B00A1607EC86}" dt="2024-07-02T09:56:08.554" v="2" actId="20577"/>
        <pc:sldMkLst>
          <pc:docMk/>
          <pc:sldMk cId="697112874" sldId="917"/>
        </pc:sldMkLst>
        <pc:spChg chg="mod">
          <ac:chgData name="Yadhukrishnan N P-[AM.EN.U4AIE22153]" userId="S::am.en.u4aie22153@am.students.amrita.edu::165d10f6-f004-424c-ac0e-36d591639115" providerId="AD" clId="Web-{8E34C29E-BB98-E382-DC05-B00A1607EC86}" dt="2024-07-02T09:56:08.554" v="2" actId="20577"/>
          <ac:spMkLst>
            <pc:docMk/>
            <pc:sldMk cId="697112874" sldId="917"/>
            <ac:spMk id="2" creationId="{00000000-0000-0000-0000-000000000000}"/>
          </ac:spMkLst>
        </pc:spChg>
      </pc:sldChg>
    </pc:docChg>
  </pc:docChgLst>
  <pc:docChgLst>
    <pc:chgData name="KRISHNA PRABHA S-[AM.EN.U4AIE22129]" userId="S::am.en.u4aie22129@am.students.amrita.edu::6aa19f28-84ec-4ca2-8fdf-f42c0af0ba31" providerId="AD" clId="Web-{87260E9B-114F-4BD2-C41F-B0D4D763A620}"/>
    <pc:docChg chg="modSld">
      <pc:chgData name="KRISHNA PRABHA S-[AM.EN.U4AIE22129]" userId="S::am.en.u4aie22129@am.students.amrita.edu::6aa19f28-84ec-4ca2-8fdf-f42c0af0ba31" providerId="AD" clId="Web-{87260E9B-114F-4BD2-C41F-B0D4D763A620}" dt="2024-07-01T16:15:46.647" v="1" actId="1076"/>
      <pc:docMkLst>
        <pc:docMk/>
      </pc:docMkLst>
      <pc:sldChg chg="modSp">
        <pc:chgData name="KRISHNA PRABHA S-[AM.EN.U4AIE22129]" userId="S::am.en.u4aie22129@am.students.amrita.edu::6aa19f28-84ec-4ca2-8fdf-f42c0af0ba31" providerId="AD" clId="Web-{87260E9B-114F-4BD2-C41F-B0D4D763A620}" dt="2024-07-01T16:15:46.647" v="1" actId="1076"/>
        <pc:sldMkLst>
          <pc:docMk/>
          <pc:sldMk cId="523864412" sldId="911"/>
        </pc:sldMkLst>
        <pc:graphicFrameChg chg="mod">
          <ac:chgData name="KRISHNA PRABHA S-[AM.EN.U4AIE22129]" userId="S::am.en.u4aie22129@am.students.amrita.edu::6aa19f28-84ec-4ca2-8fdf-f42c0af0ba31" providerId="AD" clId="Web-{87260E9B-114F-4BD2-C41F-B0D4D763A620}" dt="2024-07-01T15:42:43.622" v="0" actId="1076"/>
          <ac:graphicFrameMkLst>
            <pc:docMk/>
            <pc:sldMk cId="523864412" sldId="911"/>
            <ac:graphicFrameMk id="5" creationId="{00000000-0000-0000-0000-000000000000}"/>
          </ac:graphicFrameMkLst>
        </pc:graphicFrameChg>
        <pc:picChg chg="mod">
          <ac:chgData name="KRISHNA PRABHA S-[AM.EN.U4AIE22129]" userId="S::am.en.u4aie22129@am.students.amrita.edu::6aa19f28-84ec-4ca2-8fdf-f42c0af0ba31" providerId="AD" clId="Web-{87260E9B-114F-4BD2-C41F-B0D4D763A620}" dt="2024-07-01T16:15:46.647" v="1" actId="1076"/>
          <ac:picMkLst>
            <pc:docMk/>
            <pc:sldMk cId="523864412" sldId="911"/>
            <ac:picMk id="1026" creationId="{00000000-0000-0000-0000-000000000000}"/>
          </ac:picMkLst>
        </pc:picChg>
      </pc:sldChg>
    </pc:docChg>
  </pc:docChgLst>
  <pc:docChgLst>
    <pc:chgData name="Matcha Mukhesh Balaji-[AM.EN.U4AIE22031]" userId="S::am.en.u4aie22031@am.students.amrita.edu::bd1ff42f-431c-4eec-b42e-306f5c16c0b6" providerId="AD" clId="Web-{DDDA3265-4526-2F93-B2B4-9D247EAB4C95}"/>
    <pc:docChg chg="modSld">
      <pc:chgData name="Matcha Mukhesh Balaji-[AM.EN.U4AIE22031]" userId="S::am.en.u4aie22031@am.students.amrita.edu::bd1ff42f-431c-4eec-b42e-306f5c16c0b6" providerId="AD" clId="Web-{DDDA3265-4526-2F93-B2B4-9D247EAB4C95}" dt="2024-07-01T16:24:36.810" v="1" actId="1076"/>
      <pc:docMkLst>
        <pc:docMk/>
      </pc:docMkLst>
      <pc:sldChg chg="modSp">
        <pc:chgData name="Matcha Mukhesh Balaji-[AM.EN.U4AIE22031]" userId="S::am.en.u4aie22031@am.students.amrita.edu::bd1ff42f-431c-4eec-b42e-306f5c16c0b6" providerId="AD" clId="Web-{DDDA3265-4526-2F93-B2B4-9D247EAB4C95}" dt="2024-07-01T16:24:36.810" v="1" actId="1076"/>
        <pc:sldMkLst>
          <pc:docMk/>
          <pc:sldMk cId="2224872415" sldId="918"/>
        </pc:sldMkLst>
        <pc:picChg chg="mod">
          <ac:chgData name="Matcha Mukhesh Balaji-[AM.EN.U4AIE22031]" userId="S::am.en.u4aie22031@am.students.amrita.edu::bd1ff42f-431c-4eec-b42e-306f5c16c0b6" providerId="AD" clId="Web-{DDDA3265-4526-2F93-B2B4-9D247EAB4C95}" dt="2024-07-01T16:24:36.810" v="1" actId="1076"/>
          <ac:picMkLst>
            <pc:docMk/>
            <pc:sldMk cId="2224872415" sldId="918"/>
            <ac:picMk id="4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050A4-FBED-4F5F-B690-409004F6A1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4E2C361-8C00-4392-8103-BD1638F564B3}" type="pres">
      <dgm:prSet presAssocID="{B3B050A4-FBED-4F5F-B690-409004F6A1CA}" presName="diagram" presStyleCnt="0">
        <dgm:presLayoutVars>
          <dgm:dir/>
          <dgm:resizeHandles val="exact"/>
        </dgm:presLayoutVars>
      </dgm:prSet>
      <dgm:spPr/>
    </dgm:pt>
  </dgm:ptLst>
  <dgm:cxnLst>
    <dgm:cxn modelId="{86D344FD-418A-4857-97E3-D2D29952DE95}" type="presOf" srcId="{B3B050A4-FBED-4F5F-B690-409004F6A1CA}" destId="{B4E2C361-8C00-4392-8103-BD1638F564B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spberrytips.com/python-tutorial-raspberry-pi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tips.com/raspberry-pi-5-vs-pi-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7/Raspberrypi_pcb_overview_Pinout_v01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spberrytips.com/glossary/gpi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844225"/>
            <a:ext cx="406252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>
                <a:solidFill>
                  <a:schemeClr val="bg1"/>
                </a:solidFill>
                <a:latin typeface="Times New Roman"/>
                <a:ea typeface="+mj-ea"/>
                <a:cs typeface="Times New Roman"/>
              </a:rPr>
              <a:t>Raspberry Pi</a:t>
            </a: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1656862" y="4744227"/>
            <a:ext cx="648654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/>
                <a:cs typeface="Times New Roman"/>
              </a:rPr>
              <a:t>22AIE211</a:t>
            </a:r>
            <a:r>
              <a:rPr lang="en-US" sz="2000" b="1">
                <a:solidFill>
                  <a:schemeClr val="bg1"/>
                </a:solidFill>
                <a:latin typeface="Georgia"/>
              </a:rPr>
              <a:t> Introduction To Communication &amp; </a:t>
            </a:r>
            <a:r>
              <a:rPr lang="en-US" sz="2000" b="1" err="1">
                <a:solidFill>
                  <a:schemeClr val="bg1"/>
                </a:solidFill>
                <a:latin typeface="Georgia"/>
              </a:rPr>
              <a:t>IoT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727" y="1289537"/>
            <a:ext cx="8249504" cy="49784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/>
              <a:t>Download </a:t>
            </a:r>
            <a:r>
              <a:rPr lang="en-GB" err="1"/>
              <a:t>Raspbian</a:t>
            </a:r>
            <a:r>
              <a:rPr lang="en-GB"/>
              <a:t>:</a:t>
            </a:r>
          </a:p>
          <a:p>
            <a:r>
              <a:rPr lang="en-GB"/>
              <a:t>Raspberry Pi Imager is the quick and easy way to install Raspberry Pi OS and other operating systems to a </a:t>
            </a:r>
            <a:r>
              <a:rPr lang="en-GB" err="1"/>
              <a:t>microSD</a:t>
            </a:r>
            <a:r>
              <a:rPr lang="en-GB"/>
              <a:t> card, ready to use with your Raspberry Pi.</a:t>
            </a:r>
          </a:p>
          <a:p>
            <a:r>
              <a:rPr lang="en-GB"/>
              <a:t>Download latest </a:t>
            </a:r>
            <a:r>
              <a:rPr lang="en-GB" err="1"/>
              <a:t>Raspbian</a:t>
            </a:r>
            <a:r>
              <a:rPr lang="en-GB"/>
              <a:t> image from raspberry pi official site:</a:t>
            </a:r>
          </a:p>
          <a:p>
            <a:r>
              <a:rPr lang="en-GB"/>
              <a:t>https://www.raspberrypi.org/downloads/</a:t>
            </a:r>
          </a:p>
          <a:p>
            <a:pPr marL="0" indent="0">
              <a:buNone/>
            </a:pPr>
            <a:r>
              <a:rPr lang="en-GB"/>
              <a:t>•  Unzip the file and end up with an .</a:t>
            </a:r>
            <a:r>
              <a:rPr lang="en-GB" err="1"/>
              <a:t>img</a:t>
            </a:r>
            <a:r>
              <a:rPr lang="en-GB"/>
              <a:t> file.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Raspberry Pi OS Setup</a:t>
            </a:r>
          </a:p>
          <a:p>
            <a:pPr marL="0" indent="0">
              <a:buNone/>
            </a:pPr>
            <a:r>
              <a:rPr lang="en-GB"/>
              <a:t>Write </a:t>
            </a:r>
            <a:r>
              <a:rPr lang="en-GB" err="1"/>
              <a:t>Raspbian</a:t>
            </a:r>
            <a:r>
              <a:rPr lang="en-GB"/>
              <a:t> in SD card :</a:t>
            </a:r>
          </a:p>
          <a:p>
            <a:pPr marL="0" indent="0">
              <a:buNone/>
            </a:pPr>
            <a:r>
              <a:rPr lang="en-GB"/>
              <a:t>• Install “Win32 Disk Imager” software in windows machine .</a:t>
            </a:r>
          </a:p>
          <a:p>
            <a:pPr marL="0" indent="0">
              <a:buNone/>
            </a:pPr>
            <a:r>
              <a:rPr lang="en-GB"/>
              <a:t>• Run Win32 Disk Imager</a:t>
            </a:r>
          </a:p>
          <a:p>
            <a:pPr marL="0" indent="0">
              <a:buNone/>
            </a:pPr>
            <a:r>
              <a:rPr lang="en-GB"/>
              <a:t>• Plug SD card into your PC</a:t>
            </a:r>
          </a:p>
          <a:p>
            <a:pPr marL="0" indent="0">
              <a:buNone/>
            </a:pPr>
            <a:r>
              <a:rPr lang="en-GB"/>
              <a:t>• Select the “Device”</a:t>
            </a:r>
          </a:p>
          <a:p>
            <a:pPr marL="0" indent="0">
              <a:buNone/>
            </a:pPr>
            <a:r>
              <a:rPr lang="en-GB"/>
              <a:t>• Browse the “Image File”(</a:t>
            </a:r>
            <a:r>
              <a:rPr lang="en-GB" err="1"/>
              <a:t>Raspbian</a:t>
            </a:r>
            <a:r>
              <a:rPr lang="en-GB"/>
              <a:t> image)</a:t>
            </a:r>
          </a:p>
          <a:p>
            <a:pPr marL="0" indent="0">
              <a:buNone/>
            </a:pPr>
            <a:r>
              <a:rPr lang="en-GB"/>
              <a:t>• Write</a:t>
            </a:r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/>
              <a:t>Raspberry Pi Setup</a:t>
            </a:r>
          </a:p>
        </p:txBody>
      </p:sp>
    </p:spTree>
    <p:extLst>
      <p:ext uri="{BB962C8B-B14F-4D97-AF65-F5344CB8AC3E}">
        <p14:creationId xmlns:p14="http://schemas.microsoft.com/office/powerpoint/2010/main" val="202059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727" y="1289537"/>
            <a:ext cx="8249504" cy="497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Default installed :</a:t>
            </a:r>
          </a:p>
          <a:p>
            <a:r>
              <a:rPr lang="en-GB"/>
              <a:t>Python </a:t>
            </a:r>
            <a:endParaRPr lang="en-GB" sz="1800"/>
          </a:p>
          <a:p>
            <a:pPr lvl="1"/>
            <a:r>
              <a:rPr lang="en-GB" sz="1800"/>
              <a:t>On Raspberry Pi OS Desktop, the </a:t>
            </a:r>
            <a:r>
              <a:rPr lang="en-GB" sz="1800" err="1"/>
              <a:t>Thonny</a:t>
            </a:r>
            <a:r>
              <a:rPr lang="en-GB" sz="1800"/>
              <a:t> Python IDE is installed by default. </a:t>
            </a:r>
            <a:r>
              <a:rPr lang="en-GB" sz="1400">
                <a:hlinkClick r:id="rId2"/>
              </a:rPr>
              <a:t>How to Learn to Program in Python with a Raspberry Pi? – </a:t>
            </a:r>
            <a:r>
              <a:rPr lang="en-GB" sz="1400" err="1">
                <a:hlinkClick r:id="rId2"/>
              </a:rPr>
              <a:t>RaspberryTips</a:t>
            </a:r>
            <a:endParaRPr lang="en-GB" sz="1400"/>
          </a:p>
          <a:p>
            <a:pPr marL="0" indent="0">
              <a:buNone/>
            </a:pPr>
            <a:r>
              <a:rPr lang="en-GB"/>
              <a:t>• C</a:t>
            </a:r>
          </a:p>
          <a:p>
            <a:pPr marL="0" indent="0">
              <a:buNone/>
            </a:pPr>
            <a:r>
              <a:rPr lang="en-GB"/>
              <a:t>• C++</a:t>
            </a:r>
          </a:p>
          <a:p>
            <a:pPr marL="0" indent="0">
              <a:buNone/>
            </a:pPr>
            <a:r>
              <a:rPr lang="en-GB"/>
              <a:t>• Java</a:t>
            </a:r>
          </a:p>
          <a:p>
            <a:pPr marL="0" indent="0">
              <a:buNone/>
            </a:pPr>
            <a:r>
              <a:rPr lang="en-GB"/>
              <a:t>• Scratch</a:t>
            </a:r>
          </a:p>
          <a:p>
            <a:pPr marL="0" indent="0">
              <a:buNone/>
            </a:pPr>
            <a:r>
              <a:rPr lang="en-GB"/>
              <a:t>• Ruby</a:t>
            </a:r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89920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992B-0BCC-4787-AEEB-600A893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	Summary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324" y="1419196"/>
            <a:ext cx="7648576" cy="3129944"/>
          </a:xfrm>
        </p:spPr>
        <p:txBody>
          <a:bodyPr/>
          <a:lstStyle/>
          <a:p>
            <a:r>
              <a:rPr lang="en-US"/>
              <a:t>Raspberry pi overview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0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3501" y="1548313"/>
            <a:ext cx="7281992" cy="3493243"/>
          </a:xfrm>
        </p:spPr>
        <p:txBody>
          <a:bodyPr>
            <a:normAutofit/>
          </a:bodyPr>
          <a:lstStyle/>
          <a:p>
            <a:r>
              <a:rPr lang="en-GB" sz="2400"/>
              <a:t>Computer in your palm.</a:t>
            </a:r>
          </a:p>
          <a:p>
            <a:r>
              <a:rPr lang="en-GB" sz="2400"/>
              <a:t>Single-board computer.</a:t>
            </a:r>
          </a:p>
          <a:p>
            <a:r>
              <a:rPr lang="en-GB" sz="2400"/>
              <a:t>Microprocessor.</a:t>
            </a:r>
          </a:p>
          <a:p>
            <a:r>
              <a:rPr lang="en-GB" sz="2400"/>
              <a:t>Low cost.</a:t>
            </a:r>
          </a:p>
          <a:p>
            <a:r>
              <a:rPr lang="en-GB" sz="2400"/>
              <a:t>Easy to access.</a:t>
            </a:r>
          </a:p>
          <a:p>
            <a:endParaRPr lang="en-IN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981" y="509300"/>
            <a:ext cx="8407032" cy="464000"/>
          </a:xfrm>
        </p:spPr>
        <p:txBody>
          <a:bodyPr/>
          <a:lstStyle/>
          <a:p>
            <a:r>
              <a:rPr lang="en-US"/>
              <a:t>What is Raspberry Pi?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7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009570"/>
              </p:ext>
            </p:extLst>
          </p:nvPr>
        </p:nvGraphicFramePr>
        <p:xfrm>
          <a:off x="732544" y="1955910"/>
          <a:ext cx="8407400" cy="49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993" y="561383"/>
            <a:ext cx="8407032" cy="464000"/>
          </a:xfrm>
        </p:spPr>
        <p:txBody>
          <a:bodyPr/>
          <a:lstStyle/>
          <a:p>
            <a:r>
              <a:rPr lang="en-US"/>
              <a:t>Basic Architecture</a:t>
            </a:r>
            <a:endParaRPr lang="en-IN"/>
          </a:p>
        </p:txBody>
      </p:sp>
      <p:pic>
        <p:nvPicPr>
          <p:cNvPr id="1026" name="Picture 2" descr="https://blogger.googleusercontent.com/img/b/R29vZ2xl/AVvXsEgRTyL9gblwkaO7b2ZJCXTjekN7p09z7EkfWJPzD3PNjLb3I6O7Xd0KZgTY8nLxcZseiMPtIkIbGYhOMCzHqTsLlch14ziM5eqOM1z-GFoBEmutsZ02fQnTXMI1PCV5gsYNiXdkZv-sLrgn/s1600/m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52" y="1943735"/>
            <a:ext cx="7188268" cy="29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Raspberry 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59" y="1623458"/>
            <a:ext cx="7407942" cy="44827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3014" y="1033394"/>
            <a:ext cx="7350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hlinkClick r:id="rId3"/>
              </a:rPr>
              <a:t>Raspberry Pi 5 vs Pi 4: The Definitive Comparison &amp; Review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7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8" y="1293564"/>
            <a:ext cx="6941284" cy="3802067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/>
              <a:t>Raspberry Pi Pin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94" y="1291601"/>
            <a:ext cx="6374710" cy="4341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0360" y="5613458"/>
            <a:ext cx="47842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>
                <a:hlinkClick r:id="rId3"/>
              </a:rPr>
              <a:t>Source: Raspberry Pi PCB Pin Overview, Wikimedia Commons (Online)</a:t>
            </a:r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222487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5701" y="1481133"/>
            <a:ext cx="6941284" cy="3802067"/>
          </a:xfrm>
        </p:spPr>
        <p:txBody>
          <a:bodyPr/>
          <a:lstStyle/>
          <a:p>
            <a:r>
              <a:rPr lang="en-IN"/>
              <a:t>HDMI cable.</a:t>
            </a:r>
          </a:p>
          <a:p>
            <a:r>
              <a:rPr lang="en-IN"/>
              <a:t>Monitor.</a:t>
            </a:r>
          </a:p>
          <a:p>
            <a:r>
              <a:rPr lang="en-IN"/>
              <a:t>Key board.</a:t>
            </a:r>
          </a:p>
          <a:p>
            <a:r>
              <a:rPr lang="en-IN"/>
              <a:t>Mouse.</a:t>
            </a:r>
          </a:p>
          <a:p>
            <a:r>
              <a:rPr lang="en-IN"/>
              <a:t>5volt power adapter for raspberry pi.</a:t>
            </a:r>
          </a:p>
          <a:p>
            <a:r>
              <a:rPr lang="en-IN"/>
              <a:t>LAN cable .</a:t>
            </a:r>
          </a:p>
          <a:p>
            <a:r>
              <a:rPr lang="en-IN"/>
              <a:t>Min- 2GB micro </a:t>
            </a:r>
            <a:r>
              <a:rPr lang="en-IN" err="1"/>
              <a:t>sd</a:t>
            </a:r>
            <a:r>
              <a:rPr lang="en-IN"/>
              <a:t> card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GB"/>
              <a:t>Basic Set up for Raspberry Pi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5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53" y="1068483"/>
            <a:ext cx="6395283" cy="44313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/>
              <a:t>Raspberry Pi Pin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5889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7886" y="1707779"/>
            <a:ext cx="6941284" cy="3802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Georgia"/>
              </a:rPr>
              <a:t>Act as both digital output and digital input.</a:t>
            </a:r>
          </a:p>
          <a:p>
            <a:r>
              <a:rPr lang="en-GB">
                <a:latin typeface="Georgia"/>
              </a:rPr>
              <a:t>Output: turn a GPIO pin high or low.</a:t>
            </a:r>
          </a:p>
          <a:p>
            <a:r>
              <a:rPr lang="en-GB">
                <a:latin typeface="Georgia"/>
              </a:rPr>
              <a:t>Input: detect a GPIO pin high or low.</a:t>
            </a:r>
            <a:endParaRPr lang="en-IN">
              <a:latin typeface="Georgia"/>
            </a:endParaRPr>
          </a:p>
          <a:p>
            <a:endParaRPr lang="en-US"/>
          </a:p>
          <a:p>
            <a:pPr marL="0" indent="0">
              <a:buNone/>
            </a:pPr>
            <a:r>
              <a:rPr lang="en-GB" sz="1800">
                <a:latin typeface="Georgia"/>
                <a:hlinkClick r:id="rId2"/>
              </a:rPr>
              <a:t>What are GPIO pins on Raspberry Pi? – </a:t>
            </a:r>
            <a:r>
              <a:rPr lang="en-GB" sz="1800" err="1">
                <a:latin typeface="Georgia"/>
                <a:hlinkClick r:id="rId2"/>
              </a:rPr>
              <a:t>RaspberryTips</a:t>
            </a:r>
            <a:endParaRPr lang="en-IN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IN"/>
              <a:t>Raspberry Pi GPIO</a:t>
            </a:r>
          </a:p>
        </p:txBody>
      </p:sp>
    </p:spTree>
    <p:extLst>
      <p:ext uri="{BB962C8B-B14F-4D97-AF65-F5344CB8AC3E}">
        <p14:creationId xmlns:p14="http://schemas.microsoft.com/office/powerpoint/2010/main" val="6971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0993" y="1692148"/>
            <a:ext cx="7394576" cy="3802067"/>
          </a:xfrm>
        </p:spPr>
        <p:txBody>
          <a:bodyPr>
            <a:normAutofit/>
          </a:bodyPr>
          <a:lstStyle/>
          <a:p>
            <a:r>
              <a:rPr lang="en-IN"/>
              <a:t>Official Supported OS :</a:t>
            </a:r>
          </a:p>
          <a:p>
            <a:pPr lvl="1"/>
            <a:r>
              <a:rPr lang="en-GB"/>
              <a:t>Raspberry Pi OS (previously called </a:t>
            </a:r>
            <a:r>
              <a:rPr lang="en-GB" err="1"/>
              <a:t>Raspbian</a:t>
            </a:r>
            <a:r>
              <a:rPr lang="en-GB"/>
              <a:t>)</a:t>
            </a:r>
            <a:endParaRPr lang="en-IN"/>
          </a:p>
          <a:p>
            <a:pPr lvl="1"/>
            <a:r>
              <a:rPr lang="en-IN"/>
              <a:t>NOOBS</a:t>
            </a:r>
          </a:p>
          <a:p>
            <a:r>
              <a:rPr lang="en-IN"/>
              <a:t>Some of the third party OS :</a:t>
            </a:r>
          </a:p>
          <a:p>
            <a:pPr lvl="1"/>
            <a:r>
              <a:rPr lang="en-IN"/>
              <a:t>UBUNTU mate</a:t>
            </a:r>
          </a:p>
          <a:p>
            <a:pPr lvl="1"/>
            <a:r>
              <a:rPr lang="en-IN"/>
              <a:t>Snappy Ubuntu core</a:t>
            </a:r>
          </a:p>
          <a:p>
            <a:pPr lvl="1"/>
            <a:r>
              <a:rPr lang="en-IN"/>
              <a:t>Windows 10 core</a:t>
            </a:r>
          </a:p>
          <a:p>
            <a:pPr lvl="1"/>
            <a:r>
              <a:rPr lang="en-IN" err="1"/>
              <a:t>Pinet</a:t>
            </a:r>
            <a:endParaRPr lang="en-IN"/>
          </a:p>
          <a:p>
            <a:pPr lvl="1"/>
            <a:r>
              <a:rPr lang="en-IN" err="1"/>
              <a:t>Risc</a:t>
            </a:r>
            <a:r>
              <a:rPr lang="en-IN"/>
              <a:t> 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963" y="598754"/>
            <a:ext cx="8407032" cy="464000"/>
          </a:xfrm>
        </p:spPr>
        <p:txBody>
          <a:bodyPr/>
          <a:lstStyle/>
          <a:p>
            <a:r>
              <a:rPr lang="en-GB"/>
              <a:t>Operating System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B966E81067A64D92BC2BE7876CD1CB" ma:contentTypeVersion="13" ma:contentTypeDescription="Create a new document." ma:contentTypeScope="" ma:versionID="c170c43da390a3f7c8f166f4a3908bfb">
  <xsd:schema xmlns:xsd="http://www.w3.org/2001/XMLSchema" xmlns:xs="http://www.w3.org/2001/XMLSchema" xmlns:p="http://schemas.microsoft.com/office/2006/metadata/properties" xmlns:ns2="34d23898-f05b-4656-a11b-ecca47a343c4" xmlns:ns3="39f44b73-0db2-4878-a190-763d7db1814e" targetNamespace="http://schemas.microsoft.com/office/2006/metadata/properties" ma:root="true" ma:fieldsID="b34ec704afcdee094b788f106bea224a" ns2:_="" ns3:_="">
    <xsd:import namespace="34d23898-f05b-4656-a11b-ecca47a343c4"/>
    <xsd:import namespace="39f44b73-0db2-4878-a190-763d7db18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23898-f05b-4656-a11b-ecca47a343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f97a870-936c-42b1-a0e9-b7da1d2ce933}" ma:internalName="TaxCatchAll" ma:showField="CatchAllData" ma:web="34d23898-f05b-4656-a11b-ecca47a343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44b73-0db2-4878-a190-763d7db18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d23898-f05b-4656-a11b-ecca47a343c4" xsi:nil="true"/>
    <lcf76f155ced4ddcb4097134ff3c332f xmlns="39f44b73-0db2-4878-a190-763d7db181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2ABF7A-7B66-4C8E-B31E-C1035C0378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8CAEC6-458C-456B-AB1B-F055401316F8}"/>
</file>

<file path=customXml/itemProps3.xml><?xml version="1.0" encoding="utf-8"?>
<ds:datastoreItem xmlns:ds="http://schemas.openxmlformats.org/officeDocument/2006/customXml" ds:itemID="{58BA10A7-32D1-4CBE-86CA-9BEB36148BDB}">
  <ds:schemaRefs>
    <ds:schemaRef ds:uri="cc316c72-abf2-40f6-a676-1cbc4ff1db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What is Raspberry Pi?</vt:lpstr>
      <vt:lpstr>Basic Architecture</vt:lpstr>
      <vt:lpstr>Raspberry Pi</vt:lpstr>
      <vt:lpstr>Raspberry Pi Pin Configuration</vt:lpstr>
      <vt:lpstr>Basic Set up for Raspberry Pi</vt:lpstr>
      <vt:lpstr>Raspberry Pi Pin Configuration</vt:lpstr>
      <vt:lpstr>Raspberry Pi GPIO</vt:lpstr>
      <vt:lpstr>Operating System</vt:lpstr>
      <vt:lpstr>Raspberry Pi Setup</vt:lpstr>
      <vt:lpstr>Programming</vt:lpstr>
      <vt:lpstr>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revision>1</cp:revision>
  <dcterms:created xsi:type="dcterms:W3CDTF">2020-07-16T02:17:40Z</dcterms:created>
  <dcterms:modified xsi:type="dcterms:W3CDTF">2024-07-02T09:56:43Z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0x010100B7B966E81067A64D92BC2BE7876CD1CB</vt:lpwstr>
  </property>
</Properties>
</file>