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7"/>
  </p:notesMasterIdLst>
  <p:handoutMasterIdLst>
    <p:handoutMasterId r:id="rId18"/>
  </p:handoutMasterIdLst>
  <p:sldIdLst>
    <p:sldId id="261" r:id="rId5"/>
    <p:sldId id="910" r:id="rId6"/>
    <p:sldId id="911" r:id="rId7"/>
    <p:sldId id="912" r:id="rId8"/>
    <p:sldId id="918" r:id="rId9"/>
    <p:sldId id="913" r:id="rId10"/>
    <p:sldId id="919" r:id="rId11"/>
    <p:sldId id="917" r:id="rId12"/>
    <p:sldId id="914" r:id="rId13"/>
    <p:sldId id="915" r:id="rId14"/>
    <p:sldId id="916" r:id="rId15"/>
    <p:sldId id="82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649"/>
    <a:srgbClr val="FADAE6"/>
    <a:srgbClr val="B8114F"/>
    <a:srgbClr val="CA004E"/>
    <a:srgbClr val="99154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D0C82-200D-905D-3F24-82EC81392188}" v="1" dt="2022-03-25T09:43:59.559"/>
    <p1510:client id="{17EDFB14-C36F-2198-A4A1-F6D83C140A8F}" v="23" dt="2023-03-03T08:52:18.085"/>
    <p1510:client id="{28ACF297-20DE-D7EE-D7B0-C5E72E90F993}" v="3039" dt="2023-02-20T06:28:09.072"/>
    <p1510:client id="{348D638B-F711-15B9-3600-FC5E4099E8E5}" v="1" dt="2022-03-30T04:58:23.083"/>
    <p1510:client id="{A052818A-9A79-AB1A-7EF2-A1F6635AE8F5}" v="40" dt="2023-02-18T17:33:10.957"/>
    <p1510:client id="{D3339E4C-1EDA-18D9-E9B3-C9E2072444FF}" v="679" dt="2023-02-22T09:03:56.781"/>
    <p1510:client id="{ED40B975-6EB1-872F-BF90-B1E921CC2019}" v="53" dt="2023-02-22T09:27:3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1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050A4-FBED-4F5F-B690-409004F6A1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4E2C361-8C00-4392-8103-BD1638F564B3}" type="pres">
      <dgm:prSet presAssocID="{B3B050A4-FBED-4F5F-B690-409004F6A1C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86D344FD-418A-4857-97E3-D2D29952DE95}" type="presOf" srcId="{B3B050A4-FBED-4F5F-B690-409004F6A1CA}" destId="{B4E2C361-8C00-4392-8103-BD1638F564B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spberrytips.com/python-tutorial-raspberry-pi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tips.com/raspberry-pi-5-vs-pi-4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7/Raspberrypi_pcb_overview_Pinout_v01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spberrytips.com/glossary/gpi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766673" y="2844225"/>
            <a:ext cx="406252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 smtClean="0">
                <a:solidFill>
                  <a:schemeClr val="bg1"/>
                </a:solidFill>
                <a:latin typeface="Times New Roman"/>
                <a:ea typeface="+mj-ea"/>
                <a:cs typeface="Times New Roman"/>
              </a:rPr>
              <a:t>Raspberry Pi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1656862" y="4744227"/>
            <a:ext cx="64865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22AIE211</a:t>
            </a:r>
            <a:r>
              <a:rPr lang="en-US" sz="2000" b="1" dirty="0">
                <a:solidFill>
                  <a:schemeClr val="bg1"/>
                </a:solidFill>
                <a:latin typeface="Georgia"/>
              </a:rPr>
              <a:t> </a:t>
            </a:r>
            <a:r>
              <a:rPr lang="en-US" sz="2000" b="1" dirty="0" smtClean="0">
                <a:solidFill>
                  <a:schemeClr val="bg1"/>
                </a:solidFill>
                <a:latin typeface="Georgia"/>
              </a:rPr>
              <a:t>Introduction To Communication &amp; </a:t>
            </a:r>
            <a:r>
              <a:rPr lang="en-US" sz="2000" b="1" dirty="0" err="1">
                <a:solidFill>
                  <a:schemeClr val="bg1"/>
                </a:solidFill>
                <a:latin typeface="Georgia"/>
              </a:rPr>
              <a:t>IoT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727" y="1289537"/>
            <a:ext cx="8249504" cy="49784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Download </a:t>
            </a:r>
            <a:r>
              <a:rPr lang="en-GB" dirty="0" err="1"/>
              <a:t>Raspbian</a:t>
            </a:r>
            <a:r>
              <a:rPr lang="en-GB" dirty="0" smtClean="0"/>
              <a:t>:</a:t>
            </a:r>
          </a:p>
          <a:p>
            <a:r>
              <a:rPr lang="en-GB" dirty="0"/>
              <a:t>Raspberry Pi Imager is the quick and easy way to install Raspberry Pi OS and other operating systems to a </a:t>
            </a:r>
            <a:r>
              <a:rPr lang="en-GB" dirty="0" err="1"/>
              <a:t>microSD</a:t>
            </a:r>
            <a:r>
              <a:rPr lang="en-GB" dirty="0"/>
              <a:t> card, ready to use with your Raspberry Pi.</a:t>
            </a:r>
          </a:p>
          <a:p>
            <a:r>
              <a:rPr lang="en-GB" dirty="0" smtClean="0"/>
              <a:t>Download </a:t>
            </a:r>
            <a:r>
              <a:rPr lang="en-GB" dirty="0"/>
              <a:t>latest </a:t>
            </a:r>
            <a:r>
              <a:rPr lang="en-GB" dirty="0" err="1"/>
              <a:t>Raspbian</a:t>
            </a:r>
            <a:r>
              <a:rPr lang="en-GB" dirty="0"/>
              <a:t> image from raspberry pi official site:</a:t>
            </a:r>
          </a:p>
          <a:p>
            <a:r>
              <a:rPr lang="en-GB" dirty="0"/>
              <a:t>https://www.raspberrypi.org/downloads/</a:t>
            </a:r>
          </a:p>
          <a:p>
            <a:pPr marL="0" indent="0">
              <a:buNone/>
            </a:pPr>
            <a:r>
              <a:rPr lang="en-GB" dirty="0" smtClean="0"/>
              <a:t>•  Unzip </a:t>
            </a:r>
            <a:r>
              <a:rPr lang="en-GB" dirty="0"/>
              <a:t>the file and end up with an .</a:t>
            </a:r>
            <a:r>
              <a:rPr lang="en-GB" dirty="0" err="1"/>
              <a:t>img</a:t>
            </a:r>
            <a:r>
              <a:rPr lang="en-GB" dirty="0"/>
              <a:t> file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Raspberry </a:t>
            </a:r>
            <a:r>
              <a:rPr lang="en-IN" dirty="0"/>
              <a:t>Pi OS </a:t>
            </a:r>
            <a:r>
              <a:rPr lang="en-IN" dirty="0" smtClean="0"/>
              <a:t>Setup</a:t>
            </a:r>
          </a:p>
          <a:p>
            <a:pPr marL="0" indent="0">
              <a:buNone/>
            </a:pPr>
            <a:r>
              <a:rPr lang="en-GB" dirty="0"/>
              <a:t>Write </a:t>
            </a:r>
            <a:r>
              <a:rPr lang="en-GB" dirty="0" err="1"/>
              <a:t>Raspbian</a:t>
            </a:r>
            <a:r>
              <a:rPr lang="en-GB" dirty="0"/>
              <a:t> in SD card :</a:t>
            </a:r>
          </a:p>
          <a:p>
            <a:pPr marL="0" indent="0">
              <a:buNone/>
            </a:pPr>
            <a:r>
              <a:rPr lang="en-GB" dirty="0"/>
              <a:t>• Install “Win32 Disk Imager” software in windows machine .</a:t>
            </a:r>
          </a:p>
          <a:p>
            <a:pPr marL="0" indent="0">
              <a:buNone/>
            </a:pPr>
            <a:r>
              <a:rPr lang="en-GB" dirty="0"/>
              <a:t>• Run Win32 Disk Imager</a:t>
            </a:r>
          </a:p>
          <a:p>
            <a:pPr marL="0" indent="0">
              <a:buNone/>
            </a:pPr>
            <a:r>
              <a:rPr lang="en-GB" dirty="0"/>
              <a:t>• Plug SD card into your PC</a:t>
            </a:r>
          </a:p>
          <a:p>
            <a:pPr marL="0" indent="0">
              <a:buNone/>
            </a:pPr>
            <a:r>
              <a:rPr lang="en-GB" dirty="0"/>
              <a:t>• Select the “Device”</a:t>
            </a:r>
          </a:p>
          <a:p>
            <a:pPr marL="0" indent="0">
              <a:buNone/>
            </a:pPr>
            <a:r>
              <a:rPr lang="en-GB" dirty="0"/>
              <a:t>• Browse the “Image File”(</a:t>
            </a:r>
            <a:r>
              <a:rPr lang="en-GB" dirty="0" err="1"/>
              <a:t>Raspbian</a:t>
            </a:r>
            <a:r>
              <a:rPr lang="en-GB" dirty="0"/>
              <a:t> image)</a:t>
            </a:r>
          </a:p>
          <a:p>
            <a:pPr marL="0" indent="0">
              <a:buNone/>
            </a:pPr>
            <a:r>
              <a:rPr lang="en-GB" dirty="0"/>
              <a:t>• Write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IN" dirty="0" smtClean="0"/>
              <a:t>Raspberry </a:t>
            </a:r>
            <a:r>
              <a:rPr lang="en-IN" dirty="0"/>
              <a:t>Pi Setup</a:t>
            </a:r>
          </a:p>
        </p:txBody>
      </p:sp>
    </p:spTree>
    <p:extLst>
      <p:ext uri="{BB962C8B-B14F-4D97-AF65-F5344CB8AC3E}">
        <p14:creationId xmlns:p14="http://schemas.microsoft.com/office/powerpoint/2010/main" val="202059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727" y="1289537"/>
            <a:ext cx="8249504" cy="497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Default installed </a:t>
            </a:r>
            <a:r>
              <a:rPr lang="en-GB" dirty="0" smtClean="0"/>
              <a:t>:</a:t>
            </a:r>
          </a:p>
          <a:p>
            <a:r>
              <a:rPr lang="en-GB" dirty="0" smtClean="0"/>
              <a:t>Python </a:t>
            </a:r>
            <a:endParaRPr lang="en-GB" sz="1800" dirty="0"/>
          </a:p>
          <a:p>
            <a:pPr lvl="1"/>
            <a:r>
              <a:rPr lang="en-GB" sz="1800" dirty="0" smtClean="0"/>
              <a:t>On </a:t>
            </a:r>
            <a:r>
              <a:rPr lang="en-GB" sz="1800" dirty="0"/>
              <a:t>Raspberry Pi OS Desktop, the </a:t>
            </a:r>
            <a:r>
              <a:rPr lang="en-GB" sz="1800" dirty="0" err="1"/>
              <a:t>Thonny</a:t>
            </a:r>
            <a:r>
              <a:rPr lang="en-GB" sz="1800" dirty="0"/>
              <a:t> Python IDE is installed by </a:t>
            </a:r>
            <a:r>
              <a:rPr lang="en-GB" sz="1800" dirty="0" smtClean="0"/>
              <a:t>default. </a:t>
            </a:r>
            <a:r>
              <a:rPr lang="en-GB" sz="1400" dirty="0">
                <a:hlinkClick r:id="rId2"/>
              </a:rPr>
              <a:t>How to Learn to Program in Python with a Raspberry Pi? – </a:t>
            </a:r>
            <a:r>
              <a:rPr lang="en-GB" sz="1400" dirty="0" err="1">
                <a:hlinkClick r:id="rId2"/>
              </a:rPr>
              <a:t>RaspberryTips</a:t>
            </a:r>
            <a:endParaRPr lang="en-GB" sz="1400" dirty="0" smtClean="0"/>
          </a:p>
          <a:p>
            <a:pPr marL="0" indent="0">
              <a:buNone/>
            </a:pPr>
            <a:r>
              <a:rPr lang="en-GB" dirty="0" smtClean="0"/>
              <a:t>• C</a:t>
            </a:r>
          </a:p>
          <a:p>
            <a:pPr marL="0" indent="0">
              <a:buNone/>
            </a:pPr>
            <a:r>
              <a:rPr lang="en-GB" dirty="0" smtClean="0"/>
              <a:t>• </a:t>
            </a:r>
            <a:r>
              <a:rPr lang="en-GB" dirty="0"/>
              <a:t>C++</a:t>
            </a:r>
          </a:p>
          <a:p>
            <a:pPr marL="0" indent="0">
              <a:buNone/>
            </a:pPr>
            <a:r>
              <a:rPr lang="en-GB" dirty="0"/>
              <a:t>• Java</a:t>
            </a:r>
          </a:p>
          <a:p>
            <a:pPr marL="0" indent="0">
              <a:buNone/>
            </a:pPr>
            <a:r>
              <a:rPr lang="en-GB" dirty="0"/>
              <a:t>• Scratch</a:t>
            </a:r>
          </a:p>
          <a:p>
            <a:pPr marL="0" indent="0">
              <a:buNone/>
            </a:pPr>
            <a:r>
              <a:rPr lang="en-GB" dirty="0"/>
              <a:t>• Ruby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IN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89920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992B-0BCC-4787-AEEB-600A8930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Summary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324" y="1419196"/>
            <a:ext cx="7648576" cy="3129944"/>
          </a:xfrm>
        </p:spPr>
        <p:txBody>
          <a:bodyPr/>
          <a:lstStyle/>
          <a:p>
            <a:r>
              <a:rPr lang="en-US" dirty="0" smtClean="0"/>
              <a:t>Raspberry pi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30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3501" y="1548313"/>
            <a:ext cx="7281992" cy="349324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Computer </a:t>
            </a:r>
            <a:r>
              <a:rPr lang="en-GB" sz="2400" dirty="0"/>
              <a:t>in your palm.</a:t>
            </a:r>
          </a:p>
          <a:p>
            <a:r>
              <a:rPr lang="en-GB" sz="2400" dirty="0" smtClean="0"/>
              <a:t>Single-board </a:t>
            </a:r>
            <a:r>
              <a:rPr lang="en-GB" sz="2400" dirty="0"/>
              <a:t>computer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Microprocessor.</a:t>
            </a:r>
            <a:endParaRPr lang="en-GB" sz="2400" dirty="0"/>
          </a:p>
          <a:p>
            <a:r>
              <a:rPr lang="en-GB" sz="2400" dirty="0" smtClean="0"/>
              <a:t>Low </a:t>
            </a:r>
            <a:r>
              <a:rPr lang="en-GB" sz="2400" dirty="0"/>
              <a:t>cost.</a:t>
            </a:r>
          </a:p>
          <a:p>
            <a:r>
              <a:rPr lang="en-GB" sz="2400" dirty="0" smtClean="0"/>
              <a:t>Easy </a:t>
            </a:r>
            <a:r>
              <a:rPr lang="en-GB" sz="2400" dirty="0"/>
              <a:t>to access</a:t>
            </a:r>
            <a:r>
              <a:rPr lang="en-GB" sz="2400" dirty="0" smtClean="0"/>
              <a:t>.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981" y="509300"/>
            <a:ext cx="8407032" cy="464000"/>
          </a:xfrm>
        </p:spPr>
        <p:txBody>
          <a:bodyPr/>
          <a:lstStyle/>
          <a:p>
            <a:r>
              <a:rPr lang="en-US" dirty="0"/>
              <a:t>What is Raspberry </a:t>
            </a:r>
            <a:r>
              <a:rPr lang="en-US" dirty="0" smtClean="0"/>
              <a:t>Pi?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97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056710"/>
              </p:ext>
            </p:extLst>
          </p:nvPr>
        </p:nvGraphicFramePr>
        <p:xfrm>
          <a:off x="428625" y="1136650"/>
          <a:ext cx="8407400" cy="490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993" y="561383"/>
            <a:ext cx="8407032" cy="464000"/>
          </a:xfrm>
        </p:spPr>
        <p:txBody>
          <a:bodyPr/>
          <a:lstStyle/>
          <a:p>
            <a:r>
              <a:rPr lang="en-US" dirty="0" smtClean="0"/>
              <a:t>Basic Architecture</a:t>
            </a:r>
            <a:endParaRPr lang="en-IN" dirty="0"/>
          </a:p>
        </p:txBody>
      </p:sp>
      <p:pic>
        <p:nvPicPr>
          <p:cNvPr id="1026" name="Picture 2" descr="https://blogger.googleusercontent.com/img/b/R29vZ2xl/AVvXsEgRTyL9gblwkaO7b2ZJCXTjekN7p09z7EkfWJPzD3PNjLb3I6O7Xd0KZgTY8nLxcZseiMPtIkIbGYhOMCzHqTsLlch14ziM5eqOM1z-GFoBEmutsZ02fQnTXMI1PCV5gsYNiXdkZv-sLrgn/s1600/m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32" y="1930521"/>
            <a:ext cx="7188268" cy="29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59" y="1623458"/>
            <a:ext cx="7407942" cy="44827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3014" y="1033394"/>
            <a:ext cx="7350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3"/>
              </a:rPr>
              <a:t>Raspberry Pi 5 vs Pi 4: The Definitive Comparison &amp;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27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8" y="1293564"/>
            <a:ext cx="6941284" cy="3802067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IN" dirty="0"/>
              <a:t>Raspberry Pi </a:t>
            </a:r>
            <a:r>
              <a:rPr lang="en-IN" dirty="0" smtClean="0"/>
              <a:t>Pin Configuration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94" y="1271894"/>
            <a:ext cx="6374710" cy="4341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0360" y="5613458"/>
            <a:ext cx="47842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hlinkClick r:id="rId3"/>
              </a:rPr>
              <a:t>Source: Raspberry Pi PCB Pin Overview, Wikimedia Commons (Online)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2487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5701" y="1481133"/>
            <a:ext cx="6941284" cy="3802067"/>
          </a:xfrm>
        </p:spPr>
        <p:txBody>
          <a:bodyPr/>
          <a:lstStyle/>
          <a:p>
            <a:r>
              <a:rPr lang="en-IN" dirty="0" smtClean="0"/>
              <a:t>HDMI </a:t>
            </a:r>
            <a:r>
              <a:rPr lang="en-IN" dirty="0"/>
              <a:t>cable.</a:t>
            </a:r>
          </a:p>
          <a:p>
            <a:r>
              <a:rPr lang="en-IN" dirty="0" smtClean="0"/>
              <a:t>Monitor</a:t>
            </a:r>
            <a:r>
              <a:rPr lang="en-IN" dirty="0"/>
              <a:t>.</a:t>
            </a:r>
          </a:p>
          <a:p>
            <a:r>
              <a:rPr lang="en-IN" dirty="0" smtClean="0"/>
              <a:t>Key </a:t>
            </a:r>
            <a:r>
              <a:rPr lang="en-IN" dirty="0"/>
              <a:t>board.</a:t>
            </a:r>
          </a:p>
          <a:p>
            <a:r>
              <a:rPr lang="en-IN" dirty="0" smtClean="0"/>
              <a:t>Mouse</a:t>
            </a:r>
            <a:r>
              <a:rPr lang="en-IN" dirty="0"/>
              <a:t>.</a:t>
            </a:r>
          </a:p>
          <a:p>
            <a:r>
              <a:rPr lang="en-IN" dirty="0" smtClean="0"/>
              <a:t>5volt </a:t>
            </a:r>
            <a:r>
              <a:rPr lang="en-IN" dirty="0"/>
              <a:t>power adapter for raspberry pi.</a:t>
            </a:r>
          </a:p>
          <a:p>
            <a:r>
              <a:rPr lang="en-IN" dirty="0" smtClean="0"/>
              <a:t>LAN </a:t>
            </a:r>
            <a:r>
              <a:rPr lang="en-IN" dirty="0"/>
              <a:t>cable .</a:t>
            </a:r>
          </a:p>
          <a:p>
            <a:r>
              <a:rPr lang="en-IN" dirty="0" smtClean="0"/>
              <a:t>Min- </a:t>
            </a:r>
            <a:r>
              <a:rPr lang="en-IN" dirty="0"/>
              <a:t>2GB micro </a:t>
            </a:r>
            <a:r>
              <a:rPr lang="en-IN" dirty="0" err="1"/>
              <a:t>sd</a:t>
            </a:r>
            <a:r>
              <a:rPr lang="en-IN" dirty="0"/>
              <a:t> card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GB" dirty="0"/>
              <a:t>Basic Set up for Raspberry 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05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814" y="1406770"/>
            <a:ext cx="6395283" cy="44313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IN" dirty="0"/>
              <a:t>Raspberry Pi </a:t>
            </a:r>
            <a:r>
              <a:rPr lang="en-IN" dirty="0" smtClean="0"/>
              <a:t>Pin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89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7886" y="1707779"/>
            <a:ext cx="6941284" cy="3802067"/>
          </a:xfrm>
        </p:spPr>
        <p:txBody>
          <a:bodyPr/>
          <a:lstStyle/>
          <a:p>
            <a:r>
              <a:rPr lang="en-GB" dirty="0"/>
              <a:t>Act as both digital output and digital input.</a:t>
            </a:r>
          </a:p>
          <a:p>
            <a:r>
              <a:rPr lang="en-GB" dirty="0" smtClean="0"/>
              <a:t>Output</a:t>
            </a:r>
            <a:r>
              <a:rPr lang="en-GB" dirty="0"/>
              <a:t>: turn a GPIO pin high or low.</a:t>
            </a:r>
          </a:p>
          <a:p>
            <a:r>
              <a:rPr lang="en-GB" dirty="0" smtClean="0"/>
              <a:t>Input</a:t>
            </a:r>
            <a:r>
              <a:rPr lang="en-GB" dirty="0"/>
              <a:t>: detect a GPIO pin high or low</a:t>
            </a:r>
            <a:r>
              <a:rPr lang="en-GB" dirty="0" smtClean="0"/>
              <a:t>.</a:t>
            </a:r>
            <a:endParaRPr lang="en-IN" dirty="0"/>
          </a:p>
          <a:p>
            <a:endParaRPr lang="en-US" dirty="0" smtClean="0"/>
          </a:p>
          <a:p>
            <a:pPr marL="0" indent="0">
              <a:buNone/>
            </a:pPr>
            <a:r>
              <a:rPr lang="en-GB" sz="1800" dirty="0">
                <a:hlinkClick r:id="rId2"/>
              </a:rPr>
              <a:t>What are GPIO pins on Raspberry Pi? – </a:t>
            </a:r>
            <a:r>
              <a:rPr lang="en-GB" sz="1800" dirty="0" err="1">
                <a:hlinkClick r:id="rId2"/>
              </a:rPr>
              <a:t>RaspberryTips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IN" dirty="0"/>
              <a:t>Raspberry Pi GPIO</a:t>
            </a:r>
          </a:p>
        </p:txBody>
      </p:sp>
    </p:spTree>
    <p:extLst>
      <p:ext uri="{BB962C8B-B14F-4D97-AF65-F5344CB8AC3E}">
        <p14:creationId xmlns:p14="http://schemas.microsoft.com/office/powerpoint/2010/main" val="69711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0993" y="1692148"/>
            <a:ext cx="7394576" cy="3802067"/>
          </a:xfrm>
        </p:spPr>
        <p:txBody>
          <a:bodyPr>
            <a:normAutofit/>
          </a:bodyPr>
          <a:lstStyle/>
          <a:p>
            <a:r>
              <a:rPr lang="en-IN" dirty="0"/>
              <a:t>Official Supported OS :</a:t>
            </a:r>
          </a:p>
          <a:p>
            <a:pPr lvl="1"/>
            <a:r>
              <a:rPr lang="en-GB" dirty="0"/>
              <a:t>Raspberry Pi OS (previously called </a:t>
            </a:r>
            <a:r>
              <a:rPr lang="en-GB" dirty="0" err="1"/>
              <a:t>Raspbian</a:t>
            </a:r>
            <a:r>
              <a:rPr lang="en-GB" dirty="0" smtClean="0"/>
              <a:t>)</a:t>
            </a:r>
            <a:endParaRPr lang="en-IN" dirty="0"/>
          </a:p>
          <a:p>
            <a:pPr lvl="1"/>
            <a:r>
              <a:rPr lang="en-IN" dirty="0" smtClean="0"/>
              <a:t>NOOBS</a:t>
            </a:r>
            <a:endParaRPr lang="en-IN" dirty="0"/>
          </a:p>
          <a:p>
            <a:r>
              <a:rPr lang="en-IN" dirty="0"/>
              <a:t>Some of the third party OS :</a:t>
            </a:r>
          </a:p>
          <a:p>
            <a:pPr lvl="1"/>
            <a:r>
              <a:rPr lang="en-IN" dirty="0" smtClean="0"/>
              <a:t>UBUNTU </a:t>
            </a:r>
            <a:r>
              <a:rPr lang="en-IN" dirty="0"/>
              <a:t>mate</a:t>
            </a:r>
          </a:p>
          <a:p>
            <a:pPr lvl="1"/>
            <a:r>
              <a:rPr lang="en-IN" dirty="0" smtClean="0"/>
              <a:t>Snappy </a:t>
            </a:r>
            <a:r>
              <a:rPr lang="en-IN" dirty="0"/>
              <a:t>Ubuntu core</a:t>
            </a:r>
          </a:p>
          <a:p>
            <a:pPr lvl="1"/>
            <a:r>
              <a:rPr lang="en-IN" dirty="0" smtClean="0"/>
              <a:t>Windows </a:t>
            </a:r>
            <a:r>
              <a:rPr lang="en-IN" dirty="0"/>
              <a:t>10 core</a:t>
            </a:r>
          </a:p>
          <a:p>
            <a:pPr lvl="1"/>
            <a:r>
              <a:rPr lang="en-IN" dirty="0" err="1" smtClean="0"/>
              <a:t>Pinet</a:t>
            </a:r>
            <a:endParaRPr lang="en-IN" dirty="0"/>
          </a:p>
          <a:p>
            <a:pPr lvl="1"/>
            <a:r>
              <a:rPr lang="en-IN" dirty="0" err="1" smtClean="0"/>
              <a:t>Risc</a:t>
            </a:r>
            <a:r>
              <a:rPr lang="en-IN" dirty="0" smtClean="0"/>
              <a:t> </a:t>
            </a:r>
            <a:r>
              <a:rPr lang="en-IN" dirty="0"/>
              <a:t>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GB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3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B966E81067A64D92BC2BE7876CD1CB" ma:contentTypeVersion="6" ma:contentTypeDescription="Create a new document." ma:contentTypeScope="" ma:versionID="d2b34d1b009d80a396b73f7c4664346f">
  <xsd:schema xmlns:xsd="http://www.w3.org/2001/XMLSchema" xmlns:xs="http://www.w3.org/2001/XMLSchema" xmlns:p="http://schemas.microsoft.com/office/2006/metadata/properties" xmlns:ns2="34d23898-f05b-4656-a11b-ecca47a343c4" xmlns:ns3="39f44b73-0db2-4878-a190-763d7db1814e" targetNamespace="http://schemas.microsoft.com/office/2006/metadata/properties" ma:root="true" ma:fieldsID="9454e4bbfe8df668ff0ea268e1a2119c" ns2:_="" ns3:_="">
    <xsd:import namespace="34d23898-f05b-4656-a11b-ecca47a343c4"/>
    <xsd:import namespace="39f44b73-0db2-4878-a190-763d7db18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23898-f05b-4656-a11b-ecca47a343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44b73-0db2-4878-a190-763d7db18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BA10A7-32D1-4CBE-86CA-9BEB36148BDB}">
  <ds:schemaRefs>
    <ds:schemaRef ds:uri="http://www.w3.org/XML/1998/namespace"/>
    <ds:schemaRef ds:uri="http://schemas.microsoft.com/office/2006/documentManagement/types"/>
    <ds:schemaRef ds:uri="cc316c72-abf2-40f6-a676-1cbc4ff1db45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2ABF7A-7B66-4C8E-B31E-C1035C0378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302B10-4C97-47FD-8DB3-29A9B4B65AC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4216</TotalTime>
  <Words>343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What is Raspberry Pi?</vt:lpstr>
      <vt:lpstr>Basic Architecture</vt:lpstr>
      <vt:lpstr>Raspberry Pi</vt:lpstr>
      <vt:lpstr>Raspberry Pi Pin Configuration</vt:lpstr>
      <vt:lpstr>Basic Set up for Raspberry Pi</vt:lpstr>
      <vt:lpstr>Raspberry Pi Pin Configuration</vt:lpstr>
      <vt:lpstr>Raspberry Pi GPIO</vt:lpstr>
      <vt:lpstr>Operating System</vt:lpstr>
      <vt:lpstr>Raspberry Pi Setup</vt:lpstr>
      <vt:lpstr>Programming</vt:lpstr>
      <vt:lpstr>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bijith</cp:lastModifiedBy>
  <cp:revision>362</cp:revision>
  <dcterms:created xsi:type="dcterms:W3CDTF">2020-07-16T02:17:40Z</dcterms:created>
  <dcterms:modified xsi:type="dcterms:W3CDTF">2024-06-19T17:38:02Z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0x010100B7B966E81067A64D92BC2BE7876CD1CB</vt:lpwstr>
  </property>
</Properties>
</file>