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160A9-4DB4-4B27-885D-7ADF6E525BC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C15FA-C3B3-47FD-893E-754AC8C6E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946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51E8-D0F9-489D-BB2A-C8331D2D2AAA}" type="datetime1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22AIE442- Robotic Operating Systems &amp; Robot Simulation - Dr. Divya Udayan 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71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0D3-E503-4D76-B8A3-72D28C5272CF}" type="datetime1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22AIE442- Robotic Operating Systems &amp; Robot Simulation - Dr. Divya Udayan 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04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0537-0F23-4D46-BA4A-DF7C98E2F1B0}" type="datetime1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22AIE442- Robotic Operating Systems &amp; Robot Simulation - Dr. Divya Udayan 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5251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4110-38AD-4030-BBEE-B1E4CCE05C61}" type="datetime1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22AIE442- Robotic Operating Systems &amp; Robot Simulation - Dr. Divya Udayan 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413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83FE-E3B4-4BD1-8748-CC7D5ACC57F7}" type="datetime1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22AIE442- Robotic Operating Systems &amp; Robot Simulation - Dr. Divya Udayan 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69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B683-D7BC-491C-A379-0CC0D470D649}" type="datetime1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22AIE442- Robotic Operating Systems &amp; Robot Simulation - Dr. Divya Udayan 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449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B599-D976-4A96-9DFD-0C4F6859CCF6}" type="datetime1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22AIE442- Robotic Operating Systems &amp; Robot Simulation - Dr. Divya Udayan 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051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5670-9F27-4CF1-A766-3EA69A5AEBF0}" type="datetime1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22AIE442- Robotic Operating Systems &amp; Robot Simulation - Dr. Divya Udayan 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61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8B53-DBE2-4714-865A-7167EC608E9F}" type="datetime1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22AIE442- Robotic Operating Systems &amp; Robot Simulation - Dr. Divya Udayan 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6131-DB56-4116-81FF-5EDE7BD68CDC}" type="datetime1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22AIE442- Robotic Operating Systems &amp; Robot Simulation - Dr. Divya Udayan 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29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42BA-B4A8-41DB-A319-2D923AEB218C}" type="datetime1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22AIE442- Robotic Operating Systems &amp; Robot Simulation - Dr. Divya Udayan 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83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25C5-E1C3-43F7-A169-F03B9F5AB85C}" type="datetime1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22AIE442- Robotic Operating Systems &amp; Robot Simulation - Dr. Divya Udayan 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69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2095-1A58-42A9-8E17-B1934CD5E573}" type="datetime1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22AIE442- Robotic Operating Systems &amp; Robot Simulation - Dr. Divya Udayan 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65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87A2-D824-4089-BBE9-B7358E612638}" type="datetime1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22AIE442- Robotic Operating Systems &amp; Robot Simulation - Dr. Divya Udayan 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0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F38B-A155-4EF6-8295-A8866C737810}" type="datetime1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22AIE442- Robotic Operating Systems &amp; Robot Simulation - Dr. Divya Udayan 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38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9261-AF06-4564-9BE5-5C254EC95BBD}" type="datetime1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22AIE442- Robotic Operating Systems &amp; Robot Simulation - Dr. Divya Udayan 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74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7F34B-F434-470F-8478-44F1AA8FEC2B}" type="datetime1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22AIE442- Robotic Operating Systems &amp; Robot Simulation - Dr. Divya Udayan 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49AB3C-57A8-4C7B-9CC1-B65461D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51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58" y="899460"/>
            <a:ext cx="10791092" cy="4155140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ROS SERVICE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7F38E49-019A-40DA-9557-16A3808C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33674" y="6356349"/>
            <a:ext cx="5172076" cy="365125"/>
          </a:xfrm>
        </p:spPr>
        <p:txBody>
          <a:bodyPr/>
          <a:lstStyle/>
          <a:p>
            <a:r>
              <a:rPr lang="en-US"/>
              <a:t>22AIE442- Robotic Operating Systems &amp; Robot Simulation - Dr. Divya Udayan J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7999-AFE1-405A-A671-BB81E86C9A4D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AD906D-CE5C-4F8B-BDAE-46D821B5C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8" y="42210"/>
            <a:ext cx="3767138" cy="107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71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8F1B-E664-125D-6982-E164A0A2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Client.py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2D6FC-268F-7634-5EE3-16C8C26F3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19" y="1563430"/>
            <a:ext cx="8596668" cy="3880773"/>
          </a:xfrm>
        </p:spPr>
        <p:txBody>
          <a:bodyPr>
            <a:normAutofit fontScale="85000" lnSpcReduction="20000"/>
          </a:bodyPr>
          <a:lstStyle/>
          <a:p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#!/usr/bin/env python3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rospy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ros_service.srv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TwoInts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add_two_ints_client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(x, y):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rospy.wait_for_service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add_two_ints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')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try: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add_two_ints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rospy.ServiceProxy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add_two_ints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TwoInts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resp1 =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add_two_ints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(x, y)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resp1.sum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except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rospy.ServiceException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e: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print("Service call failed: %s" % e)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__name__ == "__main__":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rospy.init_node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add_client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')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x = 5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y = 3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print("Requesting %d + %d" % (x, y))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print("Sum: %d" %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add_two_ints_client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(x, y))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FFFDA-9903-A22A-6898-56C03469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22AIE442- Robotic Operating Systems &amp; Robot Simulation - Dr. Divya Udayan 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3A830-A18E-7CD5-F06E-886E9232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54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408F-C3F6-CEC8-8163-B47BD870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65A4B-0F3E-4DCB-6628-611985C7B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ROS (Robot Operating System), services allow nodes to send a request and receive a response.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ROS services work as a client server interaction model.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server offers a specific service and clients can request that service.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node can implement one or more services.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node can call a service.(client)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Calls are synchronous 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4ED39-F6A3-071B-3A8D-3A60F4BE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22AIE442- Robotic Operating Systems &amp; Robot Simulation - Dr. Divya Udayan 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21070-120E-9029-201B-3161C8B2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14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CBF8-9F86-CF08-67DC-53E104BE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D5B14-85DE-6B44-077C-03B6BF4814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3157" y="2160588"/>
            <a:ext cx="6905723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D5E08-11FE-8615-562E-2B235EC0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22AIE442- Robotic Operating Systems &amp; Robot Simulation - Dr. Divya Udayan 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0069E-8B2E-4934-3D4F-D625A754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41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0190-657E-C6DC-B90D-75FB0B6F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C4C8E-F1EA-3E16-0CAF-5B2FDAB8F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ROS package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‘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srv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 directory and ‘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srv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file’</a:t>
            </a:r>
          </a:p>
          <a:p>
            <a:pPr lvl="2">
              <a:lnSpc>
                <a:spcPct val="100000"/>
              </a:lnSpc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roscd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ros_service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srv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C976E-DACB-4002-9EDA-8F763C32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22AIE442- Robotic Operating Systems &amp; Robot Simulation - Dr. Divya Udayan 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7D3D1-61F3-59CF-347E-84DDA7A4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4</a:t>
            </a:fld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392A874-17EC-00DB-F097-6875B5BC5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674" y="2737561"/>
            <a:ext cx="267413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catkin_create_pkg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ros_service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rospy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cd ..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catkin_make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 devel/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setup.bash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66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376E-D631-A605-4BD5-459DF88E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C884-1604-F991-2AEB-67C5BE80D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b="0" i="0" dirty="0" err="1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srv</a:t>
            </a:r>
            <a:r>
              <a:rPr lang="en-US" b="0" i="0" dirty="0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directory create a file called </a:t>
            </a:r>
            <a:r>
              <a:rPr lang="en-US" b="0" i="0" dirty="0" err="1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ServiceExample.srv</a:t>
            </a:r>
            <a:r>
              <a:rPr lang="en-US" b="0" i="0" dirty="0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write the below three lines: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4A4A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int32 a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4A4A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int32 b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4A4A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4A4A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sum</a:t>
            </a:r>
            <a:endParaRPr lang="en-IN" dirty="0">
              <a:solidFill>
                <a:srgbClr val="4A4A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b="0" i="0" dirty="0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three dashes mark the end of the input(s) and the beginning of the output(s).</a:t>
            </a:r>
            <a:endParaRPr lang="en-IN" dirty="0">
              <a:solidFill>
                <a:srgbClr val="4A4A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F20A4-4002-41CA-C3D1-6B3CCFFD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22AIE442- Robotic Operating Systems &amp; Robot Simulation - Dr. Divya Udayan 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53C53-989F-0885-4E2A-A0DFADA8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47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6C96-E2AE-4E4A-6567-D920B005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 package.xml</a:t>
            </a:r>
            <a:b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056A7-3F8C-D181-DB04-926D08C25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 the package.xml file and write the below lines. If you put the </a:t>
            </a:r>
            <a:r>
              <a:rPr lang="en-US" b="0" i="0" dirty="0" err="1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rospy</a:t>
            </a:r>
            <a:r>
              <a:rPr lang="en-US" b="0" i="0" dirty="0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dependency when you create the ROS package, you should already have into the file the </a:t>
            </a:r>
            <a:r>
              <a:rPr lang="en-US" b="0" i="0" dirty="0" err="1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rospy</a:t>
            </a:r>
            <a:r>
              <a:rPr lang="en-US" b="0" i="0" dirty="0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build depend and run depend. Otherwise, put all the below lines into the package.xml:</a:t>
            </a:r>
          </a:p>
          <a:p>
            <a:pPr marL="914400" lvl="2" indent="0">
              <a:buNone/>
            </a:pPr>
            <a:r>
              <a:rPr lang="en-US" b="0" i="1" dirty="0">
                <a:solidFill>
                  <a:srgbClr val="494B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1" dirty="0" err="1">
                <a:solidFill>
                  <a:srgbClr val="494B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build_depend</a:t>
            </a:r>
            <a:r>
              <a:rPr lang="en-US" b="0" i="1" dirty="0">
                <a:solidFill>
                  <a:srgbClr val="494B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b="0" i="1" dirty="0" err="1">
                <a:solidFill>
                  <a:srgbClr val="494B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rospy</a:t>
            </a:r>
            <a:r>
              <a:rPr lang="en-US" b="0" i="1" dirty="0">
                <a:solidFill>
                  <a:srgbClr val="494B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0" i="1" dirty="0" err="1">
                <a:solidFill>
                  <a:srgbClr val="494B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build_depend</a:t>
            </a:r>
            <a:r>
              <a:rPr lang="en-US" b="0" i="1" dirty="0">
                <a:solidFill>
                  <a:srgbClr val="494B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1" dirty="0">
                <a:solidFill>
                  <a:srgbClr val="494B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1" dirty="0" err="1">
                <a:solidFill>
                  <a:srgbClr val="494B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exec_depend</a:t>
            </a:r>
            <a:r>
              <a:rPr lang="en-US" b="0" i="1" dirty="0">
                <a:solidFill>
                  <a:srgbClr val="494B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b="0" i="1" dirty="0" err="1">
                <a:solidFill>
                  <a:srgbClr val="494B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rospy</a:t>
            </a:r>
            <a:r>
              <a:rPr lang="en-US" b="0" i="1" dirty="0">
                <a:solidFill>
                  <a:srgbClr val="494B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0" i="1" dirty="0" err="1">
                <a:solidFill>
                  <a:srgbClr val="494B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exec_depend</a:t>
            </a:r>
            <a:r>
              <a:rPr lang="en-US" b="0" i="1" dirty="0">
                <a:solidFill>
                  <a:srgbClr val="494B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1" dirty="0">
                <a:solidFill>
                  <a:srgbClr val="494B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1" dirty="0" err="1">
                <a:solidFill>
                  <a:srgbClr val="494B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build_depend</a:t>
            </a:r>
            <a:r>
              <a:rPr lang="en-US" b="0" i="1" dirty="0">
                <a:solidFill>
                  <a:srgbClr val="494B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b="0" i="1" dirty="0" err="1">
                <a:solidFill>
                  <a:srgbClr val="494B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message_generation</a:t>
            </a:r>
            <a:r>
              <a:rPr lang="en-US" b="0" i="1" dirty="0">
                <a:solidFill>
                  <a:srgbClr val="494B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0" i="1" dirty="0" err="1">
                <a:solidFill>
                  <a:srgbClr val="494B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build_depend</a:t>
            </a:r>
            <a:r>
              <a:rPr lang="en-US" b="0" i="1" dirty="0">
                <a:solidFill>
                  <a:srgbClr val="494B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1" dirty="0">
                <a:solidFill>
                  <a:srgbClr val="494B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1" dirty="0" err="1">
                <a:solidFill>
                  <a:srgbClr val="494B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exec_depend</a:t>
            </a:r>
            <a:r>
              <a:rPr lang="en-US" b="0" i="1" dirty="0">
                <a:solidFill>
                  <a:srgbClr val="494B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b="0" i="1" dirty="0" err="1">
                <a:solidFill>
                  <a:srgbClr val="494B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message_runtime</a:t>
            </a:r>
            <a:r>
              <a:rPr lang="en-US" b="0" i="1" dirty="0">
                <a:solidFill>
                  <a:srgbClr val="494B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0" i="1" dirty="0" err="1">
                <a:solidFill>
                  <a:srgbClr val="494B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exec_depend</a:t>
            </a:r>
            <a:r>
              <a:rPr lang="en-US" b="0" i="1" dirty="0">
                <a:solidFill>
                  <a:srgbClr val="494B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84A75-0B76-2F41-8E33-6BD91E74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22AIE442- Robotic Operating Systems &amp; Robot Simulation - Dr. Divya Udayan 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BFE5C-EFE9-B1E1-B943-2A142F61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99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23F7-D5BB-3799-1BEC-5B0EFF8C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CMakeLists.txt</a:t>
            </a:r>
            <a:b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EB55E-2CE4-7426-5D2A-403DA8386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 fontScale="25000" lnSpcReduction="20000"/>
          </a:bodyPr>
          <a:lstStyle/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find_package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(catkin REQUIRED COMPONENTS</a:t>
            </a:r>
          </a:p>
          <a:p>
            <a:pPr marL="457200" lvl="1" indent="0">
              <a:buNone/>
            </a:pPr>
            <a:r>
              <a:rPr lang="en-IN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roscpp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rospy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message_generation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add_service_files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457200" lvl="1" indent="0">
              <a:buNone/>
            </a:pP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  <a:p>
            <a:pPr marL="457200" lvl="1" indent="0">
              <a:buNone/>
            </a:pPr>
            <a:r>
              <a:rPr lang="en-IN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ServiceExample.srv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generate_messages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457200" lvl="1" indent="0">
              <a:buNone/>
            </a:pP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</a:p>
          <a:p>
            <a:pPr marL="457200" lvl="1" indent="0">
              <a:buNone/>
            </a:pPr>
            <a:r>
              <a:rPr lang="en-IN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std_msgs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966CB-BD7D-7243-67D6-1238FE70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22AIE442- Robotic Operating Systems &amp; Robot Simulation - Dr. Divya Udayan 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7C333-3CC6-3DB9-EEED-AE87DE85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23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4E782-1D43-8C74-4882-36F57D8F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C3F4-4B01-B56E-D9ED-7498500CA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 the </a:t>
            </a:r>
            <a:r>
              <a:rPr lang="en-US" b="0" i="0" dirty="0" err="1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catkin_make</a:t>
            </a:r>
            <a:r>
              <a:rPr lang="en-US" b="0" i="0" dirty="0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command to generate the classes used to interact with the service. </a:t>
            </a:r>
          </a:p>
          <a:p>
            <a:pPr lvl="1"/>
            <a:r>
              <a:rPr lang="en-US" b="0" i="0" dirty="0" err="1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catkin_make</a:t>
            </a:r>
            <a:endParaRPr lang="en-US" b="0" i="0" dirty="0">
              <a:solidFill>
                <a:srgbClr val="4A4A4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0" i="0" dirty="0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 devel/</a:t>
            </a:r>
            <a:r>
              <a:rPr lang="en-US" b="0" i="0" dirty="0" err="1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setup.bash</a:t>
            </a:r>
            <a:endParaRPr lang="en-US" b="0" i="0" dirty="0">
              <a:solidFill>
                <a:srgbClr val="4A4A4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callService.py</a:t>
            </a:r>
          </a:p>
          <a:p>
            <a:r>
              <a:rPr lang="en-US" b="0" i="0" dirty="0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b="0" i="0" dirty="0" err="1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srv</a:t>
            </a:r>
            <a:r>
              <a:rPr lang="en-US" b="0" i="0" dirty="0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directory create a new file called callService.py. </a:t>
            </a:r>
          </a:p>
          <a:p>
            <a:r>
              <a:rPr lang="en-US" b="0" i="0" dirty="0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 this file executable using the command “</a:t>
            </a:r>
            <a:r>
              <a:rPr lang="en-US" b="0" i="0" dirty="0" err="1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b="0" i="0" dirty="0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+x callService.py”.</a:t>
            </a:r>
          </a:p>
          <a:p>
            <a:r>
              <a:rPr lang="en-US" b="0" i="0" dirty="0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file shows a simple server that accept as input one or zero and as output it returns ON or OFF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E5B6F-5A3B-D1AC-3B87-76F73825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22AIE442- Robotic Operating Systems &amp; Robot Simulation - Dr. Divya Udayan 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1CA9-D657-C413-995B-881B5E7F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36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B01B-7796-7B41-0334-DDF3E6E45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Server.py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5E19C-616D-497A-FBA2-A3E511A3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#!/usr/bin/env python3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rospy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ros_service.srv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TwoInts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TwoIntsResponse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handle_add_two_ints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TwoIntsResponse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req.a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req.b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add_two_ints_server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():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rospy.init_node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add_server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')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 =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rospy.Service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add_two_ints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TwoInts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handle_add_two_ints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rospy.loginfo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("Ready to add two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.")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rospy.spin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__name__ == "__main__":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add_two_ints_server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72897-910A-9162-FA3B-457AC693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22AIE442- Robotic Operating Systems &amp; Robot Simulation - Dr. Divya Udayan 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94DE5-874B-B3DF-1CE7-5B0F1CDF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4933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883</TotalTime>
  <Words>859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Facet</vt:lpstr>
      <vt:lpstr>  Introduction to ROS SERVICE                                                                                        </vt:lpstr>
      <vt:lpstr>SERVICES</vt:lpstr>
      <vt:lpstr>PowerPoint Presentation</vt:lpstr>
      <vt:lpstr>Steps</vt:lpstr>
      <vt:lpstr>PowerPoint Presentation</vt:lpstr>
      <vt:lpstr>Update package.xml </vt:lpstr>
      <vt:lpstr>Update CMakeLists.txt </vt:lpstr>
      <vt:lpstr>PowerPoint Presentation</vt:lpstr>
      <vt:lpstr>Server.py</vt:lpstr>
      <vt:lpstr>Client.py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ROS</dc:title>
  <dc:creator>Dr. DIVYA UDAYAN J</dc:creator>
  <cp:lastModifiedBy>Nisha Sasidharan</cp:lastModifiedBy>
  <cp:revision>13</cp:revision>
  <dcterms:created xsi:type="dcterms:W3CDTF">2022-02-20T15:50:33Z</dcterms:created>
  <dcterms:modified xsi:type="dcterms:W3CDTF">2024-10-07T07:36:54Z</dcterms:modified>
</cp:coreProperties>
</file>