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56.png" ContentType="image/png"/>
  <Override PartName="/ppt/media/image104.png" ContentType="image/png"/>
  <Override PartName="/ppt/media/image55.png" ContentType="image/png"/>
  <Override PartName="/ppt/media/image103.png" ContentType="image/png"/>
  <Override PartName="/ppt/media/image54.png" ContentType="image/png"/>
  <Override PartName="/ppt/media/image102.png" ContentType="image/png"/>
  <Override PartName="/ppt/media/image53.png" ContentType="image/png"/>
  <Override PartName="/ppt/media/image101.png" ContentType="image/png"/>
  <Override PartName="/ppt/media/image52.png" ContentType="image/png"/>
  <Override PartName="/ppt/media/image100.png" ContentType="image/png"/>
  <Override PartName="/ppt/media/image51.png" ContentType="image/png"/>
  <Override PartName="/ppt/media/image46.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40.png" ContentType="image/png"/>
  <Override PartName="/ppt/media/image37.png" ContentType="image/png"/>
  <Override PartName="/ppt/media/image33.png" ContentType="image/png"/>
  <Override PartName="/ppt/media/image32.png" ContentType="image/png"/>
  <Override PartName="/ppt/media/image31.png" ContentType="image/png"/>
  <Override PartName="/ppt/media/image30.png" ContentType="image/png"/>
  <Override PartName="/ppt/media/image13.png" ContentType="image/png"/>
  <Override PartName="/ppt/media/image4.png" ContentType="image/png"/>
  <Override PartName="/ppt/media/image36.png" ContentType="image/png"/>
  <Override PartName="/ppt/media/image9.png" ContentType="image/png"/>
  <Override PartName="/ppt/media/image18.png" ContentType="image/png"/>
  <Override PartName="/ppt/media/image83.png" ContentType="image/png"/>
  <Override PartName="/ppt/media/image57.png" ContentType="image/png"/>
  <Override PartName="/ppt/media/image105.png" ContentType="image/png"/>
  <Override PartName="/ppt/media/image20.png" ContentType="image/png"/>
  <Override PartName="/ppt/media/image49.png" ContentType="image/png"/>
  <Override PartName="/ppt/media/image12.png" ContentType="image/png"/>
  <Override PartName="/ppt/media/image3.png" ContentType="image/png"/>
  <Override PartName="/ppt/media/image35.png" ContentType="image/png"/>
  <Override PartName="/ppt/media/image8.png" ContentType="image/png"/>
  <Override PartName="/ppt/media/image17.png" ContentType="image/png"/>
  <Override PartName="/ppt/media/image82.png" ContentType="image/png"/>
  <Override PartName="/ppt/media/image48.png" ContentType="image/png"/>
  <Override PartName="/ppt/media/image11.png" ContentType="image/png"/>
  <Override PartName="/ppt/media/image2.png" ContentType="image/png"/>
  <Override PartName="/ppt/media/image34.png" ContentType="image/png"/>
  <Override PartName="/ppt/media/image39.png" ContentType="image/png"/>
  <Override PartName="/ppt/media/image7.png" ContentType="image/png"/>
  <Override PartName="/ppt/media/image16.png" ContentType="image/png"/>
  <Override PartName="/ppt/media/image81.png" ContentType="image/png"/>
  <Override PartName="/ppt/media/image50.png" ContentType="image/png"/>
  <Override PartName="/ppt/media/image5.jpeg" ContentType="image/jpeg"/>
  <Override PartName="/ppt/media/image61.png" ContentType="image/png"/>
  <Override PartName="/ppt/media/image38.png" ContentType="image/png"/>
  <Override PartName="/ppt/media/image65.png" ContentType="image/png"/>
  <Override PartName="/ppt/media/image66.png" ContentType="image/png"/>
  <Override PartName="/ppt/media/image67.png" ContentType="image/png"/>
  <Override PartName="/ppt/media/image68.png" ContentType="image/png"/>
  <Override PartName="/ppt/media/image70.png" ContentType="image/png"/>
  <Override PartName="/ppt/media/image69.png" ContentType="image/png"/>
  <Override PartName="/ppt/media/image71.png" ContentType="image/png"/>
  <Override PartName="/ppt/media/image72.png" ContentType="image/png"/>
  <Override PartName="/ppt/media/image73.png" ContentType="image/png"/>
  <Override PartName="/ppt/media/image74.png" ContentType="image/png"/>
  <Override PartName="/ppt/media/image75.png" ContentType="image/png"/>
  <Override PartName="/ppt/media/image76.png" ContentType="image/png"/>
  <Override PartName="/ppt/media/image77.png" ContentType="image/png"/>
  <Override PartName="/ppt/media/image78.png" ContentType="image/png"/>
  <Override PartName="/ppt/media/image108.png" ContentType="image/png"/>
  <Override PartName="/ppt/media/image64.png" ContentType="image/png"/>
  <Override PartName="/ppt/media/image99.png" ContentType="image/png"/>
  <Override PartName="/ppt/media/image87.png" ContentType="image/png"/>
  <Override PartName="/ppt/media/image63.png" ContentType="image/png"/>
  <Override PartName="/ppt/media/image98.png" ContentType="image/png"/>
  <Override PartName="/ppt/media/image86.png" ContentType="image/png"/>
  <Override PartName="/ppt/media/image97.png" ContentType="image/png"/>
  <Override PartName="/ppt/media/image60.png" ContentType="image/png"/>
  <Override PartName="/ppt/media/image85.png" ContentType="image/png"/>
  <Override PartName="/ppt/media/image96.png" ContentType="image/png"/>
  <Override PartName="/ppt/media/image95.png" ContentType="image/png"/>
  <Override PartName="/ppt/media/image89.png" ContentType="image/png"/>
  <Override PartName="/ppt/media/image62.png" ContentType="image/png"/>
  <Override PartName="/ppt/media/image110.png" ContentType="image/png"/>
  <Override PartName="/ppt/media/image88.png" ContentType="image/png"/>
  <Override PartName="/ppt/media/image109.png" ContentType="image/png"/>
  <Override PartName="/ppt/media/image28.png" ContentType="image/png"/>
  <Override PartName="/ppt/media/image93.png" ContentType="image/png"/>
  <Override PartName="/ppt/media/image14.png" ContentType="image/png"/>
  <Override PartName="/ppt/media/image79.png" ContentType="image/png"/>
  <Override PartName="/ppt/media/image29.png" ContentType="image/png"/>
  <Override PartName="/ppt/media/image94.png" ContentType="image/png"/>
  <Override PartName="/ppt/media/image92.png" ContentType="image/png"/>
  <Override PartName="/ppt/media/image27.png" ContentType="image/png"/>
  <Override PartName="/ppt/media/image91.png" ContentType="image/png"/>
  <Override PartName="/ppt/media/image26.png" ContentType="image/png"/>
  <Override PartName="/ppt/media/image90.png" ContentType="image/png"/>
  <Override PartName="/ppt/media/image25.png" ContentType="image/png"/>
  <Override PartName="/ppt/media/image24.png" ContentType="image/png"/>
  <Override PartName="/ppt/media/image23.png" ContentType="image/png"/>
  <Override PartName="/ppt/media/image22.png" ContentType="image/png"/>
  <Override PartName="/ppt/media/image107.png" ContentType="image/png"/>
  <Override PartName="/ppt/media/image59.png" ContentType="image/png"/>
  <Override PartName="/ppt/media/image106.png" ContentType="image/png"/>
  <Override PartName="/ppt/media/image58.png" ContentType="image/png"/>
  <Override PartName="/ppt/media/image19.png" ContentType="image/png"/>
  <Override PartName="/ppt/media/image84.png" ContentType="image/png"/>
  <Override PartName="/ppt/media/image21.png" ContentType="image/png"/>
  <Override PartName="/ppt/media/image1.jpeg" ContentType="image/jpeg"/>
  <Override PartName="/ppt/media/image10.png" ContentType="image/png"/>
  <Override PartName="/ppt/media/image47.png" ContentType="image/png"/>
  <Override PartName="/ppt/media/image15.png" ContentType="image/png"/>
  <Override PartName="/ppt/media/image80.png" ContentType="image/png"/>
  <Override PartName="/ppt/media/image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6.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4.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57.xml.rels" ContentType="application/vnd.openxmlformats-package.relationships+xml"/>
  <Override PartName="/ppt/slides/_rels/slide55.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43.xml.rels" ContentType="application/vnd.openxmlformats-package.relationships+xml"/>
  <Override PartName="/ppt/slides/_rels/slide17.xml.rels" ContentType="application/vnd.openxmlformats-package.relationships+xml"/>
  <Override PartName="/ppt/slides/_rels/slide54.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69.xml.rels" ContentType="application/vnd.openxmlformats-package.relationships+xml"/>
  <Override PartName="/ppt/slides/_rels/slide32.xml.rels" ContentType="application/vnd.openxmlformats-package.relationships+xml"/>
  <Override PartName="/ppt/slides/_rels/slide68.xml.rels" ContentType="application/vnd.openxmlformats-package.relationships+xml"/>
  <Override PartName="/ppt/slides/_rels/slide31.xml.rels" ContentType="application/vnd.openxmlformats-package.relationships+xml"/>
  <Override PartName="/ppt/slides/_rels/slide67.xml.rels" ContentType="application/vnd.openxmlformats-package.relationships+xml"/>
  <Override PartName="/ppt/slides/_rels/slide30.xml.rels" ContentType="application/vnd.openxmlformats-package.relationships+xml"/>
  <Override PartName="/ppt/slides/_rels/slide66.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3.xml.rels" ContentType="application/vnd.openxmlformats-package.relationships+xml"/>
  <Override PartName="/ppt/slides/_rels/slide65.xml.rels" ContentType="application/vnd.openxmlformats-package.relationships+xml"/>
  <Override PartName="/ppt/slides/_rels/slide28.xml.rels" ContentType="application/vnd.openxmlformats-package.relationships+xml"/>
  <Override PartName="/ppt/slides/_rels/slide62.xml.rels" ContentType="application/vnd.openxmlformats-package.relationships+xml"/>
  <Override PartName="/ppt/slides/_rels/slide64.xml.rels" ContentType="application/vnd.openxmlformats-package.relationships+xml"/>
  <Override PartName="/ppt/slides/_rels/slide27.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59.xml.rels" ContentType="application/vnd.openxmlformats-package.relationships+xml"/>
  <Override PartName="/ppt/slides/_rels/slide13.xml.rels" ContentType="application/vnd.openxmlformats-package.relationshi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64.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_rels/notesSlide69.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9.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notesSlide9.xml" ContentType="application/vnd.openxmlformats-officedocument.presentationml.notesSlide+xml"/>
  <Override PartName="/ppt/notesSlides/notesSlide19.xml" ContentType="application/vnd.openxmlformats-officedocument.presentationml.notesSlide+xml"/>
  <Override PartName="/ppt/notesSlides/notesSlide6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1" r:id="rId11"/>
    <p:sldMasterId id="2147483673" r:id="rId12"/>
    <p:sldMasterId id="2147483675"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 Id="rId57" Type="http://schemas.openxmlformats.org/officeDocument/2006/relationships/slide" Target="slides/slide43.xml"/><Relationship Id="rId58" Type="http://schemas.openxmlformats.org/officeDocument/2006/relationships/slide" Target="slides/slide44.xml"/><Relationship Id="rId59" Type="http://schemas.openxmlformats.org/officeDocument/2006/relationships/slide" Target="slides/slide45.xml"/><Relationship Id="rId60" Type="http://schemas.openxmlformats.org/officeDocument/2006/relationships/slide" Target="slides/slide46.xml"/><Relationship Id="rId61" Type="http://schemas.openxmlformats.org/officeDocument/2006/relationships/slide" Target="slides/slide47.xml"/><Relationship Id="rId62" Type="http://schemas.openxmlformats.org/officeDocument/2006/relationships/slide" Target="slides/slide48.xml"/><Relationship Id="rId63" Type="http://schemas.openxmlformats.org/officeDocument/2006/relationships/slide" Target="slides/slide49.xml"/><Relationship Id="rId64" Type="http://schemas.openxmlformats.org/officeDocument/2006/relationships/slide" Target="slides/slide50.xml"/><Relationship Id="rId65" Type="http://schemas.openxmlformats.org/officeDocument/2006/relationships/slide" Target="slides/slide51.xml"/><Relationship Id="rId66" Type="http://schemas.openxmlformats.org/officeDocument/2006/relationships/slide" Target="slides/slide52.xml"/><Relationship Id="rId67" Type="http://schemas.openxmlformats.org/officeDocument/2006/relationships/slide" Target="slides/slide53.xml"/><Relationship Id="rId68" Type="http://schemas.openxmlformats.org/officeDocument/2006/relationships/slide" Target="slides/slide54.xml"/><Relationship Id="rId69" Type="http://schemas.openxmlformats.org/officeDocument/2006/relationships/slide" Target="slides/slide55.xml"/><Relationship Id="rId70" Type="http://schemas.openxmlformats.org/officeDocument/2006/relationships/slide" Target="slides/slide56.xml"/><Relationship Id="rId71" Type="http://schemas.openxmlformats.org/officeDocument/2006/relationships/slide" Target="slides/slide57.xml"/><Relationship Id="rId72" Type="http://schemas.openxmlformats.org/officeDocument/2006/relationships/slide" Target="slides/slide58.xml"/><Relationship Id="rId73" Type="http://schemas.openxmlformats.org/officeDocument/2006/relationships/slide" Target="slides/slide59.xml"/><Relationship Id="rId74" Type="http://schemas.openxmlformats.org/officeDocument/2006/relationships/slide" Target="slides/slide60.xml"/><Relationship Id="rId75" Type="http://schemas.openxmlformats.org/officeDocument/2006/relationships/slide" Target="slides/slide61.xml"/><Relationship Id="rId76" Type="http://schemas.openxmlformats.org/officeDocument/2006/relationships/slide" Target="slides/slide62.xml"/><Relationship Id="rId77" Type="http://schemas.openxmlformats.org/officeDocument/2006/relationships/slide" Target="slides/slide63.xml"/><Relationship Id="rId78" Type="http://schemas.openxmlformats.org/officeDocument/2006/relationships/slide" Target="slides/slide64.xml"/><Relationship Id="rId79" Type="http://schemas.openxmlformats.org/officeDocument/2006/relationships/slide" Target="slides/slide65.xml"/><Relationship Id="rId80" Type="http://schemas.openxmlformats.org/officeDocument/2006/relationships/slide" Target="slides/slide66.xml"/><Relationship Id="rId81" Type="http://schemas.openxmlformats.org/officeDocument/2006/relationships/slide" Target="slides/slide67.xml"/><Relationship Id="rId82" Type="http://schemas.openxmlformats.org/officeDocument/2006/relationships/slide" Target="slides/slide68.xml"/><Relationship Id="rId83" Type="http://schemas.openxmlformats.org/officeDocument/2006/relationships/slide" Target="slides/slide69.xml"/><Relationship Id="rId8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137628813037078"/>
          <c:y val="0.0987152777777778"/>
          <c:w val="0.86206306275463"/>
          <c:h val="0.901180555555556"/>
        </c:manualLayout>
      </c:layout>
      <c:barChart>
        <c:barDir val="col"/>
        <c:grouping val="clustered"/>
        <c:varyColors val="0"/>
        <c:ser>
          <c:idx val="0"/>
          <c:order val="0"/>
          <c:tx>
            <c:strRef>
              <c:f>label 0</c:f>
              <c:strCache>
                <c:ptCount val="1"/>
                <c:pt idx="0">
                  <c:v>Column 1</c:v>
                </c:pt>
              </c:strCache>
            </c:strRef>
          </c:tx>
          <c:spPr>
            <a:solidFill>
              <a:srgbClr val="004586"/>
            </a:solidFill>
            <a:ln w="0">
              <a:noFill/>
            </a:ln>
          </c:spPr>
          <c:invertIfNegative val="0"/>
          <c:dLbls>
            <c:txPr>
              <a:bodyPr wrap="none"/>
              <a:lstStyle/>
              <a:p>
                <a:pPr>
                  <a:defRPr b="0" sz="1000" strike="noStrike" u="none">
                    <a:solidFill>
                      <a:srgbClr val="000000"/>
                    </a:solidFill>
                    <a:uFillTx/>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0</c:f>
              <c:numCache>
                <c:formatCode>General</c:formatCode>
                <c:ptCount val="4"/>
                <c:pt idx="0">
                  <c:v>9.1</c:v>
                </c:pt>
                <c:pt idx="1">
                  <c:v>2.4</c:v>
                </c:pt>
                <c:pt idx="2">
                  <c:v>3.1</c:v>
                </c:pt>
                <c:pt idx="3">
                  <c:v>4.3</c:v>
                </c:pt>
              </c:numCache>
            </c:numRef>
          </c:val>
        </c:ser>
        <c:ser>
          <c:idx val="1"/>
          <c:order val="1"/>
          <c:tx>
            <c:strRef>
              <c:f>label 1</c:f>
              <c:strCache>
                <c:ptCount val="1"/>
                <c:pt idx="0">
                  <c:v>Column 2</c:v>
                </c:pt>
              </c:strCache>
            </c:strRef>
          </c:tx>
          <c:spPr>
            <a:solidFill>
              <a:srgbClr val="ff420e"/>
            </a:solidFill>
            <a:ln w="0">
              <a:noFill/>
            </a:ln>
          </c:spPr>
          <c:invertIfNegative val="0"/>
          <c:dLbls>
            <c:txPr>
              <a:bodyPr wrap="none"/>
              <a:lstStyle/>
              <a:p>
                <a:pPr>
                  <a:defRPr b="0" sz="1000" strike="noStrike" u="none">
                    <a:solidFill>
                      <a:srgbClr val="000000"/>
                    </a:solidFill>
                    <a:uFillTx/>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1</c:f>
              <c:numCache>
                <c:formatCode>General</c:formatCode>
                <c:ptCount val="4"/>
                <c:pt idx="0">
                  <c:v>3.2</c:v>
                </c:pt>
                <c:pt idx="1">
                  <c:v>8.8</c:v>
                </c:pt>
                <c:pt idx="2">
                  <c:v>1.5</c:v>
                </c:pt>
                <c:pt idx="3">
                  <c:v>9.02</c:v>
                </c:pt>
              </c:numCache>
            </c:numRef>
          </c:val>
        </c:ser>
        <c:ser>
          <c:idx val="2"/>
          <c:order val="2"/>
          <c:tx>
            <c:strRef>
              <c:f>label 2</c:f>
              <c:strCache>
                <c:ptCount val="1"/>
                <c:pt idx="0">
                  <c:v>Column 3</c:v>
                </c:pt>
              </c:strCache>
            </c:strRef>
          </c:tx>
          <c:spPr>
            <a:solidFill>
              <a:srgbClr val="ffd320"/>
            </a:solidFill>
            <a:ln w="0">
              <a:noFill/>
            </a:ln>
          </c:spPr>
          <c:invertIfNegative val="0"/>
          <c:dLbls>
            <c:txPr>
              <a:bodyPr wrap="none"/>
              <a:lstStyle/>
              <a:p>
                <a:pPr>
                  <a:defRPr b="0" sz="1000" strike="noStrike" u="none">
                    <a:solidFill>
                      <a:srgbClr val="000000"/>
                    </a:solidFill>
                    <a:uFillTx/>
                    <a:latin typeface="Arial"/>
                  </a:defRPr>
                </a:pPr>
              </a:p>
            </c:txPr>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4"/>
                <c:pt idx="0">
                  <c:v>Row 1</c:v>
                </c:pt>
                <c:pt idx="1">
                  <c:v>Row 2</c:v>
                </c:pt>
                <c:pt idx="2">
                  <c:v>Row 3</c:v>
                </c:pt>
                <c:pt idx="3">
                  <c:v>Row 4</c:v>
                </c:pt>
              </c:strCache>
            </c:strRef>
          </c:cat>
          <c:val>
            <c:numRef>
              <c:f>2</c:f>
              <c:numCache>
                <c:formatCode>General</c:formatCode>
                <c:ptCount val="4"/>
                <c:pt idx="0">
                  <c:v>4.54</c:v>
                </c:pt>
                <c:pt idx="1">
                  <c:v>9.65</c:v>
                </c:pt>
                <c:pt idx="2">
                  <c:v>3.7</c:v>
                </c:pt>
                <c:pt idx="3">
                  <c:v>6.2</c:v>
                </c:pt>
              </c:numCache>
            </c:numRef>
          </c:val>
        </c:ser>
        <c:gapWidth val="100"/>
        <c:overlap val="0"/>
        <c:axId val="70363912"/>
        <c:axId val="50785820"/>
      </c:barChart>
      <c:catAx>
        <c:axId val="70363912"/>
        <c:scaling>
          <c:orientation val="minMax"/>
        </c:scaling>
        <c:delete val="0"/>
        <c:axPos val="b"/>
        <c:numFmt formatCode="[$-409]mm/dd/yyyy" sourceLinked="1"/>
        <c:majorTickMark val="out"/>
        <c:minorTickMark val="none"/>
        <c:tickLblPos val="nextTo"/>
        <c:spPr>
          <a:ln w="0">
            <a:solidFill>
              <a:srgbClr val="b3b3b3"/>
            </a:solidFill>
          </a:ln>
        </c:spPr>
        <c:txPr>
          <a:bodyPr/>
          <a:lstStyle/>
          <a:p>
            <a:pPr>
              <a:defRPr b="0" sz="1000" strike="noStrike" u="none">
                <a:solidFill>
                  <a:srgbClr val="000000"/>
                </a:solidFill>
                <a:uFillTx/>
                <a:latin typeface="Arial"/>
              </a:defRPr>
            </a:pPr>
          </a:p>
        </c:txPr>
        <c:crossAx val="50785820"/>
        <c:crosses val="autoZero"/>
        <c:auto val="1"/>
        <c:lblAlgn val="ctr"/>
        <c:lblOffset val="100"/>
        <c:noMultiLvlLbl val="0"/>
      </c:catAx>
      <c:valAx>
        <c:axId val="50785820"/>
        <c:scaling>
          <c:orientation val="minMax"/>
        </c:scaling>
        <c:delete val="0"/>
        <c:axPos val="l"/>
        <c:majorGridlines>
          <c:spPr>
            <a:ln w="0">
              <a:solidFill>
                <a:srgbClr val="b3b3b3"/>
              </a:solidFill>
            </a:ln>
          </c:spPr>
        </c:majorGridlines>
        <c:numFmt formatCode="General" sourceLinked="1"/>
        <c:majorTickMark val="out"/>
        <c:minorTickMark val="none"/>
        <c:tickLblPos val="nextTo"/>
        <c:spPr>
          <a:ln w="0">
            <a:solidFill>
              <a:srgbClr val="b3b3b3"/>
            </a:solidFill>
          </a:ln>
        </c:spPr>
        <c:txPr>
          <a:bodyPr/>
          <a:lstStyle/>
          <a:p>
            <a:pPr>
              <a:defRPr b="0" sz="1000" strike="noStrike" u="none">
                <a:solidFill>
                  <a:srgbClr val="000000"/>
                </a:solidFill>
                <a:uFillTx/>
                <a:latin typeface="Arial"/>
              </a:defRPr>
            </a:pPr>
          </a:p>
        </c:txPr>
        <c:crossAx val="70363912"/>
        <c:crosses val="autoZero"/>
        <c:crossBetween val="between"/>
      </c:valAx>
      <c:spPr>
        <a:noFill/>
        <a:ln w="0">
          <a:solidFill>
            <a:srgbClr val="b3b3b3"/>
          </a:solidFill>
        </a:ln>
      </c:spPr>
    </c:plotArea>
    <c:legend>
      <c:legendPos val="r"/>
      <c:overlay val="0"/>
      <c:spPr>
        <a:noFill/>
        <a:ln w="0">
          <a:noFill/>
        </a:ln>
      </c:spPr>
      <c:txPr>
        <a:bodyPr/>
        <a:lstStyle/>
        <a:p>
          <a:pPr>
            <a:defRPr b="0" sz="1000" strike="noStrike" u="none">
              <a:solidFill>
                <a:srgbClr val="000000"/>
              </a:solidFill>
              <a:uFillTx/>
              <a:latin typeface="Arial"/>
            </a:defRPr>
          </a:pPr>
        </a:p>
      </c:txPr>
    </c:legend>
    <c:plotVisOnly val="1"/>
    <c:dispBlanksAs val="gap"/>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uFillTx/>
                <a:latin typeface="Calibri"/>
              </a:rPr>
              <a:t>Click to move the slide</a:t>
            </a:r>
            <a:endParaRPr b="0" lang="en-US" sz="1800" strike="noStrike" u="none">
              <a:solidFill>
                <a:schemeClr val="dk1"/>
              </a:solidFill>
              <a:uFillTx/>
              <a:latin typeface="Calibri"/>
            </a:endParaRPr>
          </a:p>
        </p:txBody>
      </p:sp>
      <p:sp>
        <p:nvSpPr>
          <p:cNvPr id="10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10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10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10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0C5C5B93-13BB-4457-9C08-6C6FA609D1B7}"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9.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1" name="PlaceHolder 1"/>
          <p:cNvSpPr>
            <a:spLocks noGrp="1"/>
          </p:cNvSpPr>
          <p:nvPr>
            <p:ph type="sldImg"/>
          </p:nvPr>
        </p:nvSpPr>
        <p:spPr>
          <a:xfrm>
            <a:off x="685800" y="1143000"/>
            <a:ext cx="5486040" cy="3085920"/>
          </a:xfrm>
          <a:prstGeom prst="rect">
            <a:avLst/>
          </a:prstGeom>
          <a:ln w="0">
            <a:noFill/>
          </a:ln>
        </p:spPr>
      </p:sp>
      <p:sp>
        <p:nvSpPr>
          <p:cNvPr id="63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trike="noStrike" u="none">
                <a:solidFill>
                  <a:srgbClr val="000000"/>
                </a:solidFill>
                <a:uFillTx/>
                <a:latin typeface="Arial"/>
              </a:rPr>
              <a:t>1. Stabilize Update Magnitude</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Without scaling, ABA BAB might produce values </a:t>
            </a:r>
            <a:r>
              <a:rPr b="1" lang="en-US" sz="2000" strike="noStrike" u="none">
                <a:solidFill>
                  <a:srgbClr val="000000"/>
                </a:solidFill>
                <a:uFillTx/>
                <a:latin typeface="Arial"/>
              </a:rPr>
              <a:t>too large or too small</a:t>
            </a:r>
            <a:r>
              <a:rPr b="0" lang="en-US" sz="2000" strike="noStrike" u="none">
                <a:solidFill>
                  <a:srgbClr val="000000"/>
                </a:solidFill>
                <a:uFillTx/>
                <a:latin typeface="Arial"/>
              </a:rPr>
              <a:t> depending on the rank rrr, affecting training dynamics.</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The factor αr\frac{\alpha}{r}rα​ </a:t>
            </a:r>
            <a:r>
              <a:rPr b="1" lang="en-US" sz="2000" strike="noStrike" u="none">
                <a:solidFill>
                  <a:srgbClr val="000000"/>
                </a:solidFill>
                <a:uFillTx/>
                <a:latin typeface="Arial"/>
              </a:rPr>
              <a:t>normalizes</a:t>
            </a:r>
            <a:r>
              <a:rPr b="0" lang="en-US" sz="2000" strike="noStrike" u="none">
                <a:solidFill>
                  <a:srgbClr val="000000"/>
                </a:solidFill>
                <a:uFillTx/>
                <a:latin typeface="Arial"/>
              </a:rPr>
              <a:t> the contribution of the low-rank update so that its magnitude is </a:t>
            </a:r>
            <a:r>
              <a:rPr b="1" lang="en-US" sz="2000" strike="noStrike" u="none">
                <a:solidFill>
                  <a:srgbClr val="000000"/>
                </a:solidFill>
                <a:uFillTx/>
                <a:latin typeface="Arial"/>
              </a:rPr>
              <a:t>comparable to standard full-rank updates</a:t>
            </a:r>
            <a:r>
              <a:rPr b="0" lang="en-US" sz="2000" strike="noStrike" u="none">
                <a:solidFill>
                  <a:srgbClr val="000000"/>
                </a:solidFill>
                <a:uFillTx/>
                <a:latin typeface="Arial"/>
              </a:rPr>
              <a:t>.</a:t>
            </a:r>
            <a:endParaRPr b="0" lang="en-US" sz="2000" strike="noStrike" u="none">
              <a:solidFill>
                <a:srgbClr val="000000"/>
              </a:solidFill>
              <a:uFillTx/>
              <a:latin typeface="Arial"/>
            </a:endParaRPr>
          </a:p>
          <a:p>
            <a:pPr marL="216000" indent="0">
              <a:lnSpc>
                <a:spcPct val="100000"/>
              </a:lnSpc>
              <a:buNone/>
            </a:pPr>
            <a:r>
              <a:rPr b="1" lang="en-US" sz="2000" strike="noStrike" u="none">
                <a:solidFill>
                  <a:srgbClr val="000000"/>
                </a:solidFill>
                <a:uFillTx/>
                <a:latin typeface="Arial"/>
              </a:rPr>
              <a:t>2. Control Adaptation Strength</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α\alphaα controls </a:t>
            </a:r>
            <a:r>
              <a:rPr b="1" lang="en-US" sz="2000" strike="noStrike" u="none">
                <a:solidFill>
                  <a:srgbClr val="000000"/>
                </a:solidFill>
                <a:uFillTx/>
                <a:latin typeface="Arial"/>
              </a:rPr>
              <a:t>how much influence</a:t>
            </a:r>
            <a:r>
              <a:rPr b="0" lang="en-US" sz="2000" strike="noStrike" u="none">
                <a:solidFill>
                  <a:srgbClr val="000000"/>
                </a:solidFill>
                <a:uFillTx/>
                <a:latin typeface="Arial"/>
              </a:rPr>
              <a:t> the LoRA adapters have on the model's behavior.</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A small α\alphaα means gentle adaptation (safe for generalization); a large α\alphaα lets adapters override the base model more strongly.</a:t>
            </a:r>
            <a:endParaRPr b="0" lang="en-US" sz="2000" strike="noStrike" u="none">
              <a:solidFill>
                <a:srgbClr val="000000"/>
              </a:solidFill>
              <a:uFillTx/>
              <a:latin typeface="Arial"/>
            </a:endParaRPr>
          </a:p>
          <a:p>
            <a:pPr marL="216000" indent="0">
              <a:lnSpc>
                <a:spcPct val="100000"/>
              </a:lnSpc>
              <a:buNone/>
            </a:pPr>
            <a:r>
              <a:rPr b="1" lang="en-US" sz="2000" strike="noStrike" u="none">
                <a:solidFill>
                  <a:srgbClr val="000000"/>
                </a:solidFill>
                <a:uFillTx/>
                <a:latin typeface="Arial"/>
              </a:rPr>
              <a:t>3. Decouples Rank from Scale</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Since ABA BAB is a product of two low-rank matrices, its magnitude </a:t>
            </a:r>
            <a:r>
              <a:rPr b="1" lang="en-US" sz="2000" strike="noStrike" u="none">
                <a:solidFill>
                  <a:srgbClr val="000000"/>
                </a:solidFill>
                <a:uFillTx/>
                <a:latin typeface="Arial"/>
              </a:rPr>
              <a:t>naturally scales with rrr</a:t>
            </a:r>
            <a:r>
              <a:rPr b="0" lang="en-US" sz="2000" strike="noStrike" u="none">
                <a:solidFill>
                  <a:srgbClr val="000000"/>
                </a:solidFill>
                <a:uFillTx/>
                <a:latin typeface="Arial"/>
              </a:rPr>
              <a:t>.</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Using 1r\frac{1}{r}r1​ counters that, ensuring the </a:t>
            </a:r>
            <a:r>
              <a:rPr b="1" lang="en-US" sz="2000" strike="noStrike" u="none">
                <a:solidFill>
                  <a:srgbClr val="000000"/>
                </a:solidFill>
                <a:uFillTx/>
                <a:latin typeface="Arial"/>
              </a:rPr>
              <a:t>update size stays consistent</a:t>
            </a:r>
            <a:r>
              <a:rPr b="0" lang="en-US" sz="2000" strike="noStrike" u="none">
                <a:solidFill>
                  <a:srgbClr val="000000"/>
                </a:solidFill>
                <a:uFillTx/>
                <a:latin typeface="Arial"/>
              </a:rPr>
              <a:t> even when rank changes.</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This lets you </a:t>
            </a:r>
            <a:r>
              <a:rPr b="1" lang="en-US" sz="2000" strike="noStrike" u="none">
                <a:solidFill>
                  <a:srgbClr val="000000"/>
                </a:solidFill>
                <a:uFillTx/>
                <a:latin typeface="Arial"/>
              </a:rPr>
              <a:t>increase rrr for better expressivity</a:t>
            </a:r>
            <a:r>
              <a:rPr b="0" lang="en-US" sz="2000" strike="noStrike" u="none">
                <a:solidFill>
                  <a:srgbClr val="000000"/>
                </a:solidFill>
                <a:uFillTx/>
                <a:latin typeface="Arial"/>
              </a:rPr>
              <a:t> without blowing up the update.</a:t>
            </a:r>
            <a:endParaRPr b="0" lang="en-US" sz="2000" strike="noStrike" u="none">
              <a:solidFill>
                <a:srgbClr val="000000"/>
              </a:solidFill>
              <a:uFillTx/>
              <a:latin typeface="Arial"/>
            </a:endParaRPr>
          </a:p>
          <a:p>
            <a:pPr marL="216000" indent="0">
              <a:lnSpc>
                <a:spcPct val="100000"/>
              </a:lnSpc>
              <a:buNone/>
            </a:pPr>
            <a:endParaRPr b="0" lang="en-US" sz="2000" strike="noStrike" u="none">
              <a:solidFill>
                <a:srgbClr val="000000"/>
              </a:solidFill>
              <a:uFillTx/>
              <a:latin typeface="Arial"/>
            </a:endParaRPr>
          </a:p>
        </p:txBody>
      </p:sp>
      <p:sp>
        <p:nvSpPr>
          <p:cNvPr id="633" name="PlaceHolder 3"/>
          <p:cNvSpPr>
            <a:spLocks noGrp="1"/>
          </p:cNvSpPr>
          <p:nvPr>
            <p:ph type="sldNum" idx="5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9654817C-37F3-420B-9330-45E573043EC0}"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9" name="PlaceHolder 1"/>
          <p:cNvSpPr>
            <a:spLocks noGrp="1"/>
          </p:cNvSpPr>
          <p:nvPr>
            <p:ph type="sldImg"/>
          </p:nvPr>
        </p:nvSpPr>
        <p:spPr>
          <a:xfrm>
            <a:off x="685800" y="1143000"/>
            <a:ext cx="5486040" cy="3085920"/>
          </a:xfrm>
          <a:prstGeom prst="rect">
            <a:avLst/>
          </a:prstGeom>
          <a:ln w="0">
            <a:noFill/>
          </a:ln>
        </p:spPr>
      </p:sp>
      <p:sp>
        <p:nvSpPr>
          <p:cNvPr id="62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trike="noStrike" u="none">
                <a:solidFill>
                  <a:srgbClr val="000000"/>
                </a:solidFill>
                <a:uFillTx/>
                <a:latin typeface="Arial"/>
              </a:rPr>
              <a:t>Reparameterization-based PEFT</a:t>
            </a:r>
            <a:r>
              <a:rPr b="0" lang="en-US" sz="2000" strike="noStrike" u="none">
                <a:solidFill>
                  <a:srgbClr val="000000"/>
                </a:solidFill>
                <a:uFillTx/>
                <a:latin typeface="Arial"/>
              </a:rPr>
              <a:t> refers to a category of </a:t>
            </a:r>
            <a:r>
              <a:rPr b="1" lang="en-US" sz="2000" strike="noStrike" u="none">
                <a:solidFill>
                  <a:srgbClr val="000000"/>
                </a:solidFill>
                <a:uFillTx/>
                <a:latin typeface="Arial"/>
              </a:rPr>
              <a:t>parameter-efficient fine-tuning</a:t>
            </a:r>
            <a:r>
              <a:rPr b="0" lang="en-US" sz="2000" strike="noStrike" u="none">
                <a:solidFill>
                  <a:srgbClr val="000000"/>
                </a:solidFill>
                <a:uFillTx/>
                <a:latin typeface="Arial"/>
              </a:rPr>
              <a:t> (PEFT) techniques that </a:t>
            </a:r>
            <a:r>
              <a:rPr b="1" lang="en-US" sz="2000" strike="noStrike" u="none">
                <a:solidFill>
                  <a:srgbClr val="000000"/>
                </a:solidFill>
                <a:uFillTx/>
                <a:latin typeface="Arial"/>
              </a:rPr>
              <a:t>modify or reparameterize parts of the pre-trained model's architecture</a:t>
            </a:r>
            <a:r>
              <a:rPr b="0" lang="en-US" sz="2000" strike="noStrike" u="none">
                <a:solidFill>
                  <a:srgbClr val="000000"/>
                </a:solidFill>
                <a:uFillTx/>
                <a:latin typeface="Arial"/>
              </a:rPr>
              <a:t> to inject learnable components, while keeping the majority of the model </a:t>
            </a:r>
            <a:r>
              <a:rPr b="1" lang="en-US" sz="2000" strike="noStrike" u="none">
                <a:solidFill>
                  <a:srgbClr val="000000"/>
                </a:solidFill>
                <a:uFillTx/>
                <a:latin typeface="Arial"/>
              </a:rPr>
              <a:t>frozen</a:t>
            </a:r>
            <a:r>
              <a:rPr b="0" lang="en-US" sz="2000" strike="noStrike" u="none">
                <a:solidFill>
                  <a:srgbClr val="000000"/>
                </a:solidFill>
                <a:uFillTx/>
                <a:latin typeface="Arial"/>
              </a:rPr>
              <a:t>.</a:t>
            </a:r>
            <a:endParaRPr b="0" lang="en-US" sz="2000" strike="noStrike" u="none">
              <a:solidFill>
                <a:srgbClr val="000000"/>
              </a:solidFill>
              <a:uFillTx/>
              <a:latin typeface="Arial"/>
            </a:endParaRPr>
          </a:p>
          <a:p>
            <a:pPr marL="216000" indent="0">
              <a:lnSpc>
                <a:spcPct val="100000"/>
              </a:lnSpc>
              <a:buNone/>
            </a:pPr>
            <a:endParaRPr b="0" lang="en-US" sz="2000" strike="noStrike" u="none">
              <a:solidFill>
                <a:srgbClr val="000000"/>
              </a:solidFill>
              <a:uFillTx/>
              <a:latin typeface="Arial"/>
            </a:endParaRPr>
          </a:p>
        </p:txBody>
      </p:sp>
      <p:sp>
        <p:nvSpPr>
          <p:cNvPr id="621" name="PlaceHolder 3"/>
          <p:cNvSpPr>
            <a:spLocks noGrp="1"/>
          </p:cNvSpPr>
          <p:nvPr>
            <p:ph type="sldNum" idx="5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D3282FAC-34E8-4931-889C-2F63B16012FE}"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2" name="PlaceHolder 1"/>
          <p:cNvSpPr>
            <a:spLocks noGrp="1"/>
          </p:cNvSpPr>
          <p:nvPr>
            <p:ph type="sldImg"/>
          </p:nvPr>
        </p:nvSpPr>
        <p:spPr>
          <a:xfrm>
            <a:off x="685800" y="1143000"/>
            <a:ext cx="5486040" cy="3085920"/>
          </a:xfrm>
          <a:prstGeom prst="rect">
            <a:avLst/>
          </a:prstGeom>
          <a:ln w="0">
            <a:noFill/>
          </a:ln>
        </p:spPr>
      </p:sp>
      <p:sp>
        <p:nvSpPr>
          <p:cNvPr id="62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000000"/>
                </a:solidFill>
                <a:uFillTx/>
                <a:latin typeface="Arial"/>
              </a:rPr>
              <a:t>Neural networks operate in high-dimensional space, but they learn low-dimensional, meaningful structures that reflect the true complexity of the data.</a:t>
            </a:r>
            <a:endParaRPr b="0" lang="en-US" sz="2000" strike="noStrike" u="none">
              <a:solidFill>
                <a:srgbClr val="000000"/>
              </a:solidFill>
              <a:uFillTx/>
              <a:latin typeface="Arial"/>
            </a:endParaRPr>
          </a:p>
          <a:p>
            <a:pPr marL="216000" indent="0">
              <a:lnSpc>
                <a:spcPct val="100000"/>
              </a:lnSpc>
              <a:buNone/>
            </a:pP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How many directions in parameter space are </a:t>
            </a:r>
            <a:r>
              <a:rPr b="0" i="1" lang="en-US" sz="2000" strike="noStrike" u="none">
                <a:solidFill>
                  <a:srgbClr val="000000"/>
                </a:solidFill>
                <a:uFillTx/>
                <a:latin typeface="Arial"/>
              </a:rPr>
              <a:t>truly needed</a:t>
            </a:r>
            <a:r>
              <a:rPr b="0" lang="en-US" sz="2000" strike="noStrike" u="none">
                <a:solidFill>
                  <a:srgbClr val="000000"/>
                </a:solidFill>
                <a:uFillTx/>
                <a:latin typeface="Arial"/>
              </a:rPr>
              <a:t> to optimize a pre-trained model on a new task,</a:t>
            </a:r>
            <a:endParaRPr b="0" lang="en-US" sz="2000" strike="noStrike" u="none">
              <a:solidFill>
                <a:srgbClr val="000000"/>
              </a:solidFill>
              <a:uFillTx/>
              <a:latin typeface="Arial"/>
            </a:endParaRPr>
          </a:p>
        </p:txBody>
      </p:sp>
      <p:sp>
        <p:nvSpPr>
          <p:cNvPr id="624" name="PlaceHolder 3"/>
          <p:cNvSpPr>
            <a:spLocks noGrp="1"/>
          </p:cNvSpPr>
          <p:nvPr>
            <p:ph type="sldNum" idx="5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03BCD413-4BBB-4F52-8EFA-E3D73890878F}"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PlaceHolder 1"/>
          <p:cNvSpPr>
            <a:spLocks noGrp="1"/>
          </p:cNvSpPr>
          <p:nvPr>
            <p:ph type="sldImg"/>
          </p:nvPr>
        </p:nvSpPr>
        <p:spPr>
          <a:xfrm>
            <a:off x="685800" y="1143000"/>
            <a:ext cx="5486040" cy="3085920"/>
          </a:xfrm>
          <a:prstGeom prst="rect">
            <a:avLst/>
          </a:prstGeom>
          <a:ln w="0">
            <a:noFill/>
          </a:ln>
        </p:spPr>
      </p:sp>
      <p:sp>
        <p:nvSpPr>
          <p:cNvPr id="62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27" name="PlaceHolder 3"/>
          <p:cNvSpPr>
            <a:spLocks noGrp="1"/>
          </p:cNvSpPr>
          <p:nvPr>
            <p:ph type="sldNum" idx="5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EA5C32C1-0DDE-4E31-B647-40A2E6D71A48}"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6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4" name="PlaceHolder 1"/>
          <p:cNvSpPr>
            <a:spLocks noGrp="1"/>
          </p:cNvSpPr>
          <p:nvPr>
            <p:ph type="sldImg"/>
          </p:nvPr>
        </p:nvSpPr>
        <p:spPr>
          <a:xfrm>
            <a:off x="685800" y="1143000"/>
            <a:ext cx="5486040" cy="3085920"/>
          </a:xfrm>
          <a:prstGeom prst="rect">
            <a:avLst/>
          </a:prstGeom>
          <a:ln w="0">
            <a:noFill/>
          </a:ln>
        </p:spPr>
      </p:sp>
      <p:sp>
        <p:nvSpPr>
          <p:cNvPr id="63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636" name="PlaceHolder 3"/>
          <p:cNvSpPr>
            <a:spLocks noGrp="1"/>
          </p:cNvSpPr>
          <p:nvPr>
            <p:ph type="sldNum" idx="5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3621CA77-33B9-4745-9D00-6B64790B061E}"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PlaceHolder 1"/>
          <p:cNvSpPr>
            <a:spLocks noGrp="1"/>
          </p:cNvSpPr>
          <p:nvPr>
            <p:ph type="sldImg"/>
          </p:nvPr>
        </p:nvSpPr>
        <p:spPr>
          <a:xfrm>
            <a:off x="685800" y="1143000"/>
            <a:ext cx="5486040" cy="3085920"/>
          </a:xfrm>
          <a:prstGeom prst="rect">
            <a:avLst/>
          </a:prstGeom>
          <a:ln w="0">
            <a:noFill/>
          </a:ln>
        </p:spPr>
      </p:sp>
      <p:sp>
        <p:nvSpPr>
          <p:cNvPr id="62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000000"/>
                </a:solidFill>
                <a:uFillTx/>
                <a:latin typeface="Arial"/>
              </a:rPr>
              <a:t>Use the following </a:t>
            </a:r>
            <a:r>
              <a:rPr b="1" lang="en-US" sz="2000" strike="noStrike" u="none">
                <a:solidFill>
                  <a:srgbClr val="000000"/>
                </a:solidFill>
                <a:uFillTx/>
                <a:latin typeface="Arial"/>
              </a:rPr>
              <a:t>elementary row operations</a:t>
            </a:r>
            <a:r>
              <a:rPr b="0" lang="en-US" sz="2000" strike="noStrike" u="none">
                <a:solidFill>
                  <a:srgbClr val="000000"/>
                </a:solidFill>
                <a:uFillTx/>
                <a:latin typeface="Arial"/>
              </a:rPr>
              <a:t> to transform the matrix into </a:t>
            </a:r>
            <a:r>
              <a:rPr b="1" lang="en-US" sz="2000" strike="noStrike" u="none">
                <a:solidFill>
                  <a:srgbClr val="000000"/>
                </a:solidFill>
                <a:uFillTx/>
                <a:latin typeface="Arial"/>
              </a:rPr>
              <a:t>Row Echelon Form</a:t>
            </a:r>
            <a:r>
              <a:rPr b="0" lang="en-US" sz="2000" strike="noStrike" u="none">
                <a:solidFill>
                  <a:srgbClr val="000000"/>
                </a:solidFill>
                <a:uFillTx/>
                <a:latin typeface="Arial"/>
              </a:rPr>
              <a:t>:</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Swap two rows.</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Multiply a row by a non-zero scalar.</a:t>
            </a:r>
            <a:endParaRPr b="0" lang="en-US" sz="2000" strike="noStrike" u="none">
              <a:solidFill>
                <a:srgbClr val="000000"/>
              </a:solidFill>
              <a:uFillTx/>
              <a:latin typeface="Arial"/>
            </a:endParaRPr>
          </a:p>
          <a:p>
            <a:pPr marL="216000">
              <a:lnSpc>
                <a:spcPct val="100000"/>
              </a:lnSpc>
              <a:buClr>
                <a:srgbClr val="000000"/>
              </a:buClr>
              <a:buFont typeface="Arial"/>
              <a:buChar char="•"/>
            </a:pPr>
            <a:r>
              <a:rPr b="0" lang="en-US" sz="2000" strike="noStrike" u="none">
                <a:solidFill>
                  <a:srgbClr val="000000"/>
                </a:solidFill>
                <a:uFillTx/>
                <a:latin typeface="Arial"/>
              </a:rPr>
              <a:t>Add or subtract a multiple of one row from another row.</a:t>
            </a:r>
            <a:endParaRPr b="0" lang="en-US" sz="2000" strike="noStrike" u="none">
              <a:solidFill>
                <a:srgbClr val="000000"/>
              </a:solidFill>
              <a:uFillTx/>
              <a:latin typeface="Arial"/>
            </a:endParaRPr>
          </a:p>
          <a:p>
            <a:pPr marL="216000" indent="0">
              <a:lnSpc>
                <a:spcPct val="100000"/>
              </a:lnSpc>
              <a:buNone/>
            </a:pPr>
            <a:r>
              <a:rPr b="0" lang="en-US" sz="2000" strike="noStrike" u="none">
                <a:solidFill>
                  <a:srgbClr val="000000"/>
                </a:solidFill>
                <a:uFillTx/>
                <a:latin typeface="Arial"/>
              </a:rPr>
              <a:t>👉 </a:t>
            </a:r>
            <a:r>
              <a:rPr b="0" lang="en-US" sz="2000" strike="noStrike" u="none">
                <a:solidFill>
                  <a:srgbClr val="000000"/>
                </a:solidFill>
                <a:uFillTx/>
                <a:latin typeface="Arial"/>
              </a:rPr>
              <a:t>In REF, each </a:t>
            </a:r>
            <a:r>
              <a:rPr b="1" lang="en-US" sz="2000" strike="noStrike" u="none">
                <a:solidFill>
                  <a:srgbClr val="000000"/>
                </a:solidFill>
                <a:uFillTx/>
                <a:latin typeface="Arial"/>
              </a:rPr>
              <a:t>leading entry (pivot)</a:t>
            </a:r>
            <a:r>
              <a:rPr b="0" lang="en-US" sz="2000" strike="noStrike" u="none">
                <a:solidFill>
                  <a:srgbClr val="000000"/>
                </a:solidFill>
                <a:uFillTx/>
                <a:latin typeface="Arial"/>
              </a:rPr>
              <a:t> of a non-zero row is to the right of the leading entry in the row above it, and all entries </a:t>
            </a:r>
            <a:r>
              <a:rPr b="1" lang="en-US" sz="2000" strike="noStrike" u="none">
                <a:solidFill>
                  <a:srgbClr val="000000"/>
                </a:solidFill>
                <a:uFillTx/>
                <a:latin typeface="Arial"/>
              </a:rPr>
              <a:t>below a pivot are zero</a:t>
            </a:r>
            <a:r>
              <a:rPr b="0" lang="en-US" sz="2000" strike="noStrike" u="none">
                <a:solidFill>
                  <a:srgbClr val="000000"/>
                </a:solidFill>
                <a:uFillTx/>
                <a:latin typeface="Arial"/>
              </a:rPr>
              <a:t>.</a:t>
            </a:r>
            <a:endParaRPr b="0" lang="en-US" sz="2000" strike="noStrike" u="none">
              <a:solidFill>
                <a:srgbClr val="000000"/>
              </a:solidFill>
              <a:uFillTx/>
              <a:latin typeface="Arial"/>
            </a:endParaRPr>
          </a:p>
          <a:p>
            <a:pPr marL="216000" indent="0">
              <a:lnSpc>
                <a:spcPct val="100000"/>
              </a:lnSpc>
              <a:buNone/>
            </a:pPr>
            <a:endParaRPr b="0" lang="en-US" sz="2000" strike="noStrike" u="none">
              <a:solidFill>
                <a:srgbClr val="000000"/>
              </a:solidFill>
              <a:uFillTx/>
              <a:latin typeface="Arial"/>
            </a:endParaRPr>
          </a:p>
        </p:txBody>
      </p:sp>
      <p:sp>
        <p:nvSpPr>
          <p:cNvPr id="630" name="PlaceHolder 3"/>
          <p:cNvSpPr>
            <a:spLocks noGrp="1"/>
          </p:cNvSpPr>
          <p:nvPr>
            <p:ph type="sldNum" idx="5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IN" sz="1200" strike="noStrike" u="none">
                <a:solidFill>
                  <a:srgbClr val="000000"/>
                </a:solidFill>
                <a:uFillTx/>
                <a:latin typeface="Times New Roman"/>
              </a:defRPr>
            </a:lvl1pPr>
          </a:lstStyle>
          <a:p>
            <a:pPr indent="0" algn="r">
              <a:lnSpc>
                <a:spcPct val="100000"/>
              </a:lnSpc>
              <a:buNone/>
            </a:pPr>
            <a:fld id="{CBAA4229-C4A2-4959-A110-7DF148830F38}" type="slidenum">
              <a:rPr b="0" lang="en-IN"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1320" y="348840"/>
            <a:ext cx="11208960" cy="463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8" name="PlaceHolder 2"/>
          <p:cNvSpPr>
            <a:spLocks noGrp="1"/>
          </p:cNvSpPr>
          <p:nvPr>
            <p:ph type="subTitle"/>
          </p:nvPr>
        </p:nvSpPr>
        <p:spPr>
          <a:xfrm>
            <a:off x="571320" y="1137240"/>
            <a:ext cx="11208960" cy="49078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F7EE114-1407-4D4A-B021-49B4835D250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Title and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1320" y="348840"/>
            <a:ext cx="11208960" cy="463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79" name="PlaceHolder 2"/>
          <p:cNvSpPr>
            <a:spLocks noGrp="1"/>
          </p:cNvSpPr>
          <p:nvPr>
            <p:ph/>
          </p:nvPr>
        </p:nvSpPr>
        <p:spPr>
          <a:xfrm>
            <a:off x="571320" y="1137240"/>
            <a:ext cx="11208960" cy="49078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1_Title and Content">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1_Title and Content">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1_Title and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1320" y="348840"/>
            <a:ext cx="11208960" cy="463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81" name="PlaceHolder 2"/>
          <p:cNvSpPr>
            <a:spLocks noGrp="1"/>
          </p:cNvSpPr>
          <p:nvPr>
            <p:ph type="subTitle"/>
          </p:nvPr>
        </p:nvSpPr>
        <p:spPr>
          <a:xfrm>
            <a:off x="571320" y="1137240"/>
            <a:ext cx="11208960" cy="49078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and Content">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96A7D46C-1CB9-4DBA-A655-8BB6CABBD29F}"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9094D345-A8BD-4DAB-85A2-02CEEEFE7EFD}"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E9F8CC78-2290-4E75-BB87-8C0403BF7BDC}"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6784285-4BFB-41E6-8473-A9EA28C5D42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AB71F5B4-EE87-4762-8788-5B7105067269}"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1_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571320" y="348840"/>
            <a:ext cx="11208960" cy="463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1" name="PlaceHolder 2"/>
          <p:cNvSpPr>
            <a:spLocks noGrp="1"/>
          </p:cNvSpPr>
          <p:nvPr>
            <p:ph/>
          </p:nvPr>
        </p:nvSpPr>
        <p:spPr>
          <a:xfrm>
            <a:off x="571320" y="1137240"/>
            <a:ext cx="11208960" cy="49078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B6A62530-7E9E-4CB6-A42B-CB9F1580BA98}" type="slidenum">
              <a:t>&lt;#&gt;</a:t>
            </a:fld>
          </a:p>
        </p:txBody>
      </p:sp>
      <p:sp>
        <p:nvSpPr>
          <p:cNvPr id="6" name="PlaceHolder 5"/>
          <p:cNvSpPr>
            <a:spLocks noGrp="1"/>
          </p:cNvSpPr>
          <p:nvPr>
            <p:ph type="dt" idx="1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1320" y="348840"/>
            <a:ext cx="11208960" cy="463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40" name="PlaceHolder 2"/>
          <p:cNvSpPr>
            <a:spLocks noGrp="1"/>
          </p:cNvSpPr>
          <p:nvPr>
            <p:ph/>
          </p:nvPr>
        </p:nvSpPr>
        <p:spPr>
          <a:xfrm>
            <a:off x="571320" y="1137240"/>
            <a:ext cx="11208960" cy="49078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E80A5C22-D138-447C-A06D-C42FD9BF2A11}"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678EADA3-5004-49F7-9F6D-D869FCC074FC}"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71320" y="348840"/>
            <a:ext cx="11208960" cy="463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7" name="PlaceHolder 2"/>
          <p:cNvSpPr>
            <a:spLocks noGrp="1"/>
          </p:cNvSpPr>
          <p:nvPr>
            <p:ph/>
          </p:nvPr>
        </p:nvSpPr>
        <p:spPr>
          <a:xfrm>
            <a:off x="571320" y="1137240"/>
            <a:ext cx="5469840" cy="49078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8" name="PlaceHolder 3"/>
          <p:cNvSpPr>
            <a:spLocks noGrp="1"/>
          </p:cNvSpPr>
          <p:nvPr>
            <p:ph/>
          </p:nvPr>
        </p:nvSpPr>
        <p:spPr>
          <a:xfrm>
            <a:off x="6315120" y="1137240"/>
            <a:ext cx="5469840" cy="49078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 name="PlaceHolder 4"/>
          <p:cNvSpPr>
            <a:spLocks noGrp="1"/>
          </p:cNvSpPr>
          <p:nvPr>
            <p:ph type="ftr" idx="20"/>
          </p:nvPr>
        </p:nvSpPr>
        <p:spPr/>
        <p:txBody>
          <a:bodyPr/>
          <a:p>
            <a:r>
              <a:t>Footer</a:t>
            </a:r>
          </a:p>
        </p:txBody>
      </p:sp>
      <p:sp>
        <p:nvSpPr>
          <p:cNvPr id="6" name="PlaceHolder 5"/>
          <p:cNvSpPr>
            <a:spLocks noGrp="1"/>
          </p:cNvSpPr>
          <p:nvPr>
            <p:ph type="sldNum" idx="21"/>
          </p:nvPr>
        </p:nvSpPr>
        <p:spPr/>
        <p:txBody>
          <a:bodyPr/>
          <a:p>
            <a:fld id="{F42B2F82-AAEE-4A43-9F24-4F2982230CC4}" type="slidenum">
              <a:t>&lt;#&gt;</a:t>
            </a:fld>
          </a:p>
        </p:txBody>
      </p:sp>
      <p:sp>
        <p:nvSpPr>
          <p:cNvPr id="7" name="PlaceHolder 6"/>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EFDA1349-5426-4D51-8541-C91BA46903FA}"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1_Title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1320" y="348840"/>
            <a:ext cx="11208960" cy="463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76" name="PlaceHolder 2"/>
          <p:cNvSpPr>
            <a:spLocks noGrp="1"/>
          </p:cNvSpPr>
          <p:nvPr>
            <p:ph/>
          </p:nvPr>
        </p:nvSpPr>
        <p:spPr>
          <a:xfrm>
            <a:off x="571320" y="1137240"/>
            <a:ext cx="5469840" cy="49078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77" name="PlaceHolder 3"/>
          <p:cNvSpPr>
            <a:spLocks noGrp="1"/>
          </p:cNvSpPr>
          <p:nvPr>
            <p:ph/>
          </p:nvPr>
        </p:nvSpPr>
        <p:spPr>
          <a:xfrm>
            <a:off x="6315120" y="1137240"/>
            <a:ext cx="5469840" cy="49078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5.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2.png"/><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 Id="rId9" Type="http://schemas.openxmlformats.org/officeDocument/2006/relationships/slideLayout" Target="../slideLayouts/slideLayout12.xml"/><Relationship Id="rId10" Type="http://schemas.openxmlformats.org/officeDocument/2006/relationships/slideLayout" Target="../slideLayouts/slideLayout13.xml"/><Relationship Id="rId11" Type="http://schemas.openxmlformats.org/officeDocument/2006/relationships/slideLayout" Target="../slideLayouts/slideLayout1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3320" y="6369840"/>
            <a:ext cx="12218760" cy="520560"/>
          </a:xfrm>
          <a:prstGeom prst="rect">
            <a:avLst/>
          </a:prstGeom>
          <a:noFill/>
          <a:ln w="0">
            <a:noFill/>
          </a:ln>
        </p:spPr>
      </p:pic>
      <p:pic>
        <p:nvPicPr>
          <p:cNvPr id="1" name="Picture 7" descr=""/>
          <p:cNvPicPr/>
          <p:nvPr/>
        </p:nvPicPr>
        <p:blipFill>
          <a:blip r:embed="rId3"/>
          <a:stretch/>
        </p:blipFill>
        <p:spPr>
          <a:xfrm>
            <a:off x="126000" y="6490440"/>
            <a:ext cx="1781640" cy="314640"/>
          </a:xfrm>
          <a:prstGeom prst="rect">
            <a:avLst/>
          </a:prstGeom>
          <a:noFill/>
          <a:ln w="0">
            <a:noFill/>
          </a:ln>
        </p:spPr>
      </p:pic>
      <p:sp>
        <p:nvSpPr>
          <p:cNvPr id="2"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uFillTx/>
                <a:latin typeface="Calibri Light"/>
              </a:rPr>
              <a:t>Clic</a:t>
            </a:r>
            <a:r>
              <a:rPr b="0" lang="en-US" sz="6000" strike="noStrike" u="none">
                <a:solidFill>
                  <a:schemeClr val="dk1"/>
                </a:solidFill>
                <a:uFillTx/>
                <a:latin typeface="Calibri Light"/>
              </a:rPr>
              <a:t>k to </a:t>
            </a:r>
            <a:r>
              <a:rPr b="0" lang="en-US" sz="6000" strike="noStrike" u="none">
                <a:solidFill>
                  <a:schemeClr val="dk1"/>
                </a:solidFill>
                <a:uFillTx/>
                <a:latin typeface="Calibri Light"/>
              </a:rPr>
              <a:t>edit </a:t>
            </a:r>
            <a:r>
              <a:rPr b="0" lang="en-US" sz="6000" strike="noStrike" u="none">
                <a:solidFill>
                  <a:schemeClr val="dk1"/>
                </a:solidFill>
                <a:uFillTx/>
                <a:latin typeface="Calibri Light"/>
              </a:rPr>
              <a:t>Mas</a:t>
            </a:r>
            <a:r>
              <a:rPr b="0" lang="en-US" sz="6000" strike="noStrike" u="none">
                <a:solidFill>
                  <a:schemeClr val="dk1"/>
                </a:solidFill>
                <a:uFillTx/>
                <a:latin typeface="Calibri Light"/>
              </a:rPr>
              <a:t>ter </a:t>
            </a:r>
            <a:r>
              <a:rPr b="0" lang="en-US" sz="6000" strike="noStrike" u="none">
                <a:solidFill>
                  <a:schemeClr val="dk1"/>
                </a:solidFill>
                <a:uFillTx/>
                <a:latin typeface="Calibri Light"/>
              </a:rPr>
              <a:t>title </a:t>
            </a:r>
            <a:r>
              <a:rPr b="0" lang="en-US" sz="6000" strike="noStrike" u="none">
                <a:solidFill>
                  <a:schemeClr val="dk1"/>
                </a:solidFill>
                <a:uFillTx/>
                <a:latin typeface="Calibri Light"/>
              </a:rPr>
              <a:t>styl</a:t>
            </a:r>
            <a:r>
              <a:rPr b="0" lang="en-US" sz="6000" strike="noStrike" u="none">
                <a:solidFill>
                  <a:schemeClr val="dk1"/>
                </a:solidFill>
                <a:uFillTx/>
                <a:latin typeface="Calibri Light"/>
              </a:rPr>
              <a:t>e</a:t>
            </a:r>
            <a:endParaRPr b="0" lang="en-US" sz="6000" strike="noStrike" u="none">
              <a:solidFill>
                <a:schemeClr val="dk1"/>
              </a:solidFill>
              <a:uFillTx/>
              <a:latin typeface="Calibri"/>
            </a:endParaRPr>
          </a:p>
        </p:txBody>
      </p:sp>
      <p:sp>
        <p:nvSpPr>
          <p:cNvPr id="3"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 </a:t>
            </a:r>
            <a:endParaRPr b="0" lang="en-US" sz="1200" strike="noStrike" u="none">
              <a:solidFill>
                <a:srgbClr val="000000"/>
              </a:solidFill>
              <a:uFillTx/>
              <a:latin typeface="Times New Roman"/>
            </a:endParaRPr>
          </a:p>
        </p:txBody>
      </p:sp>
      <p:sp>
        <p:nvSpPr>
          <p:cNvPr id="4"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5"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859B4EF0-632A-4F0A-BB51-4F1CE7B77062}" type="slidenum">
              <a:rPr b="0" lang="en-IN" sz="1200" strike="noStrike" u="none">
                <a:solidFill>
                  <a:schemeClr val="dk1">
                    <a:tint val="75000"/>
                  </a:schemeClr>
                </a:solidFill>
                <a:uFillTx/>
                <a:latin typeface="Calibri"/>
              </a:rPr>
              <a:t>68</a:t>
            </a:fld>
            <a:endParaRPr b="0" lang="en-US" sz="1200" strike="noStrike" u="none">
              <a:solidFill>
                <a:srgbClr val="000000"/>
              </a:solidFill>
              <a:uFillTx/>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Calibri"/>
              </a:rPr>
              <a:t>Click to edit the outline text format</a:t>
            </a:r>
            <a:endParaRPr b="0" lang="en-US" sz="2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Calibri"/>
              </a:rPr>
              <a:t>Second Outline Level</a:t>
            </a:r>
            <a:endParaRPr b="0" lang="en-US" sz="20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6" descr=""/>
          <p:cNvPicPr/>
          <p:nvPr/>
        </p:nvPicPr>
        <p:blipFill>
          <a:blip r:embed="rId2"/>
          <a:stretch/>
        </p:blipFill>
        <p:spPr>
          <a:xfrm>
            <a:off x="-13320" y="6369840"/>
            <a:ext cx="12218760" cy="520560"/>
          </a:xfrm>
          <a:prstGeom prst="rect">
            <a:avLst/>
          </a:prstGeom>
          <a:noFill/>
          <a:ln w="0">
            <a:noFill/>
          </a:ln>
        </p:spPr>
      </p:pic>
      <p:pic>
        <p:nvPicPr>
          <p:cNvPr id="83" name="Picture 7" descr=""/>
          <p:cNvPicPr/>
          <p:nvPr/>
        </p:nvPicPr>
        <p:blipFill>
          <a:blip r:embed="rId3"/>
          <a:stretch/>
        </p:blipFill>
        <p:spPr>
          <a:xfrm>
            <a:off x="126000" y="6490440"/>
            <a:ext cx="1781640" cy="314640"/>
          </a:xfrm>
          <a:prstGeom prst="rect">
            <a:avLst/>
          </a:prstGeom>
          <a:noFill/>
          <a:ln w="0">
            <a:noFill/>
          </a:ln>
        </p:spPr>
      </p:pic>
      <p:sp>
        <p:nvSpPr>
          <p:cNvPr id="84"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85"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6"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96844367-3727-4878-83CE-3B9CA1C9EC73}"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8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8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Calibri"/>
              </a:rPr>
              <a:t>Click to edit the outline text format</a:t>
            </a:r>
            <a:endParaRPr b="0" lang="en-US" sz="2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Calibri"/>
              </a:rPr>
              <a:t>Second Outline Level</a:t>
            </a:r>
            <a:endParaRPr b="0" lang="en-US" sz="20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72"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Picture 6" descr=""/>
          <p:cNvPicPr/>
          <p:nvPr/>
        </p:nvPicPr>
        <p:blipFill>
          <a:blip r:embed="rId2"/>
          <a:stretch/>
        </p:blipFill>
        <p:spPr>
          <a:xfrm>
            <a:off x="-13320" y="6369840"/>
            <a:ext cx="12218760" cy="520560"/>
          </a:xfrm>
          <a:prstGeom prst="rect">
            <a:avLst/>
          </a:prstGeom>
          <a:noFill/>
          <a:ln w="0">
            <a:noFill/>
          </a:ln>
        </p:spPr>
      </p:pic>
      <p:pic>
        <p:nvPicPr>
          <p:cNvPr id="90" name="Picture 7" descr=""/>
          <p:cNvPicPr/>
          <p:nvPr/>
        </p:nvPicPr>
        <p:blipFill>
          <a:blip r:embed="rId3"/>
          <a:stretch/>
        </p:blipFill>
        <p:spPr>
          <a:xfrm>
            <a:off x="126000" y="6490440"/>
            <a:ext cx="1781640" cy="314640"/>
          </a:xfrm>
          <a:prstGeom prst="rect">
            <a:avLst/>
          </a:prstGeom>
          <a:noFill/>
          <a:ln w="0">
            <a:noFill/>
          </a:ln>
        </p:spPr>
      </p:pic>
      <p:sp>
        <p:nvSpPr>
          <p:cNvPr id="9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US" sz="3200" strike="noStrike" u="none">
              <a:solidFill>
                <a:schemeClr val="dk1"/>
              </a:solidFill>
              <a:uFillTx/>
              <a:latin typeface="Calibri"/>
            </a:endParaRPr>
          </a:p>
        </p:txBody>
      </p:sp>
      <p:sp>
        <p:nvSpPr>
          <p:cNvPr id="92"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9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Click to edit Master text styles</a:t>
            </a:r>
            <a:endParaRPr b="0" lang="en-US" sz="1600" strike="noStrike" u="none">
              <a:solidFill>
                <a:schemeClr val="dk1"/>
              </a:solidFill>
              <a:uFillTx/>
              <a:latin typeface="Calibri"/>
            </a:endParaRPr>
          </a:p>
        </p:txBody>
      </p:sp>
      <p:sp>
        <p:nvSpPr>
          <p:cNvPr id="94"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95"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96"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1A82F1C6-7C36-4006-8874-F09EC27D6620}"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7" name="Picture 6" descr=""/>
          <p:cNvPicPr/>
          <p:nvPr/>
        </p:nvPicPr>
        <p:blipFill>
          <a:blip r:embed="rId2"/>
          <a:stretch/>
        </p:blipFill>
        <p:spPr>
          <a:xfrm>
            <a:off x="-13320" y="6369840"/>
            <a:ext cx="12218760" cy="520560"/>
          </a:xfrm>
          <a:prstGeom prst="rect">
            <a:avLst/>
          </a:prstGeom>
          <a:noFill/>
          <a:ln w="0">
            <a:noFill/>
          </a:ln>
        </p:spPr>
      </p:pic>
      <p:pic>
        <p:nvPicPr>
          <p:cNvPr id="98" name="Picture 7" descr=""/>
          <p:cNvPicPr/>
          <p:nvPr/>
        </p:nvPicPr>
        <p:blipFill>
          <a:blip r:embed="rId3"/>
          <a:stretch/>
        </p:blipFill>
        <p:spPr>
          <a:xfrm>
            <a:off x="126000" y="6490440"/>
            <a:ext cx="1781640" cy="314640"/>
          </a:xfrm>
          <a:prstGeom prst="rect">
            <a:avLst/>
          </a:prstGeom>
          <a:noFill/>
          <a:ln w="0">
            <a:noFill/>
          </a:ln>
        </p:spPr>
      </p:pic>
      <p:sp>
        <p:nvSpPr>
          <p:cNvPr id="9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US" sz="3200" strike="noStrike" u="none">
              <a:solidFill>
                <a:schemeClr val="dk1"/>
              </a:solidFill>
              <a:uFillTx/>
              <a:latin typeface="Calibri"/>
            </a:endParaRPr>
          </a:p>
        </p:txBody>
      </p:sp>
      <p:sp>
        <p:nvSpPr>
          <p:cNvPr id="100"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10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Click to edit Master text styles</a:t>
            </a:r>
            <a:endParaRPr b="0" lang="en-US" sz="1600" strike="noStrike" u="none">
              <a:solidFill>
                <a:schemeClr val="dk1"/>
              </a:solidFill>
              <a:uFillTx/>
              <a:latin typeface="Calibri"/>
            </a:endParaRPr>
          </a:p>
        </p:txBody>
      </p:sp>
      <p:sp>
        <p:nvSpPr>
          <p:cNvPr id="10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0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0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4BBFD028-3D72-4FE8-A105-C60D6C3F0141}"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 name="Picture 6" descr=""/>
          <p:cNvPicPr/>
          <p:nvPr/>
        </p:nvPicPr>
        <p:blipFill>
          <a:blip r:embed="rId2"/>
          <a:stretch/>
        </p:blipFill>
        <p:spPr>
          <a:xfrm>
            <a:off x="-13320" y="6369840"/>
            <a:ext cx="12218760" cy="520560"/>
          </a:xfrm>
          <a:prstGeom prst="rect">
            <a:avLst/>
          </a:prstGeom>
          <a:noFill/>
          <a:ln w="0">
            <a:noFill/>
          </a:ln>
        </p:spPr>
      </p:pic>
      <p:pic>
        <p:nvPicPr>
          <p:cNvPr id="10" name="Picture 7" descr=""/>
          <p:cNvPicPr/>
          <p:nvPr/>
        </p:nvPicPr>
        <p:blipFill>
          <a:blip r:embed="rId3"/>
          <a:stretch/>
        </p:blipFill>
        <p:spPr>
          <a:xfrm>
            <a:off x="126000" y="6490440"/>
            <a:ext cx="1781640" cy="314640"/>
          </a:xfrm>
          <a:prstGeom prst="rect">
            <a:avLst/>
          </a:prstGeom>
          <a:noFill/>
          <a:ln w="0">
            <a:noFill/>
          </a:ln>
        </p:spPr>
      </p:pic>
      <p:sp>
        <p:nvSpPr>
          <p:cNvPr id="11"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12" name="PlaceHolder 2"/>
          <p:cNvSpPr>
            <a:spLocks noGrp="1"/>
          </p:cNvSpPr>
          <p:nvPr>
            <p:ph type="body"/>
          </p:nvPr>
        </p:nvSpPr>
        <p:spPr>
          <a:xfrm>
            <a:off x="838080" y="992880"/>
            <a:ext cx="10515240" cy="518400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13"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14"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5"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51954073-137E-43F7-B018-EEFEB4A23A2F}"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 name="Picture 6" descr=""/>
          <p:cNvPicPr/>
          <p:nvPr/>
        </p:nvPicPr>
        <p:blipFill>
          <a:blip r:embed="rId2"/>
          <a:stretch/>
        </p:blipFill>
        <p:spPr>
          <a:xfrm>
            <a:off x="-13320" y="6369840"/>
            <a:ext cx="12218760" cy="520560"/>
          </a:xfrm>
          <a:prstGeom prst="rect">
            <a:avLst/>
          </a:prstGeom>
          <a:noFill/>
          <a:ln w="0">
            <a:noFill/>
          </a:ln>
        </p:spPr>
      </p:pic>
      <p:pic>
        <p:nvPicPr>
          <p:cNvPr id="17" name="Picture 7" descr=""/>
          <p:cNvPicPr/>
          <p:nvPr/>
        </p:nvPicPr>
        <p:blipFill>
          <a:blip r:embed="rId3"/>
          <a:stretch/>
        </p:blipFill>
        <p:spPr>
          <a:xfrm>
            <a:off x="126000" y="6490440"/>
            <a:ext cx="1781640" cy="314640"/>
          </a:xfrm>
          <a:prstGeom prst="rect">
            <a:avLst/>
          </a:prstGeom>
          <a:noFill/>
          <a:ln w="0">
            <a:noFill/>
          </a:ln>
        </p:spPr>
      </p:pic>
      <p:sp>
        <p:nvSpPr>
          <p:cNvPr id="18"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19"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20"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1"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2"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964E12C0-C252-4CC2-AAFA-4876448414F9}"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 name="Picture 6" descr=""/>
          <p:cNvPicPr/>
          <p:nvPr/>
        </p:nvPicPr>
        <p:blipFill>
          <a:blip r:embed="rId2"/>
          <a:stretch/>
        </p:blipFill>
        <p:spPr>
          <a:xfrm>
            <a:off x="-13320" y="6369840"/>
            <a:ext cx="12218760" cy="520560"/>
          </a:xfrm>
          <a:prstGeom prst="rect">
            <a:avLst/>
          </a:prstGeom>
          <a:noFill/>
          <a:ln w="0">
            <a:noFill/>
          </a:ln>
        </p:spPr>
      </p:pic>
      <p:pic>
        <p:nvPicPr>
          <p:cNvPr id="24" name="Picture 7" descr=""/>
          <p:cNvPicPr/>
          <p:nvPr/>
        </p:nvPicPr>
        <p:blipFill>
          <a:blip r:embed="rId3"/>
          <a:stretch/>
        </p:blipFill>
        <p:spPr>
          <a:xfrm>
            <a:off x="126000" y="6490440"/>
            <a:ext cx="1781640" cy="314640"/>
          </a:xfrm>
          <a:prstGeom prst="rect">
            <a:avLst/>
          </a:prstGeom>
          <a:noFill/>
          <a:ln w="0">
            <a:noFill/>
          </a:ln>
        </p:spPr>
      </p:pic>
      <p:sp>
        <p:nvSpPr>
          <p:cNvPr id="25" name="PlaceHolder 1"/>
          <p:cNvSpPr>
            <a:spLocks noGrp="1"/>
          </p:cNvSpPr>
          <p:nvPr>
            <p:ph type="title"/>
          </p:nvPr>
        </p:nvSpPr>
        <p:spPr>
          <a:xfrm>
            <a:off x="428400" y="236160"/>
            <a:ext cx="6702120" cy="488160"/>
          </a:xfrm>
          <a:prstGeom prst="rect">
            <a:avLst/>
          </a:prstGeom>
          <a:noFill/>
          <a:ln w="0">
            <a:noFill/>
          </a:ln>
        </p:spPr>
        <p:txBody>
          <a:bodyPr lIns="0" rIns="0" tIns="0" bIns="0" anchor="ctr">
            <a:noAutofit/>
          </a:bodyPr>
          <a:p>
            <a:pPr indent="0">
              <a:buNone/>
            </a:pPr>
            <a:r>
              <a:rPr b="0" lang="en-US" sz="3200" strike="noStrike" u="none">
                <a:solidFill>
                  <a:schemeClr val="dk1"/>
                </a:solidFill>
                <a:uFillTx/>
                <a:latin typeface="Calibri"/>
              </a:rPr>
              <a:t>Click to edit the title text format</a:t>
            </a:r>
            <a:endParaRPr b="0" lang="en-US" sz="3200" strike="noStrike" u="none">
              <a:solidFill>
                <a:schemeClr val="dk1"/>
              </a:solidFill>
              <a:uFillTx/>
              <a:latin typeface="Calibri"/>
            </a:endParaRPr>
          </a:p>
        </p:txBody>
      </p:sp>
      <p:sp>
        <p:nvSpPr>
          <p:cNvPr id="26" name="PlaceHolder 2"/>
          <p:cNvSpPr>
            <a:spLocks noGrp="1"/>
          </p:cNvSpPr>
          <p:nvPr>
            <p:ph type="ftr" idx="10"/>
          </p:nvPr>
        </p:nvSpPr>
        <p:spPr>
          <a:xfrm>
            <a:off x="4038480" y="6356520"/>
            <a:ext cx="4114440" cy="364680"/>
          </a:xfrm>
          <a:prstGeom prst="rect">
            <a:avLst/>
          </a:prstGeom>
          <a:noFill/>
          <a:ln w="0">
            <a:noFill/>
          </a:ln>
        </p:spPr>
        <p:txBody>
          <a:bodyPr lIns="0" rIns="0" tIns="0" bIns="0" anchor="ctr">
            <a:noAutofit/>
          </a:bodyPr>
          <a:lstStyle>
            <a:lvl1pPr marL="152280" indent="0" algn="ctr" defTabSz="914400">
              <a:lnSpc>
                <a:spcPct val="100000"/>
              </a:lnSpc>
              <a:spcBef>
                <a:spcPts val="31"/>
              </a:spcBef>
              <a:buNone/>
              <a:defRPr b="0" lang="en-US" sz="1100" spc="-20" strike="noStrike" u="none" cap="small">
                <a:solidFill>
                  <a:schemeClr val="dk1"/>
                </a:solidFill>
                <a:uFillTx/>
                <a:latin typeface="Trebuchet MS"/>
              </a:defRPr>
            </a:lvl1pPr>
          </a:lstStyle>
          <a:p>
            <a:pPr marL="152280" indent="0" algn="ctr" defTabSz="914400">
              <a:lnSpc>
                <a:spcPct val="100000"/>
              </a:lnSpc>
              <a:spcBef>
                <a:spcPts val="31"/>
              </a:spcBef>
              <a:buNone/>
            </a:pPr>
            <a:r>
              <a:rPr b="0" lang="en-US" sz="1100" spc="-20" strike="noStrike" u="none" cap="small">
                <a:solidFill>
                  <a:schemeClr val="dk1"/>
                </a:solidFill>
                <a:uFillTx/>
                <a:latin typeface="Trebuchet MS"/>
              </a:rPr>
              <a:t>&lt;footer&gt;</a:t>
            </a:r>
            <a:endParaRPr b="0" lang="en-US" sz="1100" strike="noStrike" u="none">
              <a:solidFill>
                <a:srgbClr val="000000"/>
              </a:solidFill>
              <a:uFillTx/>
              <a:latin typeface="Times New Roman"/>
            </a:endParaRPr>
          </a:p>
        </p:txBody>
      </p:sp>
      <p:sp>
        <p:nvSpPr>
          <p:cNvPr id="27" name="PlaceHolder 3"/>
          <p:cNvSpPr>
            <a:spLocks noGrp="1"/>
          </p:cNvSpPr>
          <p:nvPr>
            <p:ph type="dt" idx="11"/>
          </p:nvPr>
        </p:nvSpPr>
        <p:spPr>
          <a:xfrm>
            <a:off x="838080" y="6356520"/>
            <a:ext cx="2742840" cy="364680"/>
          </a:xfrm>
          <a:prstGeom prst="rect">
            <a:avLst/>
          </a:prstGeom>
          <a:noFill/>
          <a:ln w="0">
            <a:noFill/>
          </a:ln>
        </p:spPr>
        <p:txBody>
          <a:bodyPr lIns="0" rIns="0" tIns="0" bIns="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28" name="PlaceHolder 4"/>
          <p:cNvSpPr>
            <a:spLocks noGrp="1"/>
          </p:cNvSpPr>
          <p:nvPr>
            <p:ph type="sldNum" idx="12"/>
          </p:nvPr>
        </p:nvSpPr>
        <p:spPr>
          <a:xfrm>
            <a:off x="8610480" y="6356520"/>
            <a:ext cx="2742840" cy="364680"/>
          </a:xfrm>
          <a:prstGeom prst="rect">
            <a:avLst/>
          </a:prstGeom>
          <a:noFill/>
          <a:ln w="0">
            <a:noFill/>
          </a:ln>
        </p:spPr>
        <p:txBody>
          <a:bodyPr lIns="0" rIns="0" tIns="0" bIns="0" anchor="ctr">
            <a:noAutofit/>
          </a:bodyPr>
          <a:lstStyle>
            <a:lvl1pPr marL="127080" indent="0" algn="r" defTabSz="914400">
              <a:lnSpc>
                <a:spcPct val="100000"/>
              </a:lnSpc>
              <a:buNone/>
              <a:defRPr b="0" lang="en-US" sz="1200" spc="-26" strike="noStrike" u="none">
                <a:solidFill>
                  <a:schemeClr val="dk1"/>
                </a:solidFill>
                <a:uFillTx/>
                <a:latin typeface="Trebuchet MS"/>
              </a:defRPr>
            </a:lvl1pPr>
          </a:lstStyle>
          <a:p>
            <a:pPr marL="127080" indent="0" algn="r" defTabSz="914400">
              <a:lnSpc>
                <a:spcPct val="100000"/>
              </a:lnSpc>
              <a:buNone/>
            </a:pPr>
            <a:fld id="{9B8B47A4-F672-4BEB-A73E-0DC6B53FA107}" type="slidenum">
              <a:rPr b="0" lang="en-US" sz="1200" spc="-26" strike="noStrike" u="none">
                <a:solidFill>
                  <a:schemeClr val="dk1"/>
                </a:solidFill>
                <a:uFillTx/>
                <a:latin typeface="Trebuchet MS"/>
              </a:rPr>
              <a:t>&lt;number&gt;</a:t>
            </a:fld>
            <a:endParaRPr b="0" lang="en-US" sz="1200" strike="noStrike" u="none">
              <a:solidFill>
                <a:srgbClr val="000000"/>
              </a:solidFill>
              <a:uFillTx/>
              <a:latin typeface="Times New Roman"/>
            </a:endParaRPr>
          </a:p>
        </p:txBody>
      </p:sp>
      <p:sp>
        <p:nvSpPr>
          <p:cNvPr id="2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Calibri"/>
              </a:rPr>
              <a:t>Click to edit the outline text format</a:t>
            </a:r>
            <a:endParaRPr b="0" lang="en-US" sz="2800" strike="noStrike" u="none">
              <a:solidFill>
                <a:schemeClr val="dk1"/>
              </a:solidFill>
              <a:uFillTx/>
              <a:latin typeface="Calibri"/>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Calibri"/>
              </a:rPr>
              <a:t>Second Outline Level</a:t>
            </a:r>
            <a:endParaRPr b="0" lang="en-US" sz="2000" strike="noStrike" u="none">
              <a:solidFill>
                <a:schemeClr val="dk1"/>
              </a:solidFill>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2" name="Picture 6" descr=""/>
          <p:cNvPicPr/>
          <p:nvPr/>
        </p:nvPicPr>
        <p:blipFill>
          <a:blip r:embed="rId2"/>
          <a:stretch/>
        </p:blipFill>
        <p:spPr>
          <a:xfrm>
            <a:off x="-13320" y="6369840"/>
            <a:ext cx="12218760" cy="520560"/>
          </a:xfrm>
          <a:prstGeom prst="rect">
            <a:avLst/>
          </a:prstGeom>
          <a:noFill/>
          <a:ln w="0">
            <a:noFill/>
          </a:ln>
        </p:spPr>
      </p:pic>
      <p:pic>
        <p:nvPicPr>
          <p:cNvPr id="33" name="Picture 7" descr=""/>
          <p:cNvPicPr/>
          <p:nvPr/>
        </p:nvPicPr>
        <p:blipFill>
          <a:blip r:embed="rId3"/>
          <a:stretch/>
        </p:blipFill>
        <p:spPr>
          <a:xfrm>
            <a:off x="126000" y="6490440"/>
            <a:ext cx="1781640" cy="314640"/>
          </a:xfrm>
          <a:prstGeom prst="rect">
            <a:avLst/>
          </a:prstGeom>
          <a:noFill/>
          <a:ln w="0">
            <a:noFill/>
          </a:ln>
        </p:spPr>
      </p:pic>
      <p:sp>
        <p:nvSpPr>
          <p:cNvPr id="34"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35" name="PlaceHolder 2"/>
          <p:cNvSpPr>
            <a:spLocks noGrp="1"/>
          </p:cNvSpPr>
          <p:nvPr>
            <p:ph type="body"/>
          </p:nvPr>
        </p:nvSpPr>
        <p:spPr>
          <a:xfrm>
            <a:off x="838080" y="992880"/>
            <a:ext cx="10515240" cy="51840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3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7D948EA7-88BC-4329-BA20-7E58A7251F82}"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6" descr=""/>
          <p:cNvPicPr/>
          <p:nvPr/>
        </p:nvPicPr>
        <p:blipFill>
          <a:blip r:embed="rId2"/>
          <a:stretch/>
        </p:blipFill>
        <p:spPr>
          <a:xfrm>
            <a:off x="-13320" y="6369840"/>
            <a:ext cx="12218760" cy="520560"/>
          </a:xfrm>
          <a:prstGeom prst="rect">
            <a:avLst/>
          </a:prstGeom>
          <a:noFill/>
          <a:ln w="0">
            <a:noFill/>
          </a:ln>
        </p:spPr>
      </p:pic>
      <p:pic>
        <p:nvPicPr>
          <p:cNvPr id="42" name="Picture 7" descr=""/>
          <p:cNvPicPr/>
          <p:nvPr/>
        </p:nvPicPr>
        <p:blipFill>
          <a:blip r:embed="rId3"/>
          <a:stretch/>
        </p:blipFill>
        <p:spPr>
          <a:xfrm>
            <a:off x="126000" y="6490440"/>
            <a:ext cx="1781640" cy="314640"/>
          </a:xfrm>
          <a:prstGeom prst="rect">
            <a:avLst/>
          </a:prstGeom>
          <a:noFill/>
          <a:ln w="0">
            <a:noFill/>
          </a:ln>
        </p:spPr>
      </p:pic>
      <p:sp>
        <p:nvSpPr>
          <p:cNvPr id="43"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uFillTx/>
                <a:latin typeface="Calibri Light"/>
              </a:rPr>
              <a:t>Click to edit Master title style</a:t>
            </a:r>
            <a:endParaRPr b="0" lang="en-US" sz="6000" strike="noStrike" u="none">
              <a:solidFill>
                <a:schemeClr val="dk1"/>
              </a:solidFill>
              <a:uFillTx/>
              <a:latin typeface="Calibri"/>
            </a:endParaRPr>
          </a:p>
        </p:txBody>
      </p:sp>
      <p:sp>
        <p:nvSpPr>
          <p:cNvPr id="44"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uFillTx/>
                <a:latin typeface="Calibri"/>
              </a:rPr>
              <a:t>Click to edit Master text styles</a:t>
            </a:r>
            <a:endParaRPr b="0" lang="en-US" sz="2400" strike="noStrike" u="none">
              <a:solidFill>
                <a:schemeClr val="dk1"/>
              </a:solidFill>
              <a:uFillTx/>
              <a:latin typeface="Calibri"/>
            </a:endParaRPr>
          </a:p>
        </p:txBody>
      </p:sp>
      <p:sp>
        <p:nvSpPr>
          <p:cNvPr id="45" name="PlaceHolder 3"/>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46" name="PlaceHolder 4"/>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47" name="PlaceHolder 5"/>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1C050226-9639-48BF-A7BF-C6A21F12F931}"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 name="Picture 6" descr=""/>
          <p:cNvPicPr/>
          <p:nvPr/>
        </p:nvPicPr>
        <p:blipFill>
          <a:blip r:embed="rId2"/>
          <a:stretch/>
        </p:blipFill>
        <p:spPr>
          <a:xfrm>
            <a:off x="-13320" y="6369840"/>
            <a:ext cx="12218760" cy="520560"/>
          </a:xfrm>
          <a:prstGeom prst="rect">
            <a:avLst/>
          </a:prstGeom>
          <a:noFill/>
          <a:ln w="0">
            <a:noFill/>
          </a:ln>
        </p:spPr>
      </p:pic>
      <p:pic>
        <p:nvPicPr>
          <p:cNvPr id="49" name="Picture 7" descr=""/>
          <p:cNvPicPr/>
          <p:nvPr/>
        </p:nvPicPr>
        <p:blipFill>
          <a:blip r:embed="rId3"/>
          <a:stretch/>
        </p:blipFill>
        <p:spPr>
          <a:xfrm>
            <a:off x="126000" y="6490440"/>
            <a:ext cx="1781640" cy="314640"/>
          </a:xfrm>
          <a:prstGeom prst="rect">
            <a:avLst/>
          </a:prstGeom>
          <a:noFill/>
          <a:ln w="0">
            <a:noFill/>
          </a:ln>
        </p:spPr>
      </p:pic>
      <p:sp>
        <p:nvSpPr>
          <p:cNvPr id="50"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51"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52"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53" name="PlaceHolder 4"/>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54" name="PlaceHolder 5"/>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5" name="PlaceHolder 6"/>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26F9576B-39FD-480A-9984-F8F7F8466561}"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9" name="Picture 6" descr=""/>
          <p:cNvPicPr/>
          <p:nvPr/>
        </p:nvPicPr>
        <p:blipFill>
          <a:blip r:embed="rId2"/>
          <a:stretch/>
        </p:blipFill>
        <p:spPr>
          <a:xfrm>
            <a:off x="-13320" y="6369840"/>
            <a:ext cx="12218760" cy="520560"/>
          </a:xfrm>
          <a:prstGeom prst="rect">
            <a:avLst/>
          </a:prstGeom>
          <a:noFill/>
          <a:ln w="0">
            <a:noFill/>
          </a:ln>
        </p:spPr>
      </p:pic>
      <p:pic>
        <p:nvPicPr>
          <p:cNvPr id="60" name="Picture 7" descr=""/>
          <p:cNvPicPr/>
          <p:nvPr/>
        </p:nvPicPr>
        <p:blipFill>
          <a:blip r:embed="rId3"/>
          <a:stretch/>
        </p:blipFill>
        <p:spPr>
          <a:xfrm>
            <a:off x="126000" y="6490440"/>
            <a:ext cx="1781640" cy="314640"/>
          </a:xfrm>
          <a:prstGeom prst="rect">
            <a:avLst/>
          </a:prstGeom>
          <a:noFill/>
          <a:ln w="0">
            <a:noFill/>
          </a:ln>
        </p:spPr>
      </p:pic>
      <p:sp>
        <p:nvSpPr>
          <p:cNvPr id="61"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62"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63"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64"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65"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66" name="PlaceHolder 6"/>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IN" sz="1200" strike="noStrike" u="none">
                <a:solidFill>
                  <a:schemeClr val="dk1">
                    <a:tint val="75000"/>
                  </a:schemeClr>
                </a:solidFill>
                <a:uFillTx/>
                <a:latin typeface="Calibri"/>
              </a:defRPr>
            </a:lvl1pPr>
          </a:lstStyle>
          <a:p>
            <a:pPr indent="0" defTabSz="914400">
              <a:lnSpc>
                <a:spcPct val="100000"/>
              </a:lnSpc>
              <a:buNone/>
            </a:pPr>
            <a:r>
              <a:rPr b="0" lang="en-IN" sz="1200" strike="noStrike" u="none">
                <a:solidFill>
                  <a:schemeClr val="dk1">
                    <a:tint val="75000"/>
                  </a:schemeClr>
                </a:solidFill>
                <a:uFillTx/>
                <a:latin typeface="Calibri"/>
              </a:rPr>
              <a:t>&lt;date/time&gt;</a:t>
            </a:r>
            <a:endParaRPr b="0" lang="en-US" sz="1200" strike="noStrike" u="none">
              <a:solidFill>
                <a:srgbClr val="000000"/>
              </a:solidFill>
              <a:uFillTx/>
              <a:latin typeface="Times New Roman"/>
            </a:endParaRPr>
          </a:p>
        </p:txBody>
      </p:sp>
      <p:sp>
        <p:nvSpPr>
          <p:cNvPr id="67" name="PlaceHolder 7"/>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8" name="PlaceHolder 8"/>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IN" sz="1200" strike="noStrike" u="none">
                <a:solidFill>
                  <a:schemeClr val="dk1">
                    <a:tint val="75000"/>
                  </a:schemeClr>
                </a:solidFill>
                <a:uFillTx/>
                <a:latin typeface="Calibri"/>
              </a:defRPr>
            </a:lvl1pPr>
          </a:lstStyle>
          <a:p>
            <a:pPr indent="0" algn="r" defTabSz="914400">
              <a:lnSpc>
                <a:spcPct val="100000"/>
              </a:lnSpc>
              <a:buNone/>
            </a:pPr>
            <a:fld id="{2BFD8A9D-DCB2-4C85-A02B-3BB17A7983C2}" type="slidenum">
              <a:rPr b="0" lang="en-IN"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9" name="Picture 6" descr=""/>
          <p:cNvPicPr/>
          <p:nvPr/>
        </p:nvPicPr>
        <p:blipFill>
          <a:blip r:embed="rId2"/>
          <a:stretch/>
        </p:blipFill>
        <p:spPr>
          <a:xfrm>
            <a:off x="-13320" y="6369840"/>
            <a:ext cx="12218760" cy="520560"/>
          </a:xfrm>
          <a:prstGeom prst="rect">
            <a:avLst/>
          </a:prstGeom>
          <a:noFill/>
          <a:ln w="0">
            <a:noFill/>
          </a:ln>
        </p:spPr>
      </p:pic>
      <p:pic>
        <p:nvPicPr>
          <p:cNvPr id="70" name="Picture 7" descr=""/>
          <p:cNvPicPr/>
          <p:nvPr/>
        </p:nvPicPr>
        <p:blipFill>
          <a:blip r:embed="rId3"/>
          <a:stretch/>
        </p:blipFill>
        <p:spPr>
          <a:xfrm>
            <a:off x="126000" y="6490440"/>
            <a:ext cx="1781640" cy="314640"/>
          </a:xfrm>
          <a:prstGeom prst="rect">
            <a:avLst/>
          </a:prstGeom>
          <a:noFill/>
          <a:ln w="0">
            <a:noFill/>
          </a:ln>
        </p:spPr>
      </p:pic>
      <p:sp>
        <p:nvSpPr>
          <p:cNvPr id="71" name="PlaceHolder 1"/>
          <p:cNvSpPr>
            <a:spLocks noGrp="1"/>
          </p:cNvSpPr>
          <p:nvPr>
            <p:ph type="body"/>
          </p:nvPr>
        </p:nvSpPr>
        <p:spPr>
          <a:xfrm>
            <a:off x="571320" y="1137240"/>
            <a:ext cx="11208960" cy="4907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GB" sz="2800" strike="noStrike" u="none">
                <a:solidFill>
                  <a:schemeClr val="dk1"/>
                </a:solidFill>
                <a:uFillTx/>
                <a:latin typeface="Georgia"/>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GB" sz="2400" strike="noStrike" u="none">
                <a:solidFill>
                  <a:schemeClr val="dk1"/>
                </a:solidFill>
                <a:uFillTx/>
                <a:latin typeface="Georgia"/>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GB" sz="2000" strike="noStrike" u="none">
                <a:solidFill>
                  <a:schemeClr val="dk1"/>
                </a:solidFill>
                <a:uFillTx/>
                <a:latin typeface="Georgia"/>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GB" sz="1800" strike="noStrike" u="none">
                <a:solidFill>
                  <a:schemeClr val="dk1"/>
                </a:solidFill>
                <a:uFillTx/>
                <a:latin typeface="Georgia"/>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GB" sz="1800" strike="noStrike" u="none">
                <a:solidFill>
                  <a:schemeClr val="dk1"/>
                </a:solidFill>
                <a:uFillTx/>
                <a:latin typeface="Georgia"/>
              </a:rPr>
              <a:t>Fifth level</a:t>
            </a:r>
            <a:endParaRPr b="0" lang="en-US" sz="1800" strike="noStrike" u="none">
              <a:solidFill>
                <a:schemeClr val="dk1"/>
              </a:solidFill>
              <a:uFillTx/>
              <a:latin typeface="Calibri"/>
            </a:endParaRPr>
          </a:p>
        </p:txBody>
      </p:sp>
      <p:sp>
        <p:nvSpPr>
          <p:cNvPr id="72" name="PlaceHolder 2"/>
          <p:cNvSpPr>
            <a:spLocks noGrp="1"/>
          </p:cNvSpPr>
          <p:nvPr>
            <p:ph type="title"/>
          </p:nvPr>
        </p:nvSpPr>
        <p:spPr>
          <a:xfrm>
            <a:off x="571320" y="348840"/>
            <a:ext cx="11208960" cy="463680"/>
          </a:xfrm>
          <a:prstGeom prst="rect">
            <a:avLst/>
          </a:prstGeom>
          <a:noFill/>
          <a:ln w="0">
            <a:noFill/>
          </a:ln>
        </p:spPr>
        <p:txBody>
          <a:bodyPr lIns="91440" rIns="91440" tIns="45720" bIns="45720" anchor="ctr">
            <a:noAutofit/>
          </a:bodyPr>
          <a:p>
            <a:pPr indent="0" defTabSz="914400">
              <a:lnSpc>
                <a:spcPct val="90000"/>
              </a:lnSpc>
              <a:buNone/>
            </a:pPr>
            <a:r>
              <a:rPr b="0" lang="en-US" sz="3200" strike="noStrike" u="none">
                <a:solidFill>
                  <a:srgbClr val="a4123f"/>
                </a:solidFill>
                <a:uFillTx/>
                <a:latin typeface="Georgia"/>
              </a:rPr>
              <a:t>Click Here To Edit Title</a:t>
            </a:r>
            <a:endParaRPr b="0" lang="en-US" sz="3200" strike="noStrike" u="none">
              <a:solidFill>
                <a:schemeClr val="dk1"/>
              </a:solidFill>
              <a:uFillTx/>
              <a:latin typeface="Calibri"/>
            </a:endParaRPr>
          </a:p>
        </p:txBody>
      </p:sp>
      <p:pic>
        <p:nvPicPr>
          <p:cNvPr id="73" name="Picture 7" descr=""/>
          <p:cNvPicPr/>
          <p:nvPr/>
        </p:nvPicPr>
        <p:blipFill>
          <a:blip r:embed="rId4"/>
          <a:stretch/>
        </p:blipFill>
        <p:spPr>
          <a:xfrm>
            <a:off x="-13320" y="6369840"/>
            <a:ext cx="12218760" cy="520560"/>
          </a:xfrm>
          <a:prstGeom prst="rect">
            <a:avLst/>
          </a:prstGeom>
          <a:noFill/>
          <a:ln w="0">
            <a:noFill/>
          </a:ln>
        </p:spPr>
      </p:pic>
      <p:pic>
        <p:nvPicPr>
          <p:cNvPr id="74" name="Picture 5" descr=""/>
          <p:cNvPicPr/>
          <p:nvPr/>
        </p:nvPicPr>
        <p:blipFill>
          <a:blip r:embed="rId5"/>
          <a:stretch/>
        </p:blipFill>
        <p:spPr>
          <a:xfrm>
            <a:off x="126000" y="6490440"/>
            <a:ext cx="1781640" cy="31464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65" r:id="rId6"/>
    <p:sldLayoutId id="2147483666" r:id="rId7"/>
    <p:sldLayoutId id="2147483667" r:id="rId8"/>
    <p:sldLayoutId id="2147483668" r:id="rId9"/>
    <p:sldLayoutId id="2147483669" r:id="rId10"/>
    <p:sldLayoutId id="2147483670" r:id="rId11"/>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jpe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7" Type="http://schemas.openxmlformats.org/officeDocument/2006/relationships/image" Target="../media/image35.png"/><Relationship Id="rId8" Type="http://schemas.openxmlformats.org/officeDocument/2006/relationships/image" Target="../media/image36.png"/><Relationship Id="rId9" Type="http://schemas.openxmlformats.org/officeDocument/2006/relationships/image" Target="../media/image37.png"/><Relationship Id="rId10" Type="http://schemas.openxmlformats.org/officeDocument/2006/relationships/image" Target="../media/image38.png"/><Relationship Id="rId11" Type="http://schemas.openxmlformats.org/officeDocument/2006/relationships/image" Target="../media/image39.png"/><Relationship Id="rId12" Type="http://schemas.openxmlformats.org/officeDocument/2006/relationships/image" Target="../media/image40.png"/><Relationship Id="rId13" Type="http://schemas.openxmlformats.org/officeDocument/2006/relationships/image" Target="../media/image41.png"/><Relationship Id="rId14" Type="http://schemas.openxmlformats.org/officeDocument/2006/relationships/image" Target="../media/image42.png"/><Relationship Id="rId15" Type="http://schemas.openxmlformats.org/officeDocument/2006/relationships/image" Target="../media/image43.png"/><Relationship Id="rId16" Type="http://schemas.openxmlformats.org/officeDocument/2006/relationships/image" Target="../media/image27.png"/><Relationship Id="rId17"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slideLayout" Target="../slideLayouts/slideLayout5.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 Id="rId11" Type="http://schemas.openxmlformats.org/officeDocument/2006/relationships/image" Target="../media/image57.png"/><Relationship Id="rId12" Type="http://schemas.openxmlformats.org/officeDocument/2006/relationships/image" Target="../media/image58.png"/><Relationship Id="rId13" Type="http://schemas.openxmlformats.org/officeDocument/2006/relationships/image" Target="../media/image59.png"/><Relationship Id="rId14" Type="http://schemas.openxmlformats.org/officeDocument/2006/relationships/image" Target="../media/image60.png"/><Relationship Id="rId15" Type="http://schemas.openxmlformats.org/officeDocument/2006/relationships/image" Target="../media/image61.png"/><Relationship Id="rId16" Type="http://schemas.openxmlformats.org/officeDocument/2006/relationships/image" Target="../media/image62.png"/><Relationship Id="rId17" Type="http://schemas.openxmlformats.org/officeDocument/2006/relationships/image" Target="../media/image48.png"/><Relationship Id="rId18" Type="http://schemas.openxmlformats.org/officeDocument/2006/relationships/image" Target="../media/image63.png"/><Relationship Id="rId19"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61.png"/><Relationship Id="rId11" Type="http://schemas.openxmlformats.org/officeDocument/2006/relationships/image" Target="../media/image62.png"/><Relationship Id="rId12" Type="http://schemas.openxmlformats.org/officeDocument/2006/relationships/image" Target="../media/image48.png"/><Relationship Id="rId13" Type="http://schemas.openxmlformats.org/officeDocument/2006/relationships/image" Target="../media/image64.png"/><Relationship Id="rId14" Type="http://schemas.openxmlformats.org/officeDocument/2006/relationships/image" Target="../media/image52.png"/><Relationship Id="rId15" Type="http://schemas.openxmlformats.org/officeDocument/2006/relationships/image" Target="../media/image53.png"/><Relationship Id="rId16" Type="http://schemas.openxmlformats.org/officeDocument/2006/relationships/image" Target="../media/image54.png"/><Relationship Id="rId17" Type="http://schemas.openxmlformats.org/officeDocument/2006/relationships/image" Target="../media/image63.png"/><Relationship Id="rId18" Type="http://schemas.openxmlformats.org/officeDocument/2006/relationships/image" Target="../media/image65.png"/><Relationship Id="rId19" Type="http://schemas.openxmlformats.org/officeDocument/2006/relationships/image" Target="../media/image66.png"/><Relationship Id="rId20" Type="http://schemas.openxmlformats.org/officeDocument/2006/relationships/image" Target="../media/image67.png"/><Relationship Id="rId21" Type="http://schemas.openxmlformats.org/officeDocument/2006/relationships/image" Target="../media/image68.png"/><Relationship Id="rId22" Type="http://schemas.openxmlformats.org/officeDocument/2006/relationships/image" Target="../media/image69.png"/><Relationship Id="rId23"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5.png"/><Relationship Id="rId7" Type="http://schemas.openxmlformats.org/officeDocument/2006/relationships/image" Target="../media/image56.png"/><Relationship Id="rId8" Type="http://schemas.openxmlformats.org/officeDocument/2006/relationships/image" Target="../media/image57.png"/><Relationship Id="rId9" Type="http://schemas.openxmlformats.org/officeDocument/2006/relationships/image" Target="../media/image58.png"/><Relationship Id="rId10" Type="http://schemas.openxmlformats.org/officeDocument/2006/relationships/image" Target="../media/image59.png"/><Relationship Id="rId11" Type="http://schemas.openxmlformats.org/officeDocument/2006/relationships/image" Target="../media/image60.png"/><Relationship Id="rId12" Type="http://schemas.openxmlformats.org/officeDocument/2006/relationships/image" Target="../media/image61.png"/><Relationship Id="rId13" Type="http://schemas.openxmlformats.org/officeDocument/2006/relationships/image" Target="../media/image62.png"/><Relationship Id="rId14" Type="http://schemas.openxmlformats.org/officeDocument/2006/relationships/image" Target="../media/image48.png"/><Relationship Id="rId15" Type="http://schemas.openxmlformats.org/officeDocument/2006/relationships/image" Target="../media/image70.png"/><Relationship Id="rId16" Type="http://schemas.openxmlformats.org/officeDocument/2006/relationships/image" Target="../media/image71.png"/><Relationship Id="rId17" Type="http://schemas.openxmlformats.org/officeDocument/2006/relationships/image" Target="../media/image72.png"/><Relationship Id="rId18" Type="http://schemas.openxmlformats.org/officeDocument/2006/relationships/image" Target="../media/image73.png"/><Relationship Id="rId19" Type="http://schemas.openxmlformats.org/officeDocument/2006/relationships/image" Target="../media/image52.png"/><Relationship Id="rId20" Type="http://schemas.openxmlformats.org/officeDocument/2006/relationships/image" Target="../media/image53.png"/><Relationship Id="rId21" Type="http://schemas.openxmlformats.org/officeDocument/2006/relationships/image" Target="../media/image54.png"/><Relationship Id="rId22" Type="http://schemas.openxmlformats.org/officeDocument/2006/relationships/image" Target="../media/image63.png"/><Relationship Id="rId23" Type="http://schemas.openxmlformats.org/officeDocument/2006/relationships/image" Target="../media/image74.png"/><Relationship Id="rId24"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image" Target="../media/image79.png"/><Relationship Id="rId2" Type="http://schemas.openxmlformats.org/officeDocument/2006/relationships/hyperlink" Target="https://people.cs.umass.edu/~miyyer/cs685/slides/multilingual.pdf" TargetMode="External"/><Relationship Id="rId3" Type="http://schemas.openxmlformats.org/officeDocument/2006/relationships/hyperlink" Target="https://people.cs.umass.edu/~miyyer/cs685/slides/multilingual.pdf" TargetMode="External"/><Relationship Id="rId4" Type="http://schemas.openxmlformats.org/officeDocument/2006/relationships/hyperlink" Target="https://people.cs.umass.edu/~miyyer/cs685/slides/multilingual.pdf" TargetMode="External"/><Relationship Id="rId5" Type="http://schemas.openxmlformats.org/officeDocument/2006/relationships/slideLayout" Target="../slideLayouts/slideLayout5.xml"/>
</Relationships>
</file>

<file path=ppt/slides/_rels/slide27.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5.xml"/>
</Relationships>
</file>

<file path=ppt/slides/_rels/slide28.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slideLayout" Target="../slideLayouts/slideLayout5.xml"/>
</Relationships>
</file>

<file path=ppt/slides/_rels/slide29.xml.rels><?xml version="1.0" encoding="UTF-8"?>
<Relationships xmlns="http://schemas.openxmlformats.org/package/2006/relationships"><Relationship Id="rId1" Type="http://schemas.openxmlformats.org/officeDocument/2006/relationships/image" Target="../media/image83.png"/><Relationship Id="rId2" Type="http://schemas.openxmlformats.org/officeDocument/2006/relationships/image" Target="../media/image84.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3.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slideLayout" Target="../slideLayouts/slideLayout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6.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86.png"/><Relationship Id="rId3" Type="http://schemas.openxmlformats.org/officeDocument/2006/relationships/slideLayout" Target="../slideLayouts/slideLayout5.xml"/>
</Relationships>
</file>

<file path=ppt/slides/_rels/slide37.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Relationships xmlns="http://schemas.openxmlformats.org/package/2006/relationships"><Relationship Id="rId1" Type="http://schemas.openxmlformats.org/officeDocument/2006/relationships/hyperlink" Target="https://arxiv.org/pdf/2305.14314" TargetMode="External"/><Relationship Id="rId2"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5.xml"/>
</Relationships>
</file>

<file path=ppt/slides/_rels/slide40.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slideLayout" Target="../slideLayouts/slideLayout1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2.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hyperlink" Target="https://arxiv.org/pdf/2305.14314" TargetMode="External"/><Relationship Id="rId3" Type="http://schemas.openxmlformats.org/officeDocument/2006/relationships/slideLayout" Target="../slideLayouts/slideLayout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4.xml.rels><?xml version="1.0" encoding="UTF-8"?>
<Relationships xmlns="http://schemas.openxmlformats.org/package/2006/relationships"><Relationship Id="rId1" Type="http://schemas.openxmlformats.org/officeDocument/2006/relationships/image" Target="../media/image92.png"/><Relationship Id="rId2" Type="http://schemas.openxmlformats.org/officeDocument/2006/relationships/slideLayout" Target="../slideLayouts/slideLayout5.xml"/>
</Relationships>
</file>

<file path=ppt/slides/_rels/slide45.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slideLayout" Target="../slideLayouts/slideLayout5.xml"/>
</Relationships>
</file>

<file path=ppt/slides/_rels/slide46.xml.rels><?xml version="1.0" encoding="UTF-8"?>
<Relationships xmlns="http://schemas.openxmlformats.org/package/2006/relationships"><Relationship Id="rId1" Type="http://schemas.openxmlformats.org/officeDocument/2006/relationships/image" Target="../media/image95.png"/><Relationship Id="rId2" Type="http://schemas.openxmlformats.org/officeDocument/2006/relationships/slideLayout" Target="../slideLayouts/slideLayout5.xml"/>
</Relationships>
</file>

<file path=ppt/slides/_rels/slide47.xml.rels><?xml version="1.0" encoding="UTF-8"?>
<Relationships xmlns="http://schemas.openxmlformats.org/package/2006/relationships"><Relationship Id="rId1" Type="http://schemas.openxmlformats.org/officeDocument/2006/relationships/image" Target="../media/image96.png"/><Relationship Id="rId2" Type="http://schemas.openxmlformats.org/officeDocument/2006/relationships/slideLayout" Target="../slideLayouts/slideLayout5.xml"/>
</Relationships>
</file>

<file path=ppt/slides/_rels/slide48.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slideLayout" Target="../slideLayouts/slideLayout5.xml"/>
</Relationships>
</file>

<file path=ppt/slides/_rels/slide49.xml.rels><?xml version="1.0" encoding="UTF-8"?>
<Relationships xmlns="http://schemas.openxmlformats.org/package/2006/relationships"><Relationship Id="rId1" Type="http://schemas.openxmlformats.org/officeDocument/2006/relationships/image" Target="../media/image98.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2.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slideLayout" Target="../slideLayouts/slideLayout5.xml"/>
</Relationships>
</file>

<file path=ppt/slides/_rels/slide53.xml.rels><?xml version="1.0" encoding="UTF-8"?>
<Relationships xmlns="http://schemas.openxmlformats.org/package/2006/relationships"><Relationship Id="rId1" Type="http://schemas.openxmlformats.org/officeDocument/2006/relationships/image" Target="../media/image100.png"/><Relationship Id="rId2" Type="http://schemas.openxmlformats.org/officeDocument/2006/relationships/slideLayout" Target="../slideLayouts/slideLayout5.xml"/>
</Relationships>
</file>

<file path=ppt/slides/_rels/slide54.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5.xml"/>
</Relationships>
</file>

<file path=ppt/slides/_rels/slide55.xml.rels><?xml version="1.0" encoding="UTF-8"?>
<Relationships xmlns="http://schemas.openxmlformats.org/package/2006/relationships"><Relationship Id="rId1" Type="http://schemas.openxmlformats.org/officeDocument/2006/relationships/image" Target="../media/image102.png"/><Relationship Id="rId2" Type="http://schemas.openxmlformats.org/officeDocument/2006/relationships/slideLayout" Target="../slideLayouts/slideLayout5.xml"/>
</Relationships>
</file>

<file path=ppt/slides/_rels/slide56.xml.rels><?xml version="1.0" encoding="UTF-8"?>
<Relationships xmlns="http://schemas.openxmlformats.org/package/2006/relationships"><Relationship Id="rId1" Type="http://schemas.openxmlformats.org/officeDocument/2006/relationships/image" Target="../media/image103.png"/><Relationship Id="rId2" Type="http://schemas.openxmlformats.org/officeDocument/2006/relationships/image" Target="../media/image104.png"/><Relationship Id="rId3" Type="http://schemas.openxmlformats.org/officeDocument/2006/relationships/slideLayout" Target="../slideLayouts/slideLayout5.xml"/>
</Relationships>
</file>

<file path=ppt/slides/_rels/slide57.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slideLayout" Target="../slideLayouts/slideLayout5.xml"/>
</Relationships>
</file>

<file path=ppt/slides/_rels/slide58.xml.rels><?xml version="1.0" encoding="UTF-8"?>
<Relationships xmlns="http://schemas.openxmlformats.org/package/2006/relationships"><Relationship Id="rId1" Type="http://schemas.openxmlformats.org/officeDocument/2006/relationships/image" Target="../media/image106.png"/><Relationship Id="rId2" Type="http://schemas.openxmlformats.org/officeDocument/2006/relationships/slideLayout" Target="../slideLayouts/slideLayout5.xml"/>
</Relationships>
</file>

<file path=ppt/slides/_rels/slide59.xml.rels><?xml version="1.0" encoding="UTF-8"?>
<Relationships xmlns="http://schemas.openxmlformats.org/package/2006/relationships"><Relationship Id="rId1" Type="http://schemas.openxmlformats.org/officeDocument/2006/relationships/image" Target="../media/image107.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5.xml"/><Relationship Id="rId4"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slideLayout" Target="../slideLayouts/slideLayout5.xml"/>
</Relationships>
</file>

<file path=ppt/slides/_rels/slide61.xml.rels><?xml version="1.0" encoding="UTF-8"?>
<Relationships xmlns="http://schemas.openxmlformats.org/package/2006/relationships"><Relationship Id="rId1" Type="http://schemas.openxmlformats.org/officeDocument/2006/relationships/image" Target="../media/image109.png"/><Relationship Id="rId2" Type="http://schemas.openxmlformats.org/officeDocument/2006/relationships/slideLayout" Target="../slideLayouts/slideLayout5.xml"/>
</Relationships>
</file>

<file path=ppt/slides/_rels/slide62.xml.rels><?xml version="1.0" encoding="UTF-8"?>
<Relationships xmlns="http://schemas.openxmlformats.org/package/2006/relationships"><Relationship Id="rId1" Type="http://schemas.openxmlformats.org/officeDocument/2006/relationships/image" Target="../media/image110.png"/><Relationship Id="rId2" Type="http://schemas.openxmlformats.org/officeDocument/2006/relationships/slideLayout" Target="../slideLayouts/slideLayout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9.xml.rels><?xml version="1.0" encoding="UTF-8"?>
<Relationships xmlns="http://schemas.openxmlformats.org/package/2006/relationships"><Relationship Id="rId1" Type="http://schemas.openxmlformats.org/officeDocument/2006/relationships/hyperlink" Target="https://medium.com/@shravankoninti/decoding-strategies-of-all-decoder-only-models-gpt-631faa4c449a#:~:text=In%20the%20previous%20blog%20we,steps%20and%20it%20generates%20outputs" TargetMode="External"/><Relationship Id="rId2" Type="http://schemas.openxmlformats.org/officeDocument/2006/relationships/hyperlink" Target="https://medium.com/@shravankoninti/generative-pretrained-transformer-gpt-4b94d017a3f9" TargetMode="External"/><Relationship Id="rId3" Type="http://schemas.openxmlformats.org/officeDocument/2006/relationships/hyperlink" Target="https://medium.com/@shravankoninti/generative-pretrained-transformer-gpt-pre-training-fine-tuning-different-use-case-c93bb0553ffc" TargetMode="External"/><Relationship Id="rId4" Type="http://schemas.openxmlformats.org/officeDocument/2006/relationships/hyperlink" Target="https://medium.com/@shravankoninti/generative-pretrained-transformer-gpt-4b94d017a3f9" TargetMode="External"/><Relationship Id="rId5" Type="http://schemas.openxmlformats.org/officeDocument/2006/relationships/hyperlink" Target="https://medium.com/@YanAIx/step-by-step-into-gpt-70bc4a5d8714" TargetMode="External"/><Relationship Id="rId6" Type="http://schemas.openxmlformats.org/officeDocument/2006/relationships/hyperlink" Target="https://jalammar.github.io/illustrated-gpt2/" TargetMode="External"/><Relationship Id="rId7" Type="http://schemas.openxmlformats.org/officeDocument/2006/relationships/hyperlink" Target="https://learn.deeplearning.ai/courses/finetuning-large-language-models/lesson/1/introduction" TargetMode="External"/><Relationship Id="rId8" Type="http://schemas.openxmlformats.org/officeDocument/2006/relationships/slideLayout" Target="../slideLayouts/slideLayout14.xml"/><Relationship Id="rId9" Type="http://schemas.openxmlformats.org/officeDocument/2006/relationships/notesSlide" Target="../notesSlides/notesSlide69.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5.xml"/><Relationship Id="rId7"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buNone/>
            </a:pPr>
            <a:endParaRPr b="0" lang="en-US" sz="6000" strike="noStrike" u="none">
              <a:solidFill>
                <a:schemeClr val="dk1"/>
              </a:solidFill>
              <a:uFillTx/>
              <a:latin typeface="Calibri Light"/>
            </a:endParaRPr>
          </a:p>
        </p:txBody>
      </p:sp>
      <p:sp>
        <p:nvSpPr>
          <p:cNvPr id="112"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n-US" sz="2400" strike="noStrike" u="none">
              <a:solidFill>
                <a:schemeClr val="dk1"/>
              </a:solidFill>
              <a:uFillTx/>
              <a:latin typeface="Calibri"/>
            </a:endParaRPr>
          </a:p>
        </p:txBody>
      </p:sp>
      <p:sp>
        <p:nvSpPr>
          <p:cNvPr id="113" name="Rectangle 4"/>
          <p:cNvSpPr/>
          <p:nvPr/>
        </p:nvSpPr>
        <p:spPr>
          <a:xfrm>
            <a:off x="32400" y="0"/>
            <a:ext cx="12159360" cy="685764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350" strike="noStrike" u="none">
              <a:solidFill>
                <a:schemeClr val="lt1"/>
              </a:solidFill>
              <a:uFillTx/>
              <a:latin typeface="Calibri"/>
            </a:endParaRPr>
          </a:p>
        </p:txBody>
      </p:sp>
      <p:pic>
        <p:nvPicPr>
          <p:cNvPr id="114" name="Picture 5" descr="A picture containing drawing&#10;&#10;Description automatically generated"/>
          <p:cNvPicPr/>
          <p:nvPr/>
        </p:nvPicPr>
        <p:blipFill>
          <a:blip r:embed="rId1"/>
          <a:stretch/>
        </p:blipFill>
        <p:spPr>
          <a:xfrm>
            <a:off x="2976120" y="2195640"/>
            <a:ext cx="3442680" cy="1104480"/>
          </a:xfrm>
          <a:prstGeom prst="rect">
            <a:avLst/>
          </a:prstGeom>
          <a:noFill/>
          <a:ln w="0">
            <a:noFill/>
          </a:ln>
        </p:spPr>
      </p:pic>
      <p:sp>
        <p:nvSpPr>
          <p:cNvPr id="115" name="TextBox 6"/>
          <p:cNvSpPr/>
          <p:nvPr/>
        </p:nvSpPr>
        <p:spPr>
          <a:xfrm>
            <a:off x="6128280" y="1844280"/>
            <a:ext cx="5394600" cy="63972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600" strike="noStrike" u="none">
                <a:solidFill>
                  <a:schemeClr val="lt1"/>
                </a:solidFill>
                <a:uFillTx/>
                <a:latin typeface="Calibri"/>
              </a:rPr>
              <a:t>Fine Tuning</a:t>
            </a:r>
            <a:endParaRPr b="0" lang="en-US" sz="3600" strike="noStrike" u="none">
              <a:solidFill>
                <a:srgbClr val="000000"/>
              </a:solidFill>
              <a:uFillTx/>
              <a:latin typeface="Arial"/>
            </a:endParaRPr>
          </a:p>
        </p:txBody>
      </p:sp>
      <p:cxnSp>
        <p:nvCxnSpPr>
          <p:cNvPr id="116" name="Straight Connector 7"/>
          <p:cNvCxnSpPr/>
          <p:nvPr/>
        </p:nvCxnSpPr>
        <p:spPr>
          <a:xfrm>
            <a:off x="6553800" y="1871640"/>
            <a:ext cx="360" cy="1637280"/>
          </a:xfrm>
          <a:prstGeom prst="straightConnector1">
            <a:avLst/>
          </a:prstGeom>
          <a:ln>
            <a:solidFill>
              <a:srgbClr val="ffc000"/>
            </a:solidFill>
          </a:ln>
        </p:spPr>
      </p:cxnSp>
      <p:pic>
        <p:nvPicPr>
          <p:cNvPr id="117" name="Picture 1" descr="A person in a white shirt&#10;&#10;Description automatically generated"/>
          <p:cNvPicPr/>
          <p:nvPr/>
        </p:nvPicPr>
        <p:blipFill>
          <a:blip r:embed="rId2"/>
          <a:stretch/>
        </p:blipFill>
        <p:spPr>
          <a:xfrm>
            <a:off x="419760" y="280440"/>
            <a:ext cx="2639160" cy="2639160"/>
          </a:xfrm>
          <a:prstGeom prst="rect">
            <a:avLst/>
          </a:prstGeom>
          <a:noFill/>
          <a:ln w="0">
            <a:noFill/>
          </a:ln>
        </p:spPr>
      </p:pic>
      <p:pic>
        <p:nvPicPr>
          <p:cNvPr id="118" name="Picture 2" descr="Amritapuri Campus | Amrita Vishwa Vidyapeetham"/>
          <p:cNvPicPr/>
          <p:nvPr/>
        </p:nvPicPr>
        <p:blipFill>
          <a:blip r:embed="rId3"/>
          <a:stretch/>
        </p:blipFill>
        <p:spPr>
          <a:xfrm>
            <a:off x="32400" y="3300480"/>
            <a:ext cx="12191760" cy="358488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160"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161" name="Picture 6" descr=""/>
          <p:cNvPicPr/>
          <p:nvPr/>
        </p:nvPicPr>
        <p:blipFill>
          <a:blip r:embed="rId1"/>
          <a:stretch/>
        </p:blipFill>
        <p:spPr>
          <a:xfrm>
            <a:off x="0" y="57960"/>
            <a:ext cx="5830200" cy="1677960"/>
          </a:xfrm>
          <a:prstGeom prst="rect">
            <a:avLst/>
          </a:prstGeom>
          <a:noFill/>
          <a:ln w="0">
            <a:noFill/>
          </a:ln>
        </p:spPr>
      </p:pic>
      <p:pic>
        <p:nvPicPr>
          <p:cNvPr id="162" name="Picture 8" descr=""/>
          <p:cNvPicPr/>
          <p:nvPr/>
        </p:nvPicPr>
        <p:blipFill>
          <a:blip r:embed="rId2"/>
          <a:stretch/>
        </p:blipFill>
        <p:spPr>
          <a:xfrm>
            <a:off x="5603040" y="160200"/>
            <a:ext cx="5172840" cy="624672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164"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165" name="Picture 4" descr=""/>
          <p:cNvPicPr/>
          <p:nvPr/>
        </p:nvPicPr>
        <p:blipFill>
          <a:blip r:embed="rId1"/>
          <a:stretch/>
        </p:blipFill>
        <p:spPr>
          <a:xfrm>
            <a:off x="749880" y="212400"/>
            <a:ext cx="10238040" cy="5652360"/>
          </a:xfrm>
          <a:prstGeom prst="rect">
            <a:avLst/>
          </a:prstGeom>
          <a:noFill/>
          <a:ln w="0">
            <a:noFill/>
          </a:ln>
        </p:spPr>
      </p:pic>
      <p:pic>
        <p:nvPicPr>
          <p:cNvPr id="166" name="Picture 19" descr=""/>
          <p:cNvPicPr/>
          <p:nvPr/>
        </p:nvPicPr>
        <p:blipFill>
          <a:blip r:embed="rId2"/>
          <a:stretch/>
        </p:blipFill>
        <p:spPr>
          <a:xfrm>
            <a:off x="7585560" y="5750280"/>
            <a:ext cx="3072240" cy="30600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168"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169" name="Picture 4" descr=""/>
          <p:cNvPicPr/>
          <p:nvPr/>
        </p:nvPicPr>
        <p:blipFill>
          <a:blip r:embed="rId1"/>
          <a:stretch/>
        </p:blipFill>
        <p:spPr>
          <a:xfrm>
            <a:off x="1527480" y="365040"/>
            <a:ext cx="8286120" cy="2872080"/>
          </a:xfrm>
          <a:prstGeom prst="rect">
            <a:avLst/>
          </a:prstGeom>
          <a:noFill/>
          <a:ln w="0">
            <a:noFill/>
          </a:ln>
        </p:spPr>
      </p:pic>
      <p:pic>
        <p:nvPicPr>
          <p:cNvPr id="170" name="Picture 6" descr=""/>
          <p:cNvPicPr/>
          <p:nvPr/>
        </p:nvPicPr>
        <p:blipFill>
          <a:blip r:embed="rId2"/>
          <a:stretch/>
        </p:blipFill>
        <p:spPr>
          <a:xfrm>
            <a:off x="949320" y="3237480"/>
            <a:ext cx="9855000" cy="293904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172"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173" name="Picture 4" descr=""/>
          <p:cNvPicPr/>
          <p:nvPr/>
        </p:nvPicPr>
        <p:blipFill>
          <a:blip r:embed="rId1"/>
          <a:stretch/>
        </p:blipFill>
        <p:spPr>
          <a:xfrm>
            <a:off x="969840" y="1294200"/>
            <a:ext cx="10252080" cy="406728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175"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176" name="Picture 4" descr=""/>
          <p:cNvPicPr/>
          <p:nvPr/>
        </p:nvPicPr>
        <p:blipFill>
          <a:blip r:embed="rId1"/>
          <a:stretch/>
        </p:blipFill>
        <p:spPr>
          <a:xfrm>
            <a:off x="1604520" y="801360"/>
            <a:ext cx="9179280" cy="4820040"/>
          </a:xfrm>
          <a:prstGeom prst="rect">
            <a:avLst/>
          </a:prstGeom>
          <a:noFill/>
          <a:ln w="0">
            <a:noFill/>
          </a:ln>
        </p:spPr>
      </p:pic>
      <p:pic>
        <p:nvPicPr>
          <p:cNvPr id="177" name="Picture 5" descr=""/>
          <p:cNvPicPr/>
          <p:nvPr/>
        </p:nvPicPr>
        <p:blipFill>
          <a:blip r:embed="rId2"/>
          <a:stretch/>
        </p:blipFill>
        <p:spPr>
          <a:xfrm>
            <a:off x="7911360" y="191160"/>
            <a:ext cx="2872800" cy="586440"/>
          </a:xfrm>
          <a:prstGeom prst="rect">
            <a:avLst/>
          </a:prstGeom>
          <a:noFill/>
          <a:ln w="0">
            <a:noFill/>
          </a:ln>
        </p:spPr>
      </p:pic>
      <p:sp>
        <p:nvSpPr>
          <p:cNvPr id="178" name="TextBox 6"/>
          <p:cNvSpPr/>
          <p:nvPr/>
        </p:nvSpPr>
        <p:spPr>
          <a:xfrm>
            <a:off x="9077760" y="687600"/>
            <a:ext cx="7617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trike="noStrike" u="none">
                <a:solidFill>
                  <a:schemeClr val="dk1"/>
                </a:solidFill>
                <a:uFillTx/>
                <a:latin typeface="Calibri"/>
              </a:rPr>
              <a:t>LORA</a:t>
            </a:r>
            <a:endParaRPr b="0" lang="en-US" sz="1800" strike="noStrike" u="none">
              <a:solidFill>
                <a:srgbClr val="000000"/>
              </a:solidFill>
              <a:uFillTx/>
              <a:latin typeface="Arial"/>
            </a:endParaRPr>
          </a:p>
        </p:txBody>
      </p:sp>
      <p:pic>
        <p:nvPicPr>
          <p:cNvPr id="179" name="Picture 8" descr=""/>
          <p:cNvPicPr/>
          <p:nvPr/>
        </p:nvPicPr>
        <p:blipFill>
          <a:blip r:embed="rId3"/>
          <a:stretch/>
        </p:blipFill>
        <p:spPr>
          <a:xfrm>
            <a:off x="7401600" y="1047600"/>
            <a:ext cx="4801680" cy="37728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LoRA</a:t>
            </a:r>
            <a:endParaRPr b="0" lang="en-US" sz="4400" strike="noStrike" u="none">
              <a:solidFill>
                <a:schemeClr val="dk1"/>
              </a:solidFill>
              <a:uFillTx/>
              <a:latin typeface="Calibri"/>
            </a:endParaRPr>
          </a:p>
        </p:txBody>
      </p:sp>
      <p:pic>
        <p:nvPicPr>
          <p:cNvPr id="181" name="Picture 4" descr=""/>
          <p:cNvPicPr/>
          <p:nvPr/>
        </p:nvPicPr>
        <p:blipFill>
          <a:blip r:embed="rId1"/>
          <a:stretch/>
        </p:blipFill>
        <p:spPr>
          <a:xfrm>
            <a:off x="518400" y="1453320"/>
            <a:ext cx="11154600" cy="421200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p:nvPr>
        </p:nvSpPr>
        <p:spPr>
          <a:xfrm>
            <a:off x="1371600" y="515520"/>
            <a:ext cx="10240920" cy="555552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Clr>
                <a:srgbClr val="657d9d"/>
              </a:buClr>
              <a:buFont typeface="Arial"/>
              <a:buChar char="•"/>
            </a:pPr>
            <a:r>
              <a:rPr b="0" lang="en-US" sz="2600" strike="noStrike" u="none">
                <a:solidFill>
                  <a:schemeClr val="dk2">
                    <a:lumMod val="75000"/>
                    <a:lumOff val="25000"/>
                  </a:schemeClr>
                </a:solidFill>
                <a:uFillTx/>
                <a:latin typeface="Times New Roman"/>
              </a:rPr>
              <a:t>LoRA: Low-Rank Adaptation of Large Language Models</a:t>
            </a:r>
            <a:endParaRPr b="0" lang="en-US" sz="2600" strike="noStrike" u="none">
              <a:solidFill>
                <a:schemeClr val="dk1"/>
              </a:solidFill>
              <a:uFillTx/>
              <a:latin typeface="Calibri"/>
            </a:endParaRPr>
          </a:p>
          <a:p>
            <a:pPr lvl="1" marL="685800" indent="-228600" algn="just" defTabSz="914400">
              <a:lnSpc>
                <a:spcPct val="90000"/>
              </a:lnSpc>
              <a:spcBef>
                <a:spcPts val="499"/>
              </a:spcBef>
              <a:buClr>
                <a:srgbClr val="000000"/>
              </a:buClr>
              <a:buFont typeface="Arial"/>
              <a:buChar char="•"/>
            </a:pPr>
            <a:r>
              <a:rPr b="0" lang="en-US" sz="2600" strike="noStrike" u="none">
                <a:solidFill>
                  <a:schemeClr val="dk1"/>
                </a:solidFill>
                <a:uFillTx/>
                <a:latin typeface="Times New Roman"/>
              </a:rPr>
              <a:t>Try to achieve a </a:t>
            </a:r>
            <a:r>
              <a:rPr b="1" lang="en-US" sz="2600" strike="noStrike" u="none">
                <a:solidFill>
                  <a:schemeClr val="accent6">
                    <a:lumMod val="75000"/>
                  </a:schemeClr>
                </a:solidFill>
                <a:uFillTx/>
                <a:latin typeface="Times New Roman"/>
              </a:rPr>
              <a:t>small number of task-specific parameters</a:t>
            </a:r>
            <a:endParaRPr b="0" lang="en-US" sz="2600" strike="noStrike" u="none">
              <a:solidFill>
                <a:schemeClr val="dk1"/>
              </a:solidFill>
              <a:uFillTx/>
              <a:latin typeface="Calibri"/>
            </a:endParaRPr>
          </a:p>
          <a:p>
            <a:pPr lvl="1" marL="685800" indent="-228600" algn="just" defTabSz="914400">
              <a:lnSpc>
                <a:spcPct val="90000"/>
              </a:lnSpc>
              <a:spcBef>
                <a:spcPts val="499"/>
              </a:spcBef>
              <a:buClr>
                <a:srgbClr val="000000"/>
              </a:buClr>
              <a:buFont typeface="Arial"/>
              <a:buChar char="•"/>
            </a:pPr>
            <a:r>
              <a:rPr b="0" lang="en-US" sz="2600" strike="noStrike" u="none">
                <a:solidFill>
                  <a:schemeClr val="dk1"/>
                </a:solidFill>
                <a:uFillTx/>
                <a:latin typeface="Times New Roman"/>
              </a:rPr>
              <a:t>While the </a:t>
            </a:r>
            <a:r>
              <a:rPr b="0" lang="en-US" sz="2600" strike="noStrike" u="none">
                <a:solidFill>
                  <a:schemeClr val="accent6">
                    <a:lumMod val="50000"/>
                  </a:schemeClr>
                </a:solidFill>
                <a:uFillTx/>
                <a:latin typeface="Times New Roman"/>
              </a:rPr>
              <a:t>weights of a pre-trained model have full rank on the pre-trained tasks</a:t>
            </a:r>
            <a:r>
              <a:rPr b="0" lang="en-US" sz="2600" strike="noStrike" u="none">
                <a:solidFill>
                  <a:schemeClr val="dk1"/>
                </a:solidFill>
                <a:uFillTx/>
                <a:latin typeface="Times New Roman"/>
              </a:rPr>
              <a:t>, the LoRA authors point out that </a:t>
            </a:r>
            <a:r>
              <a:rPr b="0" lang="en-US" sz="2600" strike="noStrike" u="none">
                <a:solidFill>
                  <a:schemeClr val="accent6">
                    <a:lumMod val="75000"/>
                  </a:schemeClr>
                </a:solidFill>
                <a:highlight>
                  <a:srgbClr val="ffff00"/>
                </a:highlight>
                <a:uFillTx/>
                <a:latin typeface="Times New Roman"/>
              </a:rPr>
              <a:t>pre-trained large language models have a low “intrinsic dimension”* when they are adapted to a new task</a:t>
            </a:r>
            <a:endParaRPr b="0" lang="en-US" sz="2600" strike="noStrike" u="none">
              <a:solidFill>
                <a:schemeClr val="dk1"/>
              </a:solidFill>
              <a:uFillTx/>
              <a:latin typeface="Calibri"/>
            </a:endParaRPr>
          </a:p>
          <a:p>
            <a:pPr indent="0" algn="just" defTabSz="914400">
              <a:lnSpc>
                <a:spcPct val="90000"/>
              </a:lnSpc>
              <a:spcBef>
                <a:spcPts val="499"/>
              </a:spcBef>
              <a:buNone/>
            </a:pPr>
            <a:endParaRPr b="0" lang="en-US" sz="2600" strike="noStrike" u="none">
              <a:solidFill>
                <a:schemeClr val="dk1"/>
              </a:solidFill>
              <a:uFillTx/>
              <a:latin typeface="Calibri"/>
            </a:endParaRPr>
          </a:p>
          <a:p>
            <a:pPr indent="0" algn="just" defTabSz="914400">
              <a:lnSpc>
                <a:spcPct val="90000"/>
              </a:lnSpc>
              <a:spcBef>
                <a:spcPts val="499"/>
              </a:spcBef>
              <a:buNone/>
            </a:pPr>
            <a:endParaRPr b="0" lang="en-US" sz="2600" strike="noStrike" u="none">
              <a:solidFill>
                <a:schemeClr val="dk1"/>
              </a:solidFill>
              <a:uFillTx/>
              <a:latin typeface="Calibri"/>
            </a:endParaRPr>
          </a:p>
        </p:txBody>
      </p:sp>
      <p:sp>
        <p:nvSpPr>
          <p:cNvPr id="183" name="Oval 7"/>
          <p:cNvSpPr/>
          <p:nvPr/>
        </p:nvSpPr>
        <p:spPr>
          <a:xfrm>
            <a:off x="6993000" y="3429000"/>
            <a:ext cx="4524120" cy="2822040"/>
          </a:xfrm>
          <a:prstGeom prst="ellipse">
            <a:avLst/>
          </a:prstGeom>
          <a:solidFill>
            <a:schemeClr val="tx2">
              <a:lumMod val="75000"/>
              <a:lumOff val="25000"/>
            </a:schemeClr>
          </a:solidFill>
          <a:ln w="0">
            <a:solidFill>
              <a:srgbClr val="44546a">
                <a:lumMod val="75000"/>
                <a:lumOff val="25000"/>
              </a:srgbClr>
            </a:solidFill>
          </a:ln>
          <a:effectLst>
            <a:outerShdw algn="ctr" blurRad="57240" dir="5400000" dist="19080" rotWithShape="0">
              <a:srgbClr val="000000">
                <a:alpha val="63000"/>
              </a:srgbClr>
            </a:outerShdw>
          </a:effectLst>
        </p:spPr>
        <p:style>
          <a:lnRef idx="0">
            <a:schemeClr val="accent4"/>
          </a:lnRef>
          <a:fillRef idx="3">
            <a:schemeClr val="accent4"/>
          </a:fillRef>
          <a:effectRef idx="3">
            <a:schemeClr val="accent4"/>
          </a:effectRef>
          <a:fontRef idx="minor"/>
        </p:style>
        <p:txBody>
          <a:bodyPr lIns="90000" rIns="90000" tIns="45000" bIns="45000" anchor="ctr">
            <a:noAutofit/>
          </a:bodyPr>
          <a:p>
            <a:pPr algn="ctr" defTabSz="914400">
              <a:lnSpc>
                <a:spcPct val="150000"/>
              </a:lnSpc>
            </a:pPr>
            <a:r>
              <a:rPr b="1" lang="en-US" sz="2200" strike="noStrike" u="none">
                <a:solidFill>
                  <a:schemeClr val="lt1">
                    <a:lumMod val="95000"/>
                  </a:schemeClr>
                </a:solidFill>
                <a:uFillTx/>
                <a:latin typeface="Times New Roman"/>
                <a:ea typeface="Open Sans"/>
              </a:rPr>
              <a:t>Decompose the weight changes, ΔW, into a lower-rank representation</a:t>
            </a:r>
            <a:endParaRPr b="0" lang="en-US" sz="2200" strike="noStrike" u="none">
              <a:solidFill>
                <a:srgbClr val="ffffff"/>
              </a:solidFill>
              <a:uFillTx/>
              <a:latin typeface="Arial"/>
            </a:endParaRPr>
          </a:p>
        </p:txBody>
      </p:sp>
      <p:sp>
        <p:nvSpPr>
          <p:cNvPr id="184" name="TextBox 6"/>
          <p:cNvSpPr/>
          <p:nvPr/>
        </p:nvSpPr>
        <p:spPr>
          <a:xfrm>
            <a:off x="0" y="4840200"/>
            <a:ext cx="738756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uFillTx/>
                <a:latin typeface="Calibri"/>
              </a:rPr>
              <a:t>*The intrinsic dimension refers to the minimum number of parameters required to effectively represent the information in a model.</a:t>
            </a:r>
            <a:endParaRPr b="0" lang="en-US" sz="1800" strike="noStrike" u="none">
              <a:solidFill>
                <a:srgbClr val="000000"/>
              </a:solidFill>
              <a:uFillTx/>
              <a:latin typeface="Arial"/>
            </a:endParaRPr>
          </a:p>
        </p:txBody>
      </p:sp>
      <p:sp>
        <p:nvSpPr>
          <p:cNvPr id="3" name="PlaceHolder 2"/>
          <p:cNvSpPr>
            <a:spLocks noGrp="1"/>
          </p:cNvSpPr>
          <p:nvPr>
            <p:ph type="sldNum" idx="15"/>
          </p:nvPr>
        </p:nvSpPr>
        <p:spPr/>
        <p:txBody>
          <a:bodyPr/>
          <a:p>
            <a:fld id="{52612436-5092-4BD2-A95F-C8C83B5F840C}"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119" strike="noStrike" u="none">
                <a:solidFill>
                  <a:schemeClr val="dk1"/>
                </a:solidFill>
                <a:uFillTx/>
                <a:latin typeface="Calibri Light"/>
              </a:rPr>
              <a:t>Working</a:t>
            </a:r>
            <a:endParaRPr b="0" lang="en-US" sz="4400" strike="noStrike" u="none">
              <a:solidFill>
                <a:schemeClr val="dk1"/>
              </a:solidFill>
              <a:uFillTx/>
              <a:latin typeface="Calibri"/>
            </a:endParaRPr>
          </a:p>
        </p:txBody>
      </p:sp>
      <p:sp>
        <p:nvSpPr>
          <p:cNvPr id="186" name="object 3"/>
          <p:cNvSpPr/>
          <p:nvPr/>
        </p:nvSpPr>
        <p:spPr>
          <a:xfrm>
            <a:off x="912960" y="1193040"/>
            <a:ext cx="9232560" cy="854280"/>
          </a:xfrm>
          <a:prstGeom prst="rect">
            <a:avLst/>
          </a:prstGeom>
          <a:noFill/>
          <a:ln w="0">
            <a:noFill/>
          </a:ln>
        </p:spPr>
        <p:style>
          <a:lnRef idx="0"/>
          <a:fillRef idx="0"/>
          <a:effectRef idx="0"/>
          <a:fontRef idx="minor"/>
        </p:style>
        <p:txBody>
          <a:bodyPr lIns="0" rIns="0" tIns="16560" bIns="0" anchor="t">
            <a:spAutoFit/>
          </a:bodyPr>
          <a:p>
            <a:pPr marL="12600" defTabSz="914400">
              <a:lnSpc>
                <a:spcPct val="100000"/>
              </a:lnSpc>
              <a:spcBef>
                <a:spcPts val="130"/>
              </a:spcBef>
            </a:pPr>
            <a:r>
              <a:rPr b="0" lang="en-US" sz="2750" spc="-20" strike="noStrike" u="none">
                <a:solidFill>
                  <a:srgbClr val="464646"/>
                </a:solidFill>
                <a:uFillTx/>
                <a:latin typeface="Trebuchet MS"/>
              </a:rPr>
              <a:t>Now,</a:t>
            </a:r>
            <a:r>
              <a:rPr b="0" lang="en-US" sz="2750" spc="-125" strike="noStrike" u="none">
                <a:solidFill>
                  <a:srgbClr val="464646"/>
                </a:solidFill>
                <a:uFillTx/>
                <a:latin typeface="Trebuchet MS"/>
              </a:rPr>
              <a:t> </a:t>
            </a:r>
            <a:r>
              <a:rPr b="0" lang="en-US" sz="2750" strike="noStrike" u="none">
                <a:solidFill>
                  <a:srgbClr val="464646"/>
                </a:solidFill>
                <a:uFillTx/>
                <a:latin typeface="Trebuchet MS"/>
              </a:rPr>
              <a:t>we</a:t>
            </a:r>
            <a:r>
              <a:rPr b="0" lang="en-US" sz="2750" spc="-113" strike="noStrike" u="none">
                <a:solidFill>
                  <a:srgbClr val="464646"/>
                </a:solidFill>
                <a:uFillTx/>
                <a:latin typeface="Trebuchet MS"/>
              </a:rPr>
              <a:t> </a:t>
            </a:r>
            <a:r>
              <a:rPr b="0" lang="en-US" sz="2750" spc="170" strike="noStrike" u="none">
                <a:solidFill>
                  <a:srgbClr val="464646"/>
                </a:solidFill>
                <a:uFillTx/>
                <a:latin typeface="Trebuchet MS"/>
              </a:rPr>
              <a:t>use</a:t>
            </a:r>
            <a:r>
              <a:rPr b="0" lang="en-US" sz="2750" spc="-184" strike="noStrike" u="none">
                <a:solidFill>
                  <a:srgbClr val="464646"/>
                </a:solidFill>
                <a:uFillTx/>
                <a:latin typeface="Trebuchet MS"/>
              </a:rPr>
              <a:t> </a:t>
            </a:r>
            <a:r>
              <a:rPr b="0" lang="en-US" sz="2750" spc="60" strike="noStrike" u="none">
                <a:solidFill>
                  <a:srgbClr val="464646"/>
                </a:solidFill>
                <a:uFillTx/>
                <a:latin typeface="Trebuchet MS"/>
              </a:rPr>
              <a:t>the</a:t>
            </a:r>
            <a:r>
              <a:rPr b="0" lang="en-US" sz="2750" spc="-184" strike="noStrike" u="none">
                <a:solidFill>
                  <a:srgbClr val="464646"/>
                </a:solidFill>
                <a:uFillTx/>
                <a:latin typeface="Trebuchet MS"/>
              </a:rPr>
              <a:t> </a:t>
            </a:r>
            <a:r>
              <a:rPr b="0" lang="en-US" sz="2750" spc="190" strike="noStrike" u="none">
                <a:solidFill>
                  <a:srgbClr val="464646"/>
                </a:solidFill>
                <a:uFillTx/>
                <a:latin typeface="Trebuchet MS"/>
              </a:rPr>
              <a:t>same</a:t>
            </a:r>
            <a:r>
              <a:rPr b="0" lang="en-US" sz="2750" spc="-113" strike="noStrike" u="none">
                <a:solidFill>
                  <a:srgbClr val="464646"/>
                </a:solidFill>
                <a:uFillTx/>
                <a:latin typeface="Trebuchet MS"/>
              </a:rPr>
              <a:t> </a:t>
            </a:r>
            <a:r>
              <a:rPr b="0" lang="en-US" sz="2750" spc="65" strike="noStrike" u="none">
                <a:solidFill>
                  <a:srgbClr val="464646"/>
                </a:solidFill>
                <a:uFillTx/>
                <a:latin typeface="Trebuchet MS"/>
              </a:rPr>
              <a:t>concept</a:t>
            </a:r>
            <a:r>
              <a:rPr b="0" lang="en-US" sz="2750" spc="-119" strike="noStrike" u="none">
                <a:solidFill>
                  <a:srgbClr val="464646"/>
                </a:solidFill>
                <a:uFillTx/>
                <a:latin typeface="Trebuchet MS"/>
              </a:rPr>
              <a:t> </a:t>
            </a:r>
            <a:r>
              <a:rPr b="0" lang="en-US" sz="2750" strike="noStrike" u="none">
                <a:solidFill>
                  <a:srgbClr val="464646"/>
                </a:solidFill>
                <a:uFillTx/>
                <a:latin typeface="Trebuchet MS"/>
              </a:rPr>
              <a:t>of</a:t>
            </a:r>
            <a:r>
              <a:rPr b="0" lang="en-US" sz="2750" spc="-99" strike="noStrike" u="none">
                <a:solidFill>
                  <a:srgbClr val="464646"/>
                </a:solidFill>
                <a:uFillTx/>
                <a:latin typeface="Trebuchet MS"/>
              </a:rPr>
              <a:t> </a:t>
            </a:r>
            <a:r>
              <a:rPr b="0" lang="en-US" sz="2750" spc="96" strike="noStrike" u="none">
                <a:solidFill>
                  <a:srgbClr val="464646"/>
                </a:solidFill>
                <a:uFillTx/>
                <a:latin typeface="Trebuchet MS"/>
              </a:rPr>
              <a:t>matrix</a:t>
            </a:r>
            <a:r>
              <a:rPr b="0" lang="en-US" sz="2750" spc="-139" strike="noStrike" u="none">
                <a:solidFill>
                  <a:srgbClr val="464646"/>
                </a:solidFill>
                <a:uFillTx/>
                <a:latin typeface="Trebuchet MS"/>
              </a:rPr>
              <a:t> </a:t>
            </a:r>
            <a:r>
              <a:rPr b="0" lang="en-US" sz="2750" spc="105" strike="noStrike" u="none">
                <a:solidFill>
                  <a:srgbClr val="464646"/>
                </a:solidFill>
                <a:uFillTx/>
                <a:latin typeface="Trebuchet MS"/>
              </a:rPr>
              <a:t>decomposition</a:t>
            </a:r>
            <a:endParaRPr b="0" lang="en-US" sz="2750" strike="noStrike" u="none">
              <a:solidFill>
                <a:srgbClr val="000000"/>
              </a:solidFill>
              <a:uFillTx/>
              <a:latin typeface="Arial"/>
            </a:endParaRPr>
          </a:p>
        </p:txBody>
      </p:sp>
      <p:sp>
        <p:nvSpPr>
          <p:cNvPr id="187" name="object 4"/>
          <p:cNvSpPr/>
          <p:nvPr/>
        </p:nvSpPr>
        <p:spPr>
          <a:xfrm>
            <a:off x="4753800" y="3258720"/>
            <a:ext cx="211680" cy="220680"/>
          </a:xfrm>
          <a:custGeom>
            <a:avLst/>
            <a:gdLst>
              <a:gd name="textAreaLeft" fmla="*/ 0 w 211680"/>
              <a:gd name="textAreaRight" fmla="*/ 212040 w 211680"/>
              <a:gd name="textAreaTop" fmla="*/ 0 h 220680"/>
              <a:gd name="textAreaBottom" fmla="*/ 221040 h 220680"/>
            </a:gdLst>
            <a:ahLst/>
            <a:rect l="textAreaLeft" t="textAreaTop" r="textAreaRight" b="textAreaBottom"/>
            <a:pathLst>
              <a:path w="212089" h="220979">
                <a:moveTo>
                  <a:pt x="211963" y="99060"/>
                </a:moveTo>
                <a:lnTo>
                  <a:pt x="118110" y="99060"/>
                </a:lnTo>
                <a:lnTo>
                  <a:pt x="118110" y="0"/>
                </a:lnTo>
                <a:lnTo>
                  <a:pt x="93726" y="0"/>
                </a:lnTo>
                <a:lnTo>
                  <a:pt x="93726" y="99060"/>
                </a:lnTo>
                <a:lnTo>
                  <a:pt x="0" y="99060"/>
                </a:lnTo>
                <a:lnTo>
                  <a:pt x="0" y="121920"/>
                </a:lnTo>
                <a:lnTo>
                  <a:pt x="93726" y="121920"/>
                </a:lnTo>
                <a:lnTo>
                  <a:pt x="93726" y="220980"/>
                </a:lnTo>
                <a:lnTo>
                  <a:pt x="118110" y="220980"/>
                </a:lnTo>
                <a:lnTo>
                  <a:pt x="118110" y="121920"/>
                </a:lnTo>
                <a:lnTo>
                  <a:pt x="211963" y="121920"/>
                </a:lnTo>
                <a:lnTo>
                  <a:pt x="211963" y="9906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nvGrpSpPr>
          <p:cNvPr id="188" name="object 5"/>
          <p:cNvGrpSpPr/>
          <p:nvPr/>
        </p:nvGrpSpPr>
        <p:grpSpPr>
          <a:xfrm>
            <a:off x="5158800" y="3232080"/>
            <a:ext cx="534240" cy="239760"/>
            <a:chOff x="5158800" y="3232080"/>
            <a:chExt cx="534240" cy="239760"/>
          </a:xfrm>
        </p:grpSpPr>
        <p:pic>
          <p:nvPicPr>
            <p:cNvPr id="189" name="object 6" descr=""/>
            <p:cNvPicPr/>
            <p:nvPr/>
          </p:nvPicPr>
          <p:blipFill>
            <a:blip r:embed="rId1"/>
            <a:stretch/>
          </p:blipFill>
          <p:spPr>
            <a:xfrm>
              <a:off x="5158800" y="3232080"/>
              <a:ext cx="187560" cy="237240"/>
            </a:xfrm>
            <a:prstGeom prst="rect">
              <a:avLst/>
            </a:prstGeom>
            <a:noFill/>
            <a:ln w="0">
              <a:noFill/>
            </a:ln>
          </p:spPr>
        </p:pic>
        <p:sp>
          <p:nvSpPr>
            <p:cNvPr id="190" name="object 7"/>
            <p:cNvSpPr/>
            <p:nvPr/>
          </p:nvSpPr>
          <p:spPr>
            <a:xfrm>
              <a:off x="5379120" y="3234600"/>
              <a:ext cx="313920" cy="237240"/>
            </a:xfrm>
            <a:custGeom>
              <a:avLst/>
              <a:gdLst>
                <a:gd name="textAreaLeft" fmla="*/ 0 w 313920"/>
                <a:gd name="textAreaRight" fmla="*/ 314280 w 313920"/>
                <a:gd name="textAreaTop" fmla="*/ 0 h 237240"/>
                <a:gd name="textAreaBottom" fmla="*/ 237600 h 237240"/>
              </a:gdLst>
              <a:ahLst/>
              <a:rect l="textAreaLeft" t="textAreaTop" r="textAreaRight" b="textAreaBottom"/>
              <a:pathLst>
                <a:path w="314325" h="237489">
                  <a:moveTo>
                    <a:pt x="314070" y="0"/>
                  </a:moveTo>
                  <a:lnTo>
                    <a:pt x="243712" y="0"/>
                  </a:lnTo>
                  <a:lnTo>
                    <a:pt x="241807" y="8509"/>
                  </a:lnTo>
                  <a:lnTo>
                    <a:pt x="253364" y="10287"/>
                  </a:lnTo>
                  <a:lnTo>
                    <a:pt x="259079" y="16001"/>
                  </a:lnTo>
                  <a:lnTo>
                    <a:pt x="259079" y="30607"/>
                  </a:lnTo>
                  <a:lnTo>
                    <a:pt x="257555" y="36449"/>
                  </a:lnTo>
                  <a:lnTo>
                    <a:pt x="248919" y="56134"/>
                  </a:lnTo>
                  <a:lnTo>
                    <a:pt x="176656" y="195834"/>
                  </a:lnTo>
                  <a:lnTo>
                    <a:pt x="174878" y="195834"/>
                  </a:lnTo>
                  <a:lnTo>
                    <a:pt x="176307" y="130522"/>
                  </a:lnTo>
                  <a:lnTo>
                    <a:pt x="176402" y="0"/>
                  </a:lnTo>
                  <a:lnTo>
                    <a:pt x="150494" y="0"/>
                  </a:lnTo>
                  <a:lnTo>
                    <a:pt x="55244" y="195834"/>
                  </a:lnTo>
                  <a:lnTo>
                    <a:pt x="53593" y="195834"/>
                  </a:lnTo>
                  <a:lnTo>
                    <a:pt x="53705" y="136128"/>
                  </a:lnTo>
                  <a:lnTo>
                    <a:pt x="52069" y="56007"/>
                  </a:lnTo>
                  <a:lnTo>
                    <a:pt x="51815" y="35306"/>
                  </a:lnTo>
                  <a:lnTo>
                    <a:pt x="71881" y="8509"/>
                  </a:lnTo>
                  <a:lnTo>
                    <a:pt x="73660" y="0"/>
                  </a:lnTo>
                  <a:lnTo>
                    <a:pt x="1904" y="0"/>
                  </a:lnTo>
                  <a:lnTo>
                    <a:pt x="0" y="8509"/>
                  </a:lnTo>
                  <a:lnTo>
                    <a:pt x="4825" y="9144"/>
                  </a:lnTo>
                  <a:lnTo>
                    <a:pt x="8636" y="10668"/>
                  </a:lnTo>
                  <a:lnTo>
                    <a:pt x="28575" y="237236"/>
                  </a:lnTo>
                  <a:lnTo>
                    <a:pt x="55625" y="237236"/>
                  </a:lnTo>
                  <a:lnTo>
                    <a:pt x="147700" y="47371"/>
                  </a:lnTo>
                  <a:lnTo>
                    <a:pt x="149478" y="47371"/>
                  </a:lnTo>
                  <a:lnTo>
                    <a:pt x="148738" y="63799"/>
                  </a:lnTo>
                  <a:lnTo>
                    <a:pt x="147925" y="95752"/>
                  </a:lnTo>
                  <a:lnTo>
                    <a:pt x="147827" y="237236"/>
                  </a:lnTo>
                  <a:lnTo>
                    <a:pt x="174370" y="237236"/>
                  </a:lnTo>
                  <a:lnTo>
                    <a:pt x="277749" y="46989"/>
                  </a:lnTo>
                  <a:lnTo>
                    <a:pt x="283515" y="36826"/>
                  </a:lnTo>
                  <a:lnTo>
                    <a:pt x="312165" y="8509"/>
                  </a:lnTo>
                  <a:lnTo>
                    <a:pt x="31407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191" name="object 8"/>
          <p:cNvSpPr/>
          <p:nvPr/>
        </p:nvSpPr>
        <p:spPr>
          <a:xfrm>
            <a:off x="5837400" y="3393360"/>
            <a:ext cx="211680" cy="23040"/>
          </a:xfrm>
          <a:custGeom>
            <a:avLst/>
            <a:gdLst>
              <a:gd name="textAreaLeft" fmla="*/ 0 w 211680"/>
              <a:gd name="textAreaRight" fmla="*/ 212040 w 211680"/>
              <a:gd name="textAreaTop" fmla="*/ 0 h 23040"/>
              <a:gd name="textAreaBottom" fmla="*/ 23400 h 23040"/>
            </a:gdLst>
            <a:ahLst/>
            <a:rect l="textAreaLeft" t="textAreaTop" r="textAreaRight" b="textAreaBottom"/>
            <a:pathLst>
              <a:path w="212089" h="23495">
                <a:moveTo>
                  <a:pt x="211962" y="0"/>
                </a:moveTo>
                <a:lnTo>
                  <a:pt x="0" y="0"/>
                </a:lnTo>
                <a:lnTo>
                  <a:pt x="0" y="22987"/>
                </a:lnTo>
                <a:lnTo>
                  <a:pt x="211962" y="22987"/>
                </a:lnTo>
                <a:lnTo>
                  <a:pt x="211962"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2" name="object 9"/>
          <p:cNvSpPr/>
          <p:nvPr/>
        </p:nvSpPr>
        <p:spPr>
          <a:xfrm>
            <a:off x="5837400" y="3321720"/>
            <a:ext cx="211680" cy="22680"/>
          </a:xfrm>
          <a:custGeom>
            <a:avLst/>
            <a:gdLst>
              <a:gd name="textAreaLeft" fmla="*/ 0 w 211680"/>
              <a:gd name="textAreaRight" fmla="*/ 212040 w 211680"/>
              <a:gd name="textAreaTop" fmla="*/ 0 h 22680"/>
              <a:gd name="textAreaBottom" fmla="*/ 23040 h 22680"/>
            </a:gdLst>
            <a:ahLst/>
            <a:rect l="textAreaLeft" t="textAreaTop" r="textAreaRight" b="textAreaBottom"/>
            <a:pathLst>
              <a:path w="212089" h="22860">
                <a:moveTo>
                  <a:pt x="211962" y="0"/>
                </a:moveTo>
                <a:lnTo>
                  <a:pt x="0" y="0"/>
                </a:lnTo>
                <a:lnTo>
                  <a:pt x="0" y="22860"/>
                </a:lnTo>
                <a:lnTo>
                  <a:pt x="211962" y="22860"/>
                </a:lnTo>
                <a:lnTo>
                  <a:pt x="211962"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nvGrpSpPr>
          <p:cNvPr id="193" name="object 10"/>
          <p:cNvGrpSpPr/>
          <p:nvPr/>
        </p:nvGrpSpPr>
        <p:grpSpPr>
          <a:xfrm>
            <a:off x="6193800" y="3234600"/>
            <a:ext cx="403200" cy="309960"/>
            <a:chOff x="6193800" y="3234600"/>
            <a:chExt cx="403200" cy="309960"/>
          </a:xfrm>
        </p:grpSpPr>
        <p:sp>
          <p:nvSpPr>
            <p:cNvPr id="194" name="object 11"/>
            <p:cNvSpPr/>
            <p:nvPr/>
          </p:nvSpPr>
          <p:spPr>
            <a:xfrm>
              <a:off x="6193800" y="3234600"/>
              <a:ext cx="313920" cy="237240"/>
            </a:xfrm>
            <a:custGeom>
              <a:avLst/>
              <a:gdLst>
                <a:gd name="textAreaLeft" fmla="*/ 0 w 313920"/>
                <a:gd name="textAreaRight" fmla="*/ 314280 w 313920"/>
                <a:gd name="textAreaTop" fmla="*/ 0 h 237240"/>
                <a:gd name="textAreaBottom" fmla="*/ 237600 h 237240"/>
              </a:gdLst>
              <a:ahLst/>
              <a:rect l="textAreaLeft" t="textAreaTop" r="textAreaRight" b="textAreaBottom"/>
              <a:pathLst>
                <a:path w="314325" h="237489">
                  <a:moveTo>
                    <a:pt x="314071" y="0"/>
                  </a:moveTo>
                  <a:lnTo>
                    <a:pt x="243712" y="0"/>
                  </a:lnTo>
                  <a:lnTo>
                    <a:pt x="241808" y="8509"/>
                  </a:lnTo>
                  <a:lnTo>
                    <a:pt x="253237" y="10287"/>
                  </a:lnTo>
                  <a:lnTo>
                    <a:pt x="258953" y="16001"/>
                  </a:lnTo>
                  <a:lnTo>
                    <a:pt x="258953" y="30607"/>
                  </a:lnTo>
                  <a:lnTo>
                    <a:pt x="257556" y="36449"/>
                  </a:lnTo>
                  <a:lnTo>
                    <a:pt x="248920" y="56134"/>
                  </a:lnTo>
                  <a:lnTo>
                    <a:pt x="176530" y="195834"/>
                  </a:lnTo>
                  <a:lnTo>
                    <a:pt x="174879" y="195834"/>
                  </a:lnTo>
                  <a:lnTo>
                    <a:pt x="176307" y="130522"/>
                  </a:lnTo>
                  <a:lnTo>
                    <a:pt x="176403" y="0"/>
                  </a:lnTo>
                  <a:lnTo>
                    <a:pt x="150368" y="0"/>
                  </a:lnTo>
                  <a:lnTo>
                    <a:pt x="55245" y="195834"/>
                  </a:lnTo>
                  <a:lnTo>
                    <a:pt x="53467" y="195834"/>
                  </a:lnTo>
                  <a:lnTo>
                    <a:pt x="53721" y="159893"/>
                  </a:lnTo>
                  <a:lnTo>
                    <a:pt x="53641" y="136128"/>
                  </a:lnTo>
                  <a:lnTo>
                    <a:pt x="51943" y="56007"/>
                  </a:lnTo>
                  <a:lnTo>
                    <a:pt x="51816" y="35306"/>
                  </a:lnTo>
                  <a:lnTo>
                    <a:pt x="71755" y="8509"/>
                  </a:lnTo>
                  <a:lnTo>
                    <a:pt x="73660" y="0"/>
                  </a:lnTo>
                  <a:lnTo>
                    <a:pt x="1905" y="0"/>
                  </a:lnTo>
                  <a:lnTo>
                    <a:pt x="0" y="8509"/>
                  </a:lnTo>
                  <a:lnTo>
                    <a:pt x="4825" y="9144"/>
                  </a:lnTo>
                  <a:lnTo>
                    <a:pt x="8509" y="10668"/>
                  </a:lnTo>
                  <a:lnTo>
                    <a:pt x="28575" y="237236"/>
                  </a:lnTo>
                  <a:lnTo>
                    <a:pt x="55625" y="237236"/>
                  </a:lnTo>
                  <a:lnTo>
                    <a:pt x="147700" y="47371"/>
                  </a:lnTo>
                  <a:lnTo>
                    <a:pt x="149352" y="47371"/>
                  </a:lnTo>
                  <a:lnTo>
                    <a:pt x="148685" y="63799"/>
                  </a:lnTo>
                  <a:lnTo>
                    <a:pt x="147923" y="95752"/>
                  </a:lnTo>
                  <a:lnTo>
                    <a:pt x="147828" y="237236"/>
                  </a:lnTo>
                  <a:lnTo>
                    <a:pt x="174371" y="237236"/>
                  </a:lnTo>
                  <a:lnTo>
                    <a:pt x="277749" y="46989"/>
                  </a:lnTo>
                  <a:lnTo>
                    <a:pt x="283462" y="36826"/>
                  </a:lnTo>
                  <a:lnTo>
                    <a:pt x="312165" y="8509"/>
                  </a:lnTo>
                  <a:lnTo>
                    <a:pt x="314071"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195" name="object 12" descr=""/>
            <p:cNvPicPr/>
            <p:nvPr/>
          </p:nvPicPr>
          <p:blipFill>
            <a:blip r:embed="rId2"/>
            <a:stretch/>
          </p:blipFill>
          <p:spPr>
            <a:xfrm>
              <a:off x="6485040" y="3379680"/>
              <a:ext cx="111960" cy="164880"/>
            </a:xfrm>
            <a:prstGeom prst="rect">
              <a:avLst/>
            </a:prstGeom>
            <a:noFill/>
            <a:ln w="0">
              <a:noFill/>
            </a:ln>
          </p:spPr>
        </p:pic>
      </p:grpSp>
      <p:sp>
        <p:nvSpPr>
          <p:cNvPr id="196" name="object 13"/>
          <p:cNvSpPr/>
          <p:nvPr/>
        </p:nvSpPr>
        <p:spPr>
          <a:xfrm>
            <a:off x="6737040" y="3258720"/>
            <a:ext cx="211680" cy="220680"/>
          </a:xfrm>
          <a:custGeom>
            <a:avLst/>
            <a:gdLst>
              <a:gd name="textAreaLeft" fmla="*/ 0 w 211680"/>
              <a:gd name="textAreaRight" fmla="*/ 212040 w 211680"/>
              <a:gd name="textAreaTop" fmla="*/ 0 h 220680"/>
              <a:gd name="textAreaBottom" fmla="*/ 221040 h 220680"/>
            </a:gdLst>
            <a:ahLst/>
            <a:rect l="textAreaLeft" t="textAreaTop" r="textAreaRight" b="textAreaBottom"/>
            <a:pathLst>
              <a:path w="212090" h="220979">
                <a:moveTo>
                  <a:pt x="211963" y="99060"/>
                </a:moveTo>
                <a:lnTo>
                  <a:pt x="118110" y="99060"/>
                </a:lnTo>
                <a:lnTo>
                  <a:pt x="118110" y="0"/>
                </a:lnTo>
                <a:lnTo>
                  <a:pt x="93726" y="0"/>
                </a:lnTo>
                <a:lnTo>
                  <a:pt x="93726" y="99060"/>
                </a:lnTo>
                <a:lnTo>
                  <a:pt x="0" y="99060"/>
                </a:lnTo>
                <a:lnTo>
                  <a:pt x="0" y="121920"/>
                </a:lnTo>
                <a:lnTo>
                  <a:pt x="93726" y="121920"/>
                </a:lnTo>
                <a:lnTo>
                  <a:pt x="93726" y="220980"/>
                </a:lnTo>
                <a:lnTo>
                  <a:pt x="118110" y="220980"/>
                </a:lnTo>
                <a:lnTo>
                  <a:pt x="118110" y="121920"/>
                </a:lnTo>
                <a:lnTo>
                  <a:pt x="211963" y="121920"/>
                </a:lnTo>
                <a:lnTo>
                  <a:pt x="211963" y="9906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197" name="object 14"/>
          <p:cNvSpPr/>
          <p:nvPr/>
        </p:nvSpPr>
        <p:spPr>
          <a:xfrm>
            <a:off x="7057800" y="3355200"/>
            <a:ext cx="218880" cy="18720"/>
          </a:xfrm>
          <a:custGeom>
            <a:avLst/>
            <a:gdLst>
              <a:gd name="textAreaLeft" fmla="*/ 0 w 218880"/>
              <a:gd name="textAreaRight" fmla="*/ 219240 w 218880"/>
              <a:gd name="textAreaTop" fmla="*/ 0 h 18720"/>
              <a:gd name="textAreaBottom" fmla="*/ 19080 h 18720"/>
            </a:gdLst>
            <a:ahLst/>
            <a:rect l="textAreaLeft" t="textAreaTop" r="textAreaRight" b="textAreaBottom"/>
            <a:pathLst>
              <a:path w="219075" h="19050">
                <a:moveTo>
                  <a:pt x="219075" y="0"/>
                </a:moveTo>
                <a:lnTo>
                  <a:pt x="0" y="0"/>
                </a:lnTo>
                <a:lnTo>
                  <a:pt x="0" y="19050"/>
                </a:lnTo>
                <a:lnTo>
                  <a:pt x="219075" y="19050"/>
                </a:lnTo>
                <a:lnTo>
                  <a:pt x="219075"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nvGrpSpPr>
          <p:cNvPr id="198" name="object 15"/>
          <p:cNvGrpSpPr/>
          <p:nvPr/>
        </p:nvGrpSpPr>
        <p:grpSpPr>
          <a:xfrm>
            <a:off x="2200320" y="2514600"/>
            <a:ext cx="2413440" cy="1137960"/>
            <a:chOff x="2200320" y="2514600"/>
            <a:chExt cx="2413440" cy="1137960"/>
          </a:xfrm>
        </p:grpSpPr>
        <p:sp>
          <p:nvSpPr>
            <p:cNvPr id="199" name="object 16"/>
            <p:cNvSpPr/>
            <p:nvPr/>
          </p:nvSpPr>
          <p:spPr>
            <a:xfrm>
              <a:off x="4210560" y="3234600"/>
              <a:ext cx="313920" cy="237240"/>
            </a:xfrm>
            <a:custGeom>
              <a:avLst/>
              <a:gdLst>
                <a:gd name="textAreaLeft" fmla="*/ 0 w 313920"/>
                <a:gd name="textAreaRight" fmla="*/ 314280 w 313920"/>
                <a:gd name="textAreaTop" fmla="*/ 0 h 237240"/>
                <a:gd name="textAreaBottom" fmla="*/ 237600 h 237240"/>
              </a:gdLst>
              <a:ahLst/>
              <a:rect l="textAreaLeft" t="textAreaTop" r="textAreaRight" b="textAreaBottom"/>
              <a:pathLst>
                <a:path w="314325" h="237489">
                  <a:moveTo>
                    <a:pt x="314070" y="0"/>
                  </a:moveTo>
                  <a:lnTo>
                    <a:pt x="243712" y="0"/>
                  </a:lnTo>
                  <a:lnTo>
                    <a:pt x="241807" y="8509"/>
                  </a:lnTo>
                  <a:lnTo>
                    <a:pt x="253237" y="10287"/>
                  </a:lnTo>
                  <a:lnTo>
                    <a:pt x="258952" y="16001"/>
                  </a:lnTo>
                  <a:lnTo>
                    <a:pt x="258952" y="30607"/>
                  </a:lnTo>
                  <a:lnTo>
                    <a:pt x="257555" y="36449"/>
                  </a:lnTo>
                  <a:lnTo>
                    <a:pt x="248919" y="56134"/>
                  </a:lnTo>
                  <a:lnTo>
                    <a:pt x="176529" y="195834"/>
                  </a:lnTo>
                  <a:lnTo>
                    <a:pt x="174878" y="195834"/>
                  </a:lnTo>
                  <a:lnTo>
                    <a:pt x="176307" y="130522"/>
                  </a:lnTo>
                  <a:lnTo>
                    <a:pt x="176402" y="0"/>
                  </a:lnTo>
                  <a:lnTo>
                    <a:pt x="150367" y="0"/>
                  </a:lnTo>
                  <a:lnTo>
                    <a:pt x="55244" y="195834"/>
                  </a:lnTo>
                  <a:lnTo>
                    <a:pt x="53466" y="195834"/>
                  </a:lnTo>
                  <a:lnTo>
                    <a:pt x="53720" y="159893"/>
                  </a:lnTo>
                  <a:lnTo>
                    <a:pt x="53641" y="136128"/>
                  </a:lnTo>
                  <a:lnTo>
                    <a:pt x="51942" y="56007"/>
                  </a:lnTo>
                  <a:lnTo>
                    <a:pt x="51815" y="35306"/>
                  </a:lnTo>
                  <a:lnTo>
                    <a:pt x="71754" y="8509"/>
                  </a:lnTo>
                  <a:lnTo>
                    <a:pt x="73660" y="0"/>
                  </a:lnTo>
                  <a:lnTo>
                    <a:pt x="1904" y="0"/>
                  </a:lnTo>
                  <a:lnTo>
                    <a:pt x="0" y="8509"/>
                  </a:lnTo>
                  <a:lnTo>
                    <a:pt x="4825" y="9144"/>
                  </a:lnTo>
                  <a:lnTo>
                    <a:pt x="8509" y="10668"/>
                  </a:lnTo>
                  <a:lnTo>
                    <a:pt x="28575" y="237236"/>
                  </a:lnTo>
                  <a:lnTo>
                    <a:pt x="55625" y="237236"/>
                  </a:lnTo>
                  <a:lnTo>
                    <a:pt x="147700" y="47371"/>
                  </a:lnTo>
                  <a:lnTo>
                    <a:pt x="149351" y="47371"/>
                  </a:lnTo>
                  <a:lnTo>
                    <a:pt x="148685" y="63799"/>
                  </a:lnTo>
                  <a:lnTo>
                    <a:pt x="147923" y="95752"/>
                  </a:lnTo>
                  <a:lnTo>
                    <a:pt x="147827" y="237236"/>
                  </a:lnTo>
                  <a:lnTo>
                    <a:pt x="174370" y="237236"/>
                  </a:lnTo>
                  <a:lnTo>
                    <a:pt x="277749" y="46989"/>
                  </a:lnTo>
                  <a:lnTo>
                    <a:pt x="283462" y="36826"/>
                  </a:lnTo>
                  <a:lnTo>
                    <a:pt x="312165" y="8509"/>
                  </a:lnTo>
                  <a:lnTo>
                    <a:pt x="314070" y="0"/>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00" name="object 17" descr=""/>
            <p:cNvPicPr/>
            <p:nvPr/>
          </p:nvPicPr>
          <p:blipFill>
            <a:blip r:embed="rId3"/>
            <a:stretch/>
          </p:blipFill>
          <p:spPr>
            <a:xfrm>
              <a:off x="4501800" y="3379680"/>
              <a:ext cx="111960" cy="164880"/>
            </a:xfrm>
            <a:prstGeom prst="rect">
              <a:avLst/>
            </a:prstGeom>
            <a:noFill/>
            <a:ln w="0">
              <a:noFill/>
            </a:ln>
          </p:spPr>
        </p:pic>
        <p:pic>
          <p:nvPicPr>
            <p:cNvPr id="201" name="object 18" descr=""/>
            <p:cNvPicPr/>
            <p:nvPr/>
          </p:nvPicPr>
          <p:blipFill>
            <a:blip r:embed="rId4"/>
            <a:stretch/>
          </p:blipFill>
          <p:spPr>
            <a:xfrm>
              <a:off x="2200320" y="2533680"/>
              <a:ext cx="1995120" cy="1042560"/>
            </a:xfrm>
            <a:prstGeom prst="rect">
              <a:avLst/>
            </a:prstGeom>
            <a:noFill/>
            <a:ln w="0">
              <a:noFill/>
            </a:ln>
          </p:spPr>
        </p:pic>
        <p:pic>
          <p:nvPicPr>
            <p:cNvPr id="202" name="object 19" descr=""/>
            <p:cNvPicPr/>
            <p:nvPr/>
          </p:nvPicPr>
          <p:blipFill>
            <a:blip r:embed="rId5"/>
            <a:stretch/>
          </p:blipFill>
          <p:spPr>
            <a:xfrm>
              <a:off x="2286000" y="2514600"/>
              <a:ext cx="1137960" cy="1137960"/>
            </a:xfrm>
            <a:prstGeom prst="rect">
              <a:avLst/>
            </a:prstGeom>
            <a:noFill/>
            <a:ln w="0">
              <a:noFill/>
            </a:ln>
          </p:spPr>
        </p:pic>
        <p:sp>
          <p:nvSpPr>
            <p:cNvPr id="203" name="object 20"/>
            <p:cNvSpPr/>
            <p:nvPr/>
          </p:nvSpPr>
          <p:spPr>
            <a:xfrm>
              <a:off x="2271600" y="2586240"/>
              <a:ext cx="1855080" cy="904680"/>
            </a:xfrm>
            <a:custGeom>
              <a:avLst/>
              <a:gdLst>
                <a:gd name="textAreaLeft" fmla="*/ 0 w 1855080"/>
                <a:gd name="textAreaRight" fmla="*/ 1855440 w 1855080"/>
                <a:gd name="textAreaTop" fmla="*/ 0 h 904680"/>
                <a:gd name="textAreaBottom" fmla="*/ 905040 h 904680"/>
              </a:gdLst>
              <a:ahLst/>
              <a:rect l="textAreaLeft" t="textAreaTop" r="textAreaRight" b="textAreaBottom"/>
              <a:pathLst>
                <a:path w="1855470" h="904875">
                  <a:moveTo>
                    <a:pt x="1030224" y="0"/>
                  </a:moveTo>
                  <a:lnTo>
                    <a:pt x="150749" y="0"/>
                  </a:lnTo>
                  <a:lnTo>
                    <a:pt x="103079" y="7679"/>
                  </a:lnTo>
                  <a:lnTo>
                    <a:pt x="61694" y="29069"/>
                  </a:lnTo>
                  <a:lnTo>
                    <a:pt x="29069" y="61694"/>
                  </a:lnTo>
                  <a:lnTo>
                    <a:pt x="7679" y="103079"/>
                  </a:lnTo>
                  <a:lnTo>
                    <a:pt x="0" y="150749"/>
                  </a:lnTo>
                  <a:lnTo>
                    <a:pt x="0" y="753999"/>
                  </a:lnTo>
                  <a:lnTo>
                    <a:pt x="7679" y="801681"/>
                  </a:lnTo>
                  <a:lnTo>
                    <a:pt x="29069" y="843098"/>
                  </a:lnTo>
                  <a:lnTo>
                    <a:pt x="61694" y="875760"/>
                  </a:lnTo>
                  <a:lnTo>
                    <a:pt x="103079" y="897181"/>
                  </a:lnTo>
                  <a:lnTo>
                    <a:pt x="150749" y="904875"/>
                  </a:lnTo>
                  <a:lnTo>
                    <a:pt x="1030224" y="904875"/>
                  </a:lnTo>
                  <a:lnTo>
                    <a:pt x="1077906" y="897181"/>
                  </a:lnTo>
                  <a:lnTo>
                    <a:pt x="1119323" y="875760"/>
                  </a:lnTo>
                  <a:lnTo>
                    <a:pt x="1151985" y="843098"/>
                  </a:lnTo>
                  <a:lnTo>
                    <a:pt x="1173406" y="801681"/>
                  </a:lnTo>
                  <a:lnTo>
                    <a:pt x="1181100" y="753999"/>
                  </a:lnTo>
                  <a:lnTo>
                    <a:pt x="1661826" y="753999"/>
                  </a:lnTo>
                  <a:lnTo>
                    <a:pt x="1181100" y="527812"/>
                  </a:lnTo>
                  <a:lnTo>
                    <a:pt x="1181100" y="150749"/>
                  </a:lnTo>
                  <a:lnTo>
                    <a:pt x="1173406" y="103079"/>
                  </a:lnTo>
                  <a:lnTo>
                    <a:pt x="1151985" y="61694"/>
                  </a:lnTo>
                  <a:lnTo>
                    <a:pt x="1119323" y="29069"/>
                  </a:lnTo>
                  <a:lnTo>
                    <a:pt x="1077906" y="7679"/>
                  </a:lnTo>
                  <a:lnTo>
                    <a:pt x="1030224" y="0"/>
                  </a:lnTo>
                  <a:close/>
                </a:path>
                <a:path w="1855470" h="904875">
                  <a:moveTo>
                    <a:pt x="1661826" y="753999"/>
                  </a:moveTo>
                  <a:lnTo>
                    <a:pt x="1181100" y="753999"/>
                  </a:lnTo>
                  <a:lnTo>
                    <a:pt x="1855089" y="844931"/>
                  </a:lnTo>
                  <a:lnTo>
                    <a:pt x="1661826" y="753999"/>
                  </a:lnTo>
                  <a:close/>
                </a:path>
              </a:pathLst>
            </a:custGeom>
            <a:solidFill>
              <a:srgbClr val="4f81bc"/>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04" name="object 21"/>
            <p:cNvSpPr/>
            <p:nvPr/>
          </p:nvSpPr>
          <p:spPr>
            <a:xfrm>
              <a:off x="2271600" y="2586240"/>
              <a:ext cx="1855080" cy="904680"/>
            </a:xfrm>
            <a:custGeom>
              <a:avLst/>
              <a:gdLst>
                <a:gd name="textAreaLeft" fmla="*/ 0 w 1855080"/>
                <a:gd name="textAreaRight" fmla="*/ 1855440 w 1855080"/>
                <a:gd name="textAreaTop" fmla="*/ 0 h 904680"/>
                <a:gd name="textAreaBottom" fmla="*/ 905040 h 904680"/>
              </a:gdLst>
              <a:ahLst/>
              <a:rect l="textAreaLeft" t="textAreaTop" r="textAreaRight" b="textAreaBottom"/>
              <a:pathLst>
                <a:path w="1855470" h="904875">
                  <a:moveTo>
                    <a:pt x="0" y="150749"/>
                  </a:moveTo>
                  <a:lnTo>
                    <a:pt x="7679" y="103079"/>
                  </a:lnTo>
                  <a:lnTo>
                    <a:pt x="29069" y="61694"/>
                  </a:lnTo>
                  <a:lnTo>
                    <a:pt x="61694" y="29069"/>
                  </a:lnTo>
                  <a:lnTo>
                    <a:pt x="103079" y="7679"/>
                  </a:lnTo>
                  <a:lnTo>
                    <a:pt x="150749" y="0"/>
                  </a:lnTo>
                  <a:lnTo>
                    <a:pt x="688975" y="0"/>
                  </a:lnTo>
                  <a:lnTo>
                    <a:pt x="984250" y="0"/>
                  </a:lnTo>
                  <a:lnTo>
                    <a:pt x="1030224" y="0"/>
                  </a:lnTo>
                  <a:lnTo>
                    <a:pt x="1077906" y="7679"/>
                  </a:lnTo>
                  <a:lnTo>
                    <a:pt x="1119323" y="29069"/>
                  </a:lnTo>
                  <a:lnTo>
                    <a:pt x="1151985" y="61694"/>
                  </a:lnTo>
                  <a:lnTo>
                    <a:pt x="1173406" y="103079"/>
                  </a:lnTo>
                  <a:lnTo>
                    <a:pt x="1181100" y="150749"/>
                  </a:lnTo>
                  <a:lnTo>
                    <a:pt x="1181100" y="527812"/>
                  </a:lnTo>
                  <a:lnTo>
                    <a:pt x="1855089" y="844931"/>
                  </a:lnTo>
                  <a:lnTo>
                    <a:pt x="1181100" y="753999"/>
                  </a:lnTo>
                  <a:lnTo>
                    <a:pt x="1173406" y="801681"/>
                  </a:lnTo>
                  <a:lnTo>
                    <a:pt x="1151985" y="843098"/>
                  </a:lnTo>
                  <a:lnTo>
                    <a:pt x="1119323" y="875760"/>
                  </a:lnTo>
                  <a:lnTo>
                    <a:pt x="1077906" y="897181"/>
                  </a:lnTo>
                  <a:lnTo>
                    <a:pt x="1030224" y="904875"/>
                  </a:lnTo>
                  <a:lnTo>
                    <a:pt x="984250" y="904875"/>
                  </a:lnTo>
                  <a:lnTo>
                    <a:pt x="688975" y="904875"/>
                  </a:lnTo>
                  <a:lnTo>
                    <a:pt x="150749" y="904875"/>
                  </a:lnTo>
                  <a:lnTo>
                    <a:pt x="103079" y="897181"/>
                  </a:lnTo>
                  <a:lnTo>
                    <a:pt x="61694" y="875760"/>
                  </a:lnTo>
                  <a:lnTo>
                    <a:pt x="29069" y="843098"/>
                  </a:lnTo>
                  <a:lnTo>
                    <a:pt x="7679" y="801681"/>
                  </a:lnTo>
                  <a:lnTo>
                    <a:pt x="0" y="753999"/>
                  </a:lnTo>
                  <a:lnTo>
                    <a:pt x="0" y="527812"/>
                  </a:lnTo>
                  <a:lnTo>
                    <a:pt x="0" y="150749"/>
                  </a:lnTo>
                  <a:close/>
                </a:path>
              </a:pathLst>
            </a:custGeom>
            <a:noFill/>
            <a:ln w="28575">
              <a:solidFill>
                <a:srgbClr val="24406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grpSp>
        <p:nvGrpSpPr>
          <p:cNvPr id="205" name="object 22"/>
          <p:cNvGrpSpPr/>
          <p:nvPr/>
        </p:nvGrpSpPr>
        <p:grpSpPr>
          <a:xfrm>
            <a:off x="7073640" y="1886040"/>
            <a:ext cx="3341880" cy="1583640"/>
            <a:chOff x="7073640" y="1886040"/>
            <a:chExt cx="3341880" cy="1583640"/>
          </a:xfrm>
        </p:grpSpPr>
        <p:pic>
          <p:nvPicPr>
            <p:cNvPr id="206" name="object 23" descr=""/>
            <p:cNvPicPr/>
            <p:nvPr/>
          </p:nvPicPr>
          <p:blipFill>
            <a:blip r:embed="rId6"/>
            <a:stretch/>
          </p:blipFill>
          <p:spPr>
            <a:xfrm>
              <a:off x="7073640" y="3033360"/>
              <a:ext cx="186840" cy="169560"/>
            </a:xfrm>
            <a:prstGeom prst="rect">
              <a:avLst/>
            </a:prstGeom>
            <a:noFill/>
            <a:ln w="0">
              <a:noFill/>
            </a:ln>
          </p:spPr>
        </p:pic>
        <p:sp>
          <p:nvSpPr>
            <p:cNvPr id="207" name="object 24"/>
            <p:cNvSpPr/>
            <p:nvPr/>
          </p:nvSpPr>
          <p:spPr>
            <a:xfrm>
              <a:off x="7347960" y="3232080"/>
              <a:ext cx="432000" cy="237600"/>
            </a:xfrm>
            <a:custGeom>
              <a:avLst/>
              <a:gdLst>
                <a:gd name="textAreaLeft" fmla="*/ 0 w 432000"/>
                <a:gd name="textAreaRight" fmla="*/ 432360 w 432000"/>
                <a:gd name="textAreaTop" fmla="*/ 0 h 237600"/>
                <a:gd name="textAreaBottom" fmla="*/ 237960 h 237600"/>
              </a:gdLst>
              <a:ahLst/>
              <a:rect l="textAreaLeft" t="textAreaTop" r="textAreaRight" b="textAreaBottom"/>
              <a:pathLst>
                <a:path w="432434" h="238125">
                  <a:moveTo>
                    <a:pt x="130301" y="2666"/>
                  </a:moveTo>
                  <a:lnTo>
                    <a:pt x="45084" y="2666"/>
                  </a:lnTo>
                  <a:lnTo>
                    <a:pt x="43862" y="8127"/>
                  </a:lnTo>
                  <a:lnTo>
                    <a:pt x="43242" y="11179"/>
                  </a:lnTo>
                  <a:lnTo>
                    <a:pt x="49149" y="11556"/>
                  </a:lnTo>
                  <a:lnTo>
                    <a:pt x="53466" y="12700"/>
                  </a:lnTo>
                  <a:lnTo>
                    <a:pt x="58674" y="17144"/>
                  </a:lnTo>
                  <a:lnTo>
                    <a:pt x="60070" y="21081"/>
                  </a:lnTo>
                  <a:lnTo>
                    <a:pt x="59948" y="29463"/>
                  </a:lnTo>
                  <a:lnTo>
                    <a:pt x="59832" y="32095"/>
                  </a:lnTo>
                  <a:lnTo>
                    <a:pt x="59243" y="37337"/>
                  </a:lnTo>
                  <a:lnTo>
                    <a:pt x="59118" y="38449"/>
                  </a:lnTo>
                  <a:lnTo>
                    <a:pt x="27050" y="186309"/>
                  </a:lnTo>
                  <a:lnTo>
                    <a:pt x="20144" y="212990"/>
                  </a:lnTo>
                  <a:lnTo>
                    <a:pt x="20065" y="213232"/>
                  </a:lnTo>
                  <a:lnTo>
                    <a:pt x="18668" y="216662"/>
                  </a:lnTo>
                  <a:lnTo>
                    <a:pt x="17259" y="219128"/>
                  </a:lnTo>
                  <a:lnTo>
                    <a:pt x="15938" y="221741"/>
                  </a:lnTo>
                  <a:lnTo>
                    <a:pt x="1904" y="229235"/>
                  </a:lnTo>
                  <a:lnTo>
                    <a:pt x="0" y="237616"/>
                  </a:lnTo>
                  <a:lnTo>
                    <a:pt x="76580" y="237616"/>
                  </a:lnTo>
                  <a:lnTo>
                    <a:pt x="95561" y="236995"/>
                  </a:lnTo>
                  <a:lnTo>
                    <a:pt x="112125" y="235124"/>
                  </a:lnTo>
                  <a:lnTo>
                    <a:pt x="126283" y="231991"/>
                  </a:lnTo>
                  <a:lnTo>
                    <a:pt x="138049" y="227584"/>
                  </a:lnTo>
                  <a:lnTo>
                    <a:pt x="147375" y="222503"/>
                  </a:lnTo>
                  <a:lnTo>
                    <a:pt x="70802" y="222503"/>
                  </a:lnTo>
                  <a:lnTo>
                    <a:pt x="61753" y="222313"/>
                  </a:lnTo>
                  <a:lnTo>
                    <a:pt x="59549" y="222313"/>
                  </a:lnTo>
                  <a:lnTo>
                    <a:pt x="50037" y="221741"/>
                  </a:lnTo>
                  <a:lnTo>
                    <a:pt x="71255" y="123737"/>
                  </a:lnTo>
                  <a:lnTo>
                    <a:pt x="71374" y="123189"/>
                  </a:lnTo>
                  <a:lnTo>
                    <a:pt x="158022" y="123189"/>
                  </a:lnTo>
                  <a:lnTo>
                    <a:pt x="154340" y="120846"/>
                  </a:lnTo>
                  <a:lnTo>
                    <a:pt x="146811" y="117348"/>
                  </a:lnTo>
                  <a:lnTo>
                    <a:pt x="147065" y="115442"/>
                  </a:lnTo>
                  <a:lnTo>
                    <a:pt x="159851" y="110468"/>
                  </a:lnTo>
                  <a:lnTo>
                    <a:pt x="164305" y="108076"/>
                  </a:lnTo>
                  <a:lnTo>
                    <a:pt x="75056" y="108076"/>
                  </a:lnTo>
                  <a:lnTo>
                    <a:pt x="94340" y="19093"/>
                  </a:lnTo>
                  <a:lnTo>
                    <a:pt x="94460" y="18541"/>
                  </a:lnTo>
                  <a:lnTo>
                    <a:pt x="90999" y="18541"/>
                  </a:lnTo>
                  <a:lnTo>
                    <a:pt x="101084" y="18174"/>
                  </a:lnTo>
                  <a:lnTo>
                    <a:pt x="107918" y="18018"/>
                  </a:lnTo>
                  <a:lnTo>
                    <a:pt x="189034" y="18018"/>
                  </a:lnTo>
                  <a:lnTo>
                    <a:pt x="185134" y="14827"/>
                  </a:lnTo>
                  <a:lnTo>
                    <a:pt x="142539" y="3020"/>
                  </a:lnTo>
                  <a:lnTo>
                    <a:pt x="130301" y="2666"/>
                  </a:lnTo>
                  <a:close/>
                </a:path>
                <a:path w="432434" h="238125">
                  <a:moveTo>
                    <a:pt x="158022" y="123189"/>
                  </a:moveTo>
                  <a:lnTo>
                    <a:pt x="101726" y="123189"/>
                  </a:lnTo>
                  <a:lnTo>
                    <a:pt x="112369" y="123737"/>
                  </a:lnTo>
                  <a:lnTo>
                    <a:pt x="121618" y="125380"/>
                  </a:lnTo>
                  <a:lnTo>
                    <a:pt x="147319" y="158114"/>
                  </a:lnTo>
                  <a:lnTo>
                    <a:pt x="146724" y="168806"/>
                  </a:lnTo>
                  <a:lnTo>
                    <a:pt x="127444" y="208279"/>
                  </a:lnTo>
                  <a:lnTo>
                    <a:pt x="114961" y="216662"/>
                  </a:lnTo>
                  <a:lnTo>
                    <a:pt x="114827" y="216662"/>
                  </a:lnTo>
                  <a:lnTo>
                    <a:pt x="107807" y="219128"/>
                  </a:lnTo>
                  <a:lnTo>
                    <a:pt x="98805" y="220995"/>
                  </a:lnTo>
                  <a:lnTo>
                    <a:pt x="86412" y="222313"/>
                  </a:lnTo>
                  <a:lnTo>
                    <a:pt x="82097" y="222313"/>
                  </a:lnTo>
                  <a:lnTo>
                    <a:pt x="75945" y="222503"/>
                  </a:lnTo>
                  <a:lnTo>
                    <a:pt x="147375" y="222503"/>
                  </a:lnTo>
                  <a:lnTo>
                    <a:pt x="147724" y="222313"/>
                  </a:lnTo>
                  <a:lnTo>
                    <a:pt x="174118" y="192843"/>
                  </a:lnTo>
                  <a:lnTo>
                    <a:pt x="179958" y="162178"/>
                  </a:lnTo>
                  <a:lnTo>
                    <a:pt x="179433" y="154939"/>
                  </a:lnTo>
                  <a:lnTo>
                    <a:pt x="160940" y="125047"/>
                  </a:lnTo>
                  <a:lnTo>
                    <a:pt x="158022" y="123189"/>
                  </a:lnTo>
                  <a:close/>
                </a:path>
                <a:path w="432434" h="238125">
                  <a:moveTo>
                    <a:pt x="189034" y="18018"/>
                  </a:moveTo>
                  <a:lnTo>
                    <a:pt x="132711" y="18018"/>
                  </a:lnTo>
                  <a:lnTo>
                    <a:pt x="138683" y="18541"/>
                  </a:lnTo>
                  <a:lnTo>
                    <a:pt x="144144" y="19812"/>
                  </a:lnTo>
                  <a:lnTo>
                    <a:pt x="167385" y="37337"/>
                  </a:lnTo>
                  <a:lnTo>
                    <a:pt x="169163" y="41655"/>
                  </a:lnTo>
                  <a:lnTo>
                    <a:pt x="169930" y="45708"/>
                  </a:lnTo>
                  <a:lnTo>
                    <a:pt x="170052" y="60071"/>
                  </a:lnTo>
                  <a:lnTo>
                    <a:pt x="168655" y="67817"/>
                  </a:lnTo>
                  <a:lnTo>
                    <a:pt x="139573" y="102615"/>
                  </a:lnTo>
                  <a:lnTo>
                    <a:pt x="99313" y="108076"/>
                  </a:lnTo>
                  <a:lnTo>
                    <a:pt x="164305" y="108076"/>
                  </a:lnTo>
                  <a:lnTo>
                    <a:pt x="194087" y="80922"/>
                  </a:lnTo>
                  <a:lnTo>
                    <a:pt x="201802" y="50418"/>
                  </a:lnTo>
                  <a:lnTo>
                    <a:pt x="201350" y="42844"/>
                  </a:lnTo>
                  <a:lnTo>
                    <a:pt x="199993" y="35925"/>
                  </a:lnTo>
                  <a:lnTo>
                    <a:pt x="197731" y="29648"/>
                  </a:lnTo>
                  <a:lnTo>
                    <a:pt x="194563" y="24002"/>
                  </a:lnTo>
                  <a:lnTo>
                    <a:pt x="190349" y="19093"/>
                  </a:lnTo>
                  <a:lnTo>
                    <a:pt x="189034" y="18018"/>
                  </a:lnTo>
                  <a:close/>
                </a:path>
                <a:path w="432434" h="238125">
                  <a:moveTo>
                    <a:pt x="399414" y="0"/>
                  </a:moveTo>
                  <a:lnTo>
                    <a:pt x="373379" y="0"/>
                  </a:lnTo>
                  <a:lnTo>
                    <a:pt x="263016" y="190626"/>
                  </a:lnTo>
                  <a:lnTo>
                    <a:pt x="258516" y="198318"/>
                  </a:lnTo>
                  <a:lnTo>
                    <a:pt x="237998" y="224916"/>
                  </a:lnTo>
                  <a:lnTo>
                    <a:pt x="234823" y="227329"/>
                  </a:lnTo>
                  <a:lnTo>
                    <a:pt x="231520" y="228726"/>
                  </a:lnTo>
                  <a:lnTo>
                    <a:pt x="227964" y="229235"/>
                  </a:lnTo>
                  <a:lnTo>
                    <a:pt x="226059" y="237616"/>
                  </a:lnTo>
                  <a:lnTo>
                    <a:pt x="296417" y="237616"/>
                  </a:lnTo>
                  <a:lnTo>
                    <a:pt x="298323" y="229235"/>
                  </a:lnTo>
                  <a:lnTo>
                    <a:pt x="286765" y="227329"/>
                  </a:lnTo>
                  <a:lnTo>
                    <a:pt x="280924" y="221614"/>
                  </a:lnTo>
                  <a:lnTo>
                    <a:pt x="280924" y="207644"/>
                  </a:lnTo>
                  <a:lnTo>
                    <a:pt x="281939" y="202564"/>
                  </a:lnTo>
                  <a:lnTo>
                    <a:pt x="284099" y="196976"/>
                  </a:lnTo>
                  <a:lnTo>
                    <a:pt x="286130" y="191262"/>
                  </a:lnTo>
                  <a:lnTo>
                    <a:pt x="289432" y="184403"/>
                  </a:lnTo>
                  <a:lnTo>
                    <a:pt x="293877" y="176529"/>
                  </a:lnTo>
                  <a:lnTo>
                    <a:pt x="303275" y="159638"/>
                  </a:lnTo>
                  <a:lnTo>
                    <a:pt x="409663" y="159638"/>
                  </a:lnTo>
                  <a:lnTo>
                    <a:pt x="408701" y="144652"/>
                  </a:lnTo>
                  <a:lnTo>
                    <a:pt x="311023" y="144652"/>
                  </a:lnTo>
                  <a:lnTo>
                    <a:pt x="372363" y="36322"/>
                  </a:lnTo>
                  <a:lnTo>
                    <a:pt x="401746" y="36322"/>
                  </a:lnTo>
                  <a:lnTo>
                    <a:pt x="399414" y="0"/>
                  </a:lnTo>
                  <a:close/>
                </a:path>
                <a:path w="432434" h="238125">
                  <a:moveTo>
                    <a:pt x="428963" y="228726"/>
                  </a:moveTo>
                  <a:lnTo>
                    <a:pt x="366064" y="228726"/>
                  </a:lnTo>
                  <a:lnTo>
                    <a:pt x="360679" y="229235"/>
                  </a:lnTo>
                  <a:lnTo>
                    <a:pt x="358775" y="237616"/>
                  </a:lnTo>
                  <a:lnTo>
                    <a:pt x="430275" y="237616"/>
                  </a:lnTo>
                  <a:lnTo>
                    <a:pt x="432180" y="229235"/>
                  </a:lnTo>
                  <a:lnTo>
                    <a:pt x="428963" y="228726"/>
                  </a:lnTo>
                  <a:close/>
                </a:path>
                <a:path w="432434" h="238125">
                  <a:moveTo>
                    <a:pt x="409663" y="159638"/>
                  </a:moveTo>
                  <a:lnTo>
                    <a:pt x="379094" y="159638"/>
                  </a:lnTo>
                  <a:lnTo>
                    <a:pt x="380237" y="181863"/>
                  </a:lnTo>
                  <a:lnTo>
                    <a:pt x="380618" y="187198"/>
                  </a:lnTo>
                  <a:lnTo>
                    <a:pt x="380745" y="208279"/>
                  </a:lnTo>
                  <a:lnTo>
                    <a:pt x="379094" y="216535"/>
                  </a:lnTo>
                  <a:lnTo>
                    <a:pt x="372490" y="225932"/>
                  </a:lnTo>
                  <a:lnTo>
                    <a:pt x="367169" y="228726"/>
                  </a:lnTo>
                  <a:lnTo>
                    <a:pt x="427989" y="228726"/>
                  </a:lnTo>
                  <a:lnTo>
                    <a:pt x="423544" y="226949"/>
                  </a:lnTo>
                  <a:lnTo>
                    <a:pt x="421004" y="224409"/>
                  </a:lnTo>
                  <a:lnTo>
                    <a:pt x="418337" y="221996"/>
                  </a:lnTo>
                  <a:lnTo>
                    <a:pt x="416305" y="218186"/>
                  </a:lnTo>
                  <a:lnTo>
                    <a:pt x="414908" y="213105"/>
                  </a:lnTo>
                  <a:lnTo>
                    <a:pt x="413461" y="208279"/>
                  </a:lnTo>
                  <a:lnTo>
                    <a:pt x="413384" y="208025"/>
                  </a:lnTo>
                  <a:lnTo>
                    <a:pt x="412368" y="200913"/>
                  </a:lnTo>
                  <a:lnTo>
                    <a:pt x="411733" y="191897"/>
                  </a:lnTo>
                  <a:lnTo>
                    <a:pt x="409663" y="159638"/>
                  </a:lnTo>
                  <a:close/>
                </a:path>
                <a:path w="432434" h="238125">
                  <a:moveTo>
                    <a:pt x="401746" y="36322"/>
                  </a:moveTo>
                  <a:lnTo>
                    <a:pt x="374268" y="36322"/>
                  </a:lnTo>
                  <a:lnTo>
                    <a:pt x="374523" y="60832"/>
                  </a:lnTo>
                  <a:lnTo>
                    <a:pt x="374733" y="69028"/>
                  </a:lnTo>
                  <a:lnTo>
                    <a:pt x="374967" y="76485"/>
                  </a:lnTo>
                  <a:lnTo>
                    <a:pt x="375411" y="89280"/>
                  </a:lnTo>
                  <a:lnTo>
                    <a:pt x="378332" y="144652"/>
                  </a:lnTo>
                  <a:lnTo>
                    <a:pt x="408701" y="144652"/>
                  </a:lnTo>
                  <a:lnTo>
                    <a:pt x="401746" y="36322"/>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08" name="object 25" descr=""/>
            <p:cNvPicPr/>
            <p:nvPr/>
          </p:nvPicPr>
          <p:blipFill>
            <a:blip r:embed="rId7"/>
            <a:stretch/>
          </p:blipFill>
          <p:spPr>
            <a:xfrm>
              <a:off x="7581960" y="1886040"/>
              <a:ext cx="2833560" cy="1385640"/>
            </a:xfrm>
            <a:prstGeom prst="rect">
              <a:avLst/>
            </a:prstGeom>
            <a:noFill/>
            <a:ln w="0">
              <a:noFill/>
            </a:ln>
          </p:spPr>
        </p:pic>
        <p:pic>
          <p:nvPicPr>
            <p:cNvPr id="209" name="object 26" descr=""/>
            <p:cNvPicPr/>
            <p:nvPr/>
          </p:nvPicPr>
          <p:blipFill>
            <a:blip r:embed="rId8"/>
            <a:stretch/>
          </p:blipFill>
          <p:spPr>
            <a:xfrm>
              <a:off x="8601120" y="2019240"/>
              <a:ext cx="1652400" cy="861480"/>
            </a:xfrm>
            <a:prstGeom prst="rect">
              <a:avLst/>
            </a:prstGeom>
            <a:noFill/>
            <a:ln w="0">
              <a:noFill/>
            </a:ln>
          </p:spPr>
        </p:pic>
        <p:sp>
          <p:nvSpPr>
            <p:cNvPr id="210" name="object 27"/>
            <p:cNvSpPr/>
            <p:nvPr/>
          </p:nvSpPr>
          <p:spPr>
            <a:xfrm>
              <a:off x="7653240" y="1938240"/>
              <a:ext cx="2695320" cy="1243440"/>
            </a:xfrm>
            <a:custGeom>
              <a:avLst/>
              <a:gdLst>
                <a:gd name="textAreaLeft" fmla="*/ 0 w 2695320"/>
                <a:gd name="textAreaRight" fmla="*/ 2695680 w 2695320"/>
                <a:gd name="textAreaTop" fmla="*/ 0 h 1243440"/>
                <a:gd name="textAreaBottom" fmla="*/ 1243800 h 1243440"/>
              </a:gdLst>
              <a:ahLst/>
              <a:rect l="textAreaLeft" t="textAreaTop" r="textAreaRight" b="textAreaBottom"/>
              <a:pathLst>
                <a:path w="2695575" h="1243964">
                  <a:moveTo>
                    <a:pt x="2541524" y="0"/>
                  </a:moveTo>
                  <a:lnTo>
                    <a:pt x="963549" y="0"/>
                  </a:lnTo>
                  <a:lnTo>
                    <a:pt x="914866" y="7839"/>
                  </a:lnTo>
                  <a:lnTo>
                    <a:pt x="872608" y="29675"/>
                  </a:lnTo>
                  <a:lnTo>
                    <a:pt x="839300" y="62983"/>
                  </a:lnTo>
                  <a:lnTo>
                    <a:pt x="817464" y="105241"/>
                  </a:lnTo>
                  <a:lnTo>
                    <a:pt x="809625" y="153924"/>
                  </a:lnTo>
                  <a:lnTo>
                    <a:pt x="809625" y="538861"/>
                  </a:lnTo>
                  <a:lnTo>
                    <a:pt x="0" y="1243457"/>
                  </a:lnTo>
                  <a:lnTo>
                    <a:pt x="809625" y="769874"/>
                  </a:lnTo>
                  <a:lnTo>
                    <a:pt x="2695575" y="769874"/>
                  </a:lnTo>
                  <a:lnTo>
                    <a:pt x="2695575" y="153924"/>
                  </a:lnTo>
                  <a:lnTo>
                    <a:pt x="2687722" y="105241"/>
                  </a:lnTo>
                  <a:lnTo>
                    <a:pt x="2665854" y="62983"/>
                  </a:lnTo>
                  <a:lnTo>
                    <a:pt x="2632508" y="29675"/>
                  </a:lnTo>
                  <a:lnTo>
                    <a:pt x="2590219" y="7839"/>
                  </a:lnTo>
                  <a:lnTo>
                    <a:pt x="2541524" y="0"/>
                  </a:lnTo>
                  <a:close/>
                </a:path>
                <a:path w="2695575" h="1243964">
                  <a:moveTo>
                    <a:pt x="2695575" y="769874"/>
                  </a:moveTo>
                  <a:lnTo>
                    <a:pt x="809625" y="769874"/>
                  </a:lnTo>
                  <a:lnTo>
                    <a:pt x="817464" y="818569"/>
                  </a:lnTo>
                  <a:lnTo>
                    <a:pt x="839300" y="860858"/>
                  </a:lnTo>
                  <a:lnTo>
                    <a:pt x="872608" y="894204"/>
                  </a:lnTo>
                  <a:lnTo>
                    <a:pt x="914866" y="916072"/>
                  </a:lnTo>
                  <a:lnTo>
                    <a:pt x="963549" y="923925"/>
                  </a:lnTo>
                  <a:lnTo>
                    <a:pt x="2541524" y="923925"/>
                  </a:lnTo>
                  <a:lnTo>
                    <a:pt x="2590219" y="916072"/>
                  </a:lnTo>
                  <a:lnTo>
                    <a:pt x="2632508" y="894204"/>
                  </a:lnTo>
                  <a:lnTo>
                    <a:pt x="2665854" y="860858"/>
                  </a:lnTo>
                  <a:lnTo>
                    <a:pt x="2687722" y="818569"/>
                  </a:lnTo>
                  <a:lnTo>
                    <a:pt x="2695575" y="769874"/>
                  </a:lnTo>
                  <a:close/>
                </a:path>
              </a:pathLst>
            </a:custGeom>
            <a:solidFill>
              <a:srgbClr val="4f81bc"/>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1" name="object 28"/>
            <p:cNvSpPr/>
            <p:nvPr/>
          </p:nvSpPr>
          <p:spPr>
            <a:xfrm>
              <a:off x="7653240" y="1938240"/>
              <a:ext cx="2695320" cy="1243440"/>
            </a:xfrm>
            <a:custGeom>
              <a:avLst/>
              <a:gdLst>
                <a:gd name="textAreaLeft" fmla="*/ 0 w 2695320"/>
                <a:gd name="textAreaRight" fmla="*/ 2695680 w 2695320"/>
                <a:gd name="textAreaTop" fmla="*/ 0 h 1243440"/>
                <a:gd name="textAreaBottom" fmla="*/ 1243800 h 1243440"/>
              </a:gdLst>
              <a:ahLst/>
              <a:rect l="textAreaLeft" t="textAreaTop" r="textAreaRight" b="textAreaBottom"/>
              <a:pathLst>
                <a:path w="2695575" h="1243964">
                  <a:moveTo>
                    <a:pt x="809625" y="153924"/>
                  </a:moveTo>
                  <a:lnTo>
                    <a:pt x="817464" y="105241"/>
                  </a:lnTo>
                  <a:lnTo>
                    <a:pt x="839300" y="62983"/>
                  </a:lnTo>
                  <a:lnTo>
                    <a:pt x="872608" y="29675"/>
                  </a:lnTo>
                  <a:lnTo>
                    <a:pt x="914866" y="7839"/>
                  </a:lnTo>
                  <a:lnTo>
                    <a:pt x="963549" y="0"/>
                  </a:lnTo>
                  <a:lnTo>
                    <a:pt x="1123950" y="0"/>
                  </a:lnTo>
                  <a:lnTo>
                    <a:pt x="1595374" y="0"/>
                  </a:lnTo>
                  <a:lnTo>
                    <a:pt x="2541524" y="0"/>
                  </a:lnTo>
                  <a:lnTo>
                    <a:pt x="2590219" y="7839"/>
                  </a:lnTo>
                  <a:lnTo>
                    <a:pt x="2632508" y="29675"/>
                  </a:lnTo>
                  <a:lnTo>
                    <a:pt x="2665854" y="62983"/>
                  </a:lnTo>
                  <a:lnTo>
                    <a:pt x="2687722" y="105241"/>
                  </a:lnTo>
                  <a:lnTo>
                    <a:pt x="2695575" y="153924"/>
                  </a:lnTo>
                  <a:lnTo>
                    <a:pt x="2695575" y="538861"/>
                  </a:lnTo>
                  <a:lnTo>
                    <a:pt x="2695575" y="769874"/>
                  </a:lnTo>
                  <a:lnTo>
                    <a:pt x="2687722" y="818569"/>
                  </a:lnTo>
                  <a:lnTo>
                    <a:pt x="2665854" y="860858"/>
                  </a:lnTo>
                  <a:lnTo>
                    <a:pt x="2632508" y="894204"/>
                  </a:lnTo>
                  <a:lnTo>
                    <a:pt x="2590219" y="916072"/>
                  </a:lnTo>
                  <a:lnTo>
                    <a:pt x="2541524" y="923925"/>
                  </a:lnTo>
                  <a:lnTo>
                    <a:pt x="1595374" y="923925"/>
                  </a:lnTo>
                  <a:lnTo>
                    <a:pt x="1123950" y="923925"/>
                  </a:lnTo>
                  <a:lnTo>
                    <a:pt x="963549" y="923925"/>
                  </a:lnTo>
                  <a:lnTo>
                    <a:pt x="914866" y="916072"/>
                  </a:lnTo>
                  <a:lnTo>
                    <a:pt x="872608" y="894204"/>
                  </a:lnTo>
                  <a:lnTo>
                    <a:pt x="839300" y="860858"/>
                  </a:lnTo>
                  <a:lnTo>
                    <a:pt x="817464" y="818569"/>
                  </a:lnTo>
                  <a:lnTo>
                    <a:pt x="809625" y="769874"/>
                  </a:lnTo>
                  <a:lnTo>
                    <a:pt x="0" y="1243457"/>
                  </a:lnTo>
                  <a:lnTo>
                    <a:pt x="809625" y="538861"/>
                  </a:lnTo>
                  <a:lnTo>
                    <a:pt x="809625" y="153924"/>
                  </a:lnTo>
                  <a:close/>
                </a:path>
              </a:pathLst>
            </a:custGeom>
            <a:noFill/>
            <a:ln w="28575">
              <a:solidFill>
                <a:srgbClr val="24406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grpSp>
        <p:nvGrpSpPr>
          <p:cNvPr id="212" name="object 29"/>
          <p:cNvGrpSpPr/>
          <p:nvPr/>
        </p:nvGrpSpPr>
        <p:grpSpPr>
          <a:xfrm>
            <a:off x="7082280" y="3540240"/>
            <a:ext cx="1770840" cy="1064520"/>
            <a:chOff x="7082280" y="3540240"/>
            <a:chExt cx="1770840" cy="1064520"/>
          </a:xfrm>
        </p:grpSpPr>
        <p:pic>
          <p:nvPicPr>
            <p:cNvPr id="213" name="object 30" descr=""/>
            <p:cNvPicPr/>
            <p:nvPr/>
          </p:nvPicPr>
          <p:blipFill>
            <a:blip r:embed="rId9"/>
            <a:stretch/>
          </p:blipFill>
          <p:spPr>
            <a:xfrm>
              <a:off x="7082280" y="3540240"/>
              <a:ext cx="156960" cy="167040"/>
            </a:xfrm>
            <a:prstGeom prst="rect">
              <a:avLst/>
            </a:prstGeom>
            <a:noFill/>
            <a:ln w="0">
              <a:noFill/>
            </a:ln>
          </p:spPr>
        </p:pic>
        <p:pic>
          <p:nvPicPr>
            <p:cNvPr id="214" name="object 31" descr=""/>
            <p:cNvPicPr/>
            <p:nvPr/>
          </p:nvPicPr>
          <p:blipFill>
            <a:blip r:embed="rId10"/>
            <a:stretch/>
          </p:blipFill>
          <p:spPr>
            <a:xfrm>
              <a:off x="7153200" y="3686040"/>
              <a:ext cx="1699920" cy="918720"/>
            </a:xfrm>
            <a:prstGeom prst="rect">
              <a:avLst/>
            </a:prstGeom>
            <a:noFill/>
            <a:ln w="0">
              <a:noFill/>
            </a:ln>
          </p:spPr>
        </p:pic>
        <p:pic>
          <p:nvPicPr>
            <p:cNvPr id="215" name="object 32" descr=""/>
            <p:cNvPicPr/>
            <p:nvPr/>
          </p:nvPicPr>
          <p:blipFill>
            <a:blip r:embed="rId11"/>
            <a:stretch/>
          </p:blipFill>
          <p:spPr>
            <a:xfrm>
              <a:off x="7610400" y="3771720"/>
              <a:ext cx="1137960" cy="747360"/>
            </a:xfrm>
            <a:prstGeom prst="rect">
              <a:avLst/>
            </a:prstGeom>
            <a:noFill/>
            <a:ln w="0">
              <a:noFill/>
            </a:ln>
          </p:spPr>
        </p:pic>
        <p:sp>
          <p:nvSpPr>
            <p:cNvPr id="216" name="object 33"/>
            <p:cNvSpPr/>
            <p:nvPr/>
          </p:nvSpPr>
          <p:spPr>
            <a:xfrm>
              <a:off x="7226640" y="3731040"/>
              <a:ext cx="1559880" cy="789120"/>
            </a:xfrm>
            <a:custGeom>
              <a:avLst/>
              <a:gdLst>
                <a:gd name="textAreaLeft" fmla="*/ 0 w 1559880"/>
                <a:gd name="textAreaRight" fmla="*/ 1560240 w 1559880"/>
                <a:gd name="textAreaTop" fmla="*/ 0 h 789120"/>
                <a:gd name="textAreaBottom" fmla="*/ 789480 h 789120"/>
              </a:gdLst>
              <a:ahLst/>
              <a:rect l="textAreaLeft" t="textAreaTop" r="textAreaRight" b="textAreaBottom"/>
              <a:pathLst>
                <a:path w="1560195" h="789304">
                  <a:moveTo>
                    <a:pt x="0" y="0"/>
                  </a:moveTo>
                  <a:lnTo>
                    <a:pt x="302895" y="366395"/>
                  </a:lnTo>
                  <a:lnTo>
                    <a:pt x="302895" y="668020"/>
                  </a:lnTo>
                  <a:lnTo>
                    <a:pt x="312370" y="715019"/>
                  </a:lnTo>
                  <a:lnTo>
                    <a:pt x="338216" y="753411"/>
                  </a:lnTo>
                  <a:lnTo>
                    <a:pt x="376564" y="779301"/>
                  </a:lnTo>
                  <a:lnTo>
                    <a:pt x="423545" y="788797"/>
                  </a:lnTo>
                  <a:lnTo>
                    <a:pt x="1439418" y="788797"/>
                  </a:lnTo>
                  <a:lnTo>
                    <a:pt x="1486417" y="779301"/>
                  </a:lnTo>
                  <a:lnTo>
                    <a:pt x="1524809" y="753411"/>
                  </a:lnTo>
                  <a:lnTo>
                    <a:pt x="1550699" y="715019"/>
                  </a:lnTo>
                  <a:lnTo>
                    <a:pt x="1560195" y="668020"/>
                  </a:lnTo>
                  <a:lnTo>
                    <a:pt x="1560195" y="185547"/>
                  </a:lnTo>
                  <a:lnTo>
                    <a:pt x="303102" y="185547"/>
                  </a:lnTo>
                  <a:lnTo>
                    <a:pt x="0" y="0"/>
                  </a:lnTo>
                  <a:close/>
                </a:path>
                <a:path w="1560195" h="789304">
                  <a:moveTo>
                    <a:pt x="1439418" y="64897"/>
                  </a:moveTo>
                  <a:lnTo>
                    <a:pt x="423545" y="64897"/>
                  </a:lnTo>
                  <a:lnTo>
                    <a:pt x="376564" y="74372"/>
                  </a:lnTo>
                  <a:lnTo>
                    <a:pt x="338216" y="100218"/>
                  </a:lnTo>
                  <a:lnTo>
                    <a:pt x="312370" y="138566"/>
                  </a:lnTo>
                  <a:lnTo>
                    <a:pt x="302895" y="185547"/>
                  </a:lnTo>
                  <a:lnTo>
                    <a:pt x="1560195" y="185547"/>
                  </a:lnTo>
                  <a:lnTo>
                    <a:pt x="1550699" y="138566"/>
                  </a:lnTo>
                  <a:lnTo>
                    <a:pt x="1524809" y="100218"/>
                  </a:lnTo>
                  <a:lnTo>
                    <a:pt x="1486417" y="74372"/>
                  </a:lnTo>
                  <a:lnTo>
                    <a:pt x="1439418" y="64897"/>
                  </a:lnTo>
                  <a:close/>
                </a:path>
              </a:pathLst>
            </a:custGeom>
            <a:solidFill>
              <a:srgbClr val="4f81bc"/>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17" name="object 34"/>
            <p:cNvSpPr/>
            <p:nvPr/>
          </p:nvSpPr>
          <p:spPr>
            <a:xfrm>
              <a:off x="7226640" y="3731040"/>
              <a:ext cx="1559880" cy="789120"/>
            </a:xfrm>
            <a:custGeom>
              <a:avLst/>
              <a:gdLst>
                <a:gd name="textAreaLeft" fmla="*/ 0 w 1559880"/>
                <a:gd name="textAreaRight" fmla="*/ 1560240 w 1559880"/>
                <a:gd name="textAreaTop" fmla="*/ 0 h 789120"/>
                <a:gd name="textAreaBottom" fmla="*/ 789480 h 789120"/>
              </a:gdLst>
              <a:ahLst/>
              <a:rect l="textAreaLeft" t="textAreaTop" r="textAreaRight" b="textAreaBottom"/>
              <a:pathLst>
                <a:path w="1560195" h="789304">
                  <a:moveTo>
                    <a:pt x="302895" y="185547"/>
                  </a:moveTo>
                  <a:lnTo>
                    <a:pt x="312370" y="138566"/>
                  </a:lnTo>
                  <a:lnTo>
                    <a:pt x="338216" y="100218"/>
                  </a:lnTo>
                  <a:lnTo>
                    <a:pt x="376564" y="74372"/>
                  </a:lnTo>
                  <a:lnTo>
                    <a:pt x="423545" y="64897"/>
                  </a:lnTo>
                  <a:lnTo>
                    <a:pt x="512445" y="64897"/>
                  </a:lnTo>
                  <a:lnTo>
                    <a:pt x="826770" y="64897"/>
                  </a:lnTo>
                  <a:lnTo>
                    <a:pt x="1439418" y="64897"/>
                  </a:lnTo>
                  <a:lnTo>
                    <a:pt x="1486417" y="74372"/>
                  </a:lnTo>
                  <a:lnTo>
                    <a:pt x="1524809" y="100218"/>
                  </a:lnTo>
                  <a:lnTo>
                    <a:pt x="1550699" y="138566"/>
                  </a:lnTo>
                  <a:lnTo>
                    <a:pt x="1560195" y="185547"/>
                  </a:lnTo>
                  <a:lnTo>
                    <a:pt x="1560195" y="366395"/>
                  </a:lnTo>
                  <a:lnTo>
                    <a:pt x="1560195" y="668020"/>
                  </a:lnTo>
                  <a:lnTo>
                    <a:pt x="1550699" y="715019"/>
                  </a:lnTo>
                  <a:lnTo>
                    <a:pt x="1524809" y="753411"/>
                  </a:lnTo>
                  <a:lnTo>
                    <a:pt x="1486417" y="779301"/>
                  </a:lnTo>
                  <a:lnTo>
                    <a:pt x="1439418" y="788797"/>
                  </a:lnTo>
                  <a:lnTo>
                    <a:pt x="826770" y="788797"/>
                  </a:lnTo>
                  <a:lnTo>
                    <a:pt x="512445" y="788797"/>
                  </a:lnTo>
                  <a:lnTo>
                    <a:pt x="423545" y="788797"/>
                  </a:lnTo>
                  <a:lnTo>
                    <a:pt x="376564" y="779301"/>
                  </a:lnTo>
                  <a:lnTo>
                    <a:pt x="338216" y="753411"/>
                  </a:lnTo>
                  <a:lnTo>
                    <a:pt x="312370" y="715019"/>
                  </a:lnTo>
                  <a:lnTo>
                    <a:pt x="302895" y="668020"/>
                  </a:lnTo>
                  <a:lnTo>
                    <a:pt x="302895" y="366395"/>
                  </a:lnTo>
                  <a:lnTo>
                    <a:pt x="0" y="0"/>
                  </a:lnTo>
                  <a:lnTo>
                    <a:pt x="302895" y="185420"/>
                  </a:lnTo>
                  <a:close/>
                </a:path>
              </a:pathLst>
            </a:custGeom>
            <a:noFill/>
            <a:ln w="28574">
              <a:solidFill>
                <a:srgbClr val="24406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218" name="object 35"/>
          <p:cNvSpPr/>
          <p:nvPr/>
        </p:nvSpPr>
        <p:spPr>
          <a:xfrm>
            <a:off x="887400" y="4775760"/>
            <a:ext cx="10098000" cy="923760"/>
          </a:xfrm>
          <a:prstGeom prst="rect">
            <a:avLst/>
          </a:prstGeom>
          <a:noFill/>
          <a:ln w="0">
            <a:noFill/>
          </a:ln>
        </p:spPr>
        <p:style>
          <a:lnRef idx="0"/>
          <a:fillRef idx="0"/>
          <a:effectRef idx="0"/>
          <a:fontRef idx="minor"/>
        </p:style>
        <p:txBody>
          <a:bodyPr lIns="0" rIns="0" tIns="5760" bIns="0" anchor="t">
            <a:spAutoFit/>
          </a:bodyPr>
          <a:p>
            <a:pPr marL="38160" defTabSz="914400">
              <a:lnSpc>
                <a:spcPct val="102000"/>
              </a:lnSpc>
              <a:spcBef>
                <a:spcPts val="45"/>
              </a:spcBef>
            </a:pPr>
            <a:r>
              <a:rPr b="0" lang="en-US" sz="2750" spc="45" strike="noStrike" u="none">
                <a:solidFill>
                  <a:srgbClr val="464646"/>
                </a:solidFill>
                <a:uFillTx/>
                <a:latin typeface="Trebuchet MS"/>
              </a:rPr>
              <a:t>Remember,</a:t>
            </a:r>
            <a:r>
              <a:rPr b="0" lang="en-US" sz="2750" spc="-170" strike="noStrike" u="none">
                <a:solidFill>
                  <a:srgbClr val="464646"/>
                </a:solidFill>
                <a:uFillTx/>
                <a:latin typeface="Trebuchet MS"/>
              </a:rPr>
              <a:t> </a:t>
            </a:r>
            <a:r>
              <a:rPr b="0" lang="en-US" sz="2750" strike="noStrike" u="none">
                <a:solidFill>
                  <a:srgbClr val="464646"/>
                </a:solidFill>
                <a:uFillTx/>
                <a:latin typeface="Trebuchet MS"/>
              </a:rPr>
              <a:t>we</a:t>
            </a:r>
            <a:r>
              <a:rPr b="0" lang="en-US" sz="2750" spc="-79" strike="noStrike" u="none">
                <a:solidFill>
                  <a:srgbClr val="464646"/>
                </a:solidFill>
                <a:uFillTx/>
                <a:latin typeface="Trebuchet MS"/>
              </a:rPr>
              <a:t> </a:t>
            </a:r>
            <a:r>
              <a:rPr b="0" lang="en-US" sz="2750" strike="noStrike" u="none">
                <a:solidFill>
                  <a:srgbClr val="464646"/>
                </a:solidFill>
                <a:uFillTx/>
                <a:latin typeface="Trebuchet MS"/>
              </a:rPr>
              <a:t>are</a:t>
            </a:r>
            <a:r>
              <a:rPr b="0" lang="en-US" sz="2750" spc="-150" strike="noStrike" u="none">
                <a:solidFill>
                  <a:srgbClr val="464646"/>
                </a:solidFill>
                <a:uFillTx/>
                <a:latin typeface="Trebuchet MS"/>
              </a:rPr>
              <a:t> </a:t>
            </a:r>
            <a:r>
              <a:rPr b="0" lang="en-US" sz="2750" spc="150" strike="noStrike" u="none">
                <a:solidFill>
                  <a:srgbClr val="464646"/>
                </a:solidFill>
                <a:uFillTx/>
                <a:latin typeface="Trebuchet MS"/>
              </a:rPr>
              <a:t>decomposing</a:t>
            </a:r>
            <a:r>
              <a:rPr b="0" lang="en-US" sz="2750" spc="-145" strike="noStrike" u="none">
                <a:solidFill>
                  <a:srgbClr val="464646"/>
                </a:solidFill>
                <a:uFillTx/>
                <a:latin typeface="Trebuchet MS"/>
              </a:rPr>
              <a:t> </a:t>
            </a:r>
            <a:r>
              <a:rPr b="0" lang="en-US" sz="2750" strike="noStrike" u="none">
                <a:solidFill>
                  <a:srgbClr val="464646"/>
                </a:solidFill>
                <a:uFillTx/>
                <a:latin typeface="Trebuchet MS"/>
              </a:rPr>
              <a:t>the</a:t>
            </a:r>
            <a:r>
              <a:rPr b="0" lang="en-US" sz="2750" spc="-79" strike="noStrike" u="none">
                <a:solidFill>
                  <a:srgbClr val="464646"/>
                </a:solidFill>
                <a:uFillTx/>
                <a:latin typeface="Trebuchet MS"/>
              </a:rPr>
              <a:t> </a:t>
            </a:r>
            <a:r>
              <a:rPr b="0" lang="en-US" sz="2750" spc="91" strike="noStrike" u="none">
                <a:solidFill>
                  <a:srgbClr val="464646"/>
                </a:solidFill>
                <a:uFillTx/>
                <a:latin typeface="Trebuchet MS"/>
              </a:rPr>
              <a:t>update</a:t>
            </a:r>
            <a:r>
              <a:rPr b="0" lang="en-US" sz="2750" spc="-74" strike="noStrike" u="none">
                <a:solidFill>
                  <a:srgbClr val="464646"/>
                </a:solidFill>
                <a:uFillTx/>
                <a:latin typeface="Trebuchet MS"/>
              </a:rPr>
              <a:t> </a:t>
            </a:r>
            <a:r>
              <a:rPr b="0" lang="en-US" sz="2750" spc="113" strike="noStrike" u="none">
                <a:solidFill>
                  <a:srgbClr val="464646"/>
                </a:solidFill>
                <a:uFillTx/>
                <a:latin typeface="Trebuchet MS"/>
              </a:rPr>
              <a:t>matix</a:t>
            </a:r>
            <a:r>
              <a:rPr b="0" lang="en-US" sz="2750" spc="-74" strike="noStrike" u="none">
                <a:solidFill>
                  <a:srgbClr val="464646"/>
                </a:solidFill>
                <a:uFillTx/>
                <a:latin typeface="Trebuchet MS"/>
              </a:rPr>
              <a:t> </a:t>
            </a:r>
            <a:r>
              <a:rPr b="0" lang="en-US" sz="2750" spc="-26" strike="noStrike" u="none">
                <a:solidFill>
                  <a:srgbClr val="464646"/>
                </a:solidFill>
                <a:uFillTx/>
                <a:latin typeface="Trebuchet MS"/>
              </a:rPr>
              <a:t>(</a:t>
            </a:r>
            <a:r>
              <a:rPr b="0" lang="en-US" sz="2750" spc="-26" strike="noStrike" u="none">
                <a:solidFill>
                  <a:srgbClr val="4f81bc"/>
                </a:solidFill>
                <a:uFillTx/>
                <a:latin typeface="Cambria Math"/>
              </a:rPr>
              <a:t>Δ𝑊</a:t>
            </a:r>
            <a:r>
              <a:rPr b="0" lang="en-US" sz="2750" spc="-26" strike="noStrike" u="none">
                <a:solidFill>
                  <a:srgbClr val="464646"/>
                </a:solidFill>
                <a:uFillTx/>
                <a:latin typeface="Trebuchet MS"/>
              </a:rPr>
              <a:t>),</a:t>
            </a:r>
            <a:r>
              <a:rPr b="0" lang="en-US" sz="2750" spc="-96" strike="noStrike" u="none">
                <a:solidFill>
                  <a:srgbClr val="464646"/>
                </a:solidFill>
                <a:uFillTx/>
                <a:latin typeface="Trebuchet MS"/>
              </a:rPr>
              <a:t> </a:t>
            </a:r>
            <a:r>
              <a:rPr b="0" lang="en-US" sz="2750" spc="119" strike="noStrike" u="none">
                <a:solidFill>
                  <a:srgbClr val="464646"/>
                </a:solidFill>
                <a:uFillTx/>
                <a:latin typeface="Trebuchet MS"/>
              </a:rPr>
              <a:t>and </a:t>
            </a:r>
            <a:r>
              <a:rPr b="0" lang="en-US" sz="2750" spc="96" strike="noStrike" u="none">
                <a:solidFill>
                  <a:srgbClr val="464646"/>
                </a:solidFill>
                <a:uFillTx/>
                <a:latin typeface="Trebuchet MS"/>
              </a:rPr>
              <a:t>not</a:t>
            </a:r>
            <a:r>
              <a:rPr b="0" lang="en-US" sz="2750" spc="-130" strike="noStrike" u="none">
                <a:solidFill>
                  <a:srgbClr val="464646"/>
                </a:solidFill>
                <a:uFillTx/>
                <a:latin typeface="Trebuchet MS"/>
              </a:rPr>
              <a:t> </a:t>
            </a:r>
            <a:r>
              <a:rPr b="0" lang="en-US" sz="2750" strike="noStrike" u="none">
                <a:solidFill>
                  <a:srgbClr val="464646"/>
                </a:solidFill>
                <a:uFillTx/>
                <a:latin typeface="Trebuchet MS"/>
              </a:rPr>
              <a:t>the</a:t>
            </a:r>
            <a:r>
              <a:rPr b="0" lang="en-US" sz="2750" spc="-54" strike="noStrike" u="none">
                <a:solidFill>
                  <a:srgbClr val="464646"/>
                </a:solidFill>
                <a:uFillTx/>
                <a:latin typeface="Trebuchet MS"/>
              </a:rPr>
              <a:t> </a:t>
            </a:r>
            <a:r>
              <a:rPr b="0" lang="en-US" sz="2750" spc="85" strike="noStrike" u="none">
                <a:solidFill>
                  <a:srgbClr val="464646"/>
                </a:solidFill>
                <a:uFillTx/>
                <a:latin typeface="Trebuchet MS"/>
              </a:rPr>
              <a:t>original</a:t>
            </a:r>
            <a:r>
              <a:rPr b="0" lang="en-US" sz="2750" spc="-91" strike="noStrike" u="none">
                <a:solidFill>
                  <a:srgbClr val="464646"/>
                </a:solidFill>
                <a:uFillTx/>
                <a:latin typeface="Trebuchet MS"/>
              </a:rPr>
              <a:t> </a:t>
            </a:r>
            <a:r>
              <a:rPr b="0" lang="en-US" sz="2750" spc="111" strike="noStrike" u="none">
                <a:solidFill>
                  <a:srgbClr val="464646"/>
                </a:solidFill>
                <a:uFillTx/>
                <a:latin typeface="Trebuchet MS"/>
              </a:rPr>
              <a:t>weights</a:t>
            </a:r>
            <a:r>
              <a:rPr b="0" lang="en-US" sz="2750" spc="-45" strike="noStrike" u="none">
                <a:solidFill>
                  <a:srgbClr val="464646"/>
                </a:solidFill>
                <a:uFillTx/>
                <a:latin typeface="Trebuchet MS"/>
              </a:rPr>
              <a:t> </a:t>
            </a:r>
            <a:r>
              <a:rPr b="0" lang="en-US" sz="2750" spc="-26" strike="noStrike" u="none">
                <a:solidFill>
                  <a:srgbClr val="c0504d"/>
                </a:solidFill>
                <a:uFillTx/>
                <a:latin typeface="Cambria Math"/>
              </a:rPr>
              <a:t>𝑊</a:t>
            </a:r>
            <a:r>
              <a:rPr b="0" lang="en-US" sz="3000" spc="-37" strike="noStrike" u="none" baseline="-15000">
                <a:solidFill>
                  <a:srgbClr val="c0504d"/>
                </a:solidFill>
                <a:uFillTx/>
                <a:latin typeface="Cambria Math"/>
              </a:rPr>
              <a:t>0</a:t>
            </a:r>
            <a:r>
              <a:rPr b="0" lang="en-US" sz="2750" spc="-26" strike="noStrike" u="none">
                <a:solidFill>
                  <a:srgbClr val="464646"/>
                </a:solidFill>
                <a:uFillTx/>
                <a:latin typeface="Trebuchet MS"/>
              </a:rPr>
              <a:t>.</a:t>
            </a:r>
            <a:endParaRPr b="0" lang="en-US" sz="2750" strike="noStrike" u="none">
              <a:solidFill>
                <a:srgbClr val="000000"/>
              </a:solidFill>
              <a:uFillTx/>
              <a:latin typeface="Arial"/>
            </a:endParaRPr>
          </a:p>
        </p:txBody>
      </p:sp>
      <p:sp>
        <p:nvSpPr>
          <p:cNvPr id="219" name="object 36"/>
          <p:cNvSpPr/>
          <p:nvPr/>
        </p:nvSpPr>
        <p:spPr>
          <a:xfrm>
            <a:off x="2470320" y="2591280"/>
            <a:ext cx="781920" cy="1383840"/>
          </a:xfrm>
          <a:prstGeom prst="rect">
            <a:avLst/>
          </a:prstGeom>
          <a:noFill/>
          <a:ln w="0">
            <a:noFill/>
          </a:ln>
        </p:spPr>
        <p:style>
          <a:lnRef idx="0"/>
          <a:fillRef idx="0"/>
          <a:effectRef idx="0"/>
          <a:fontRef idx="minor"/>
        </p:style>
        <p:txBody>
          <a:bodyPr lIns="0" rIns="0" tIns="10800" bIns="0" anchor="t">
            <a:spAutoFit/>
          </a:bodyPr>
          <a:p>
            <a:pPr marL="128160" algn="ctr" defTabSz="914400">
              <a:lnSpc>
                <a:spcPct val="100000"/>
              </a:lnSpc>
              <a:spcBef>
                <a:spcPts val="85"/>
              </a:spcBef>
            </a:pPr>
            <a:r>
              <a:rPr b="0" lang="en-US" sz="1800" spc="-11" strike="noStrike" u="none">
                <a:solidFill>
                  <a:srgbClr val="ffffff"/>
                </a:solidFill>
                <a:uFillTx/>
                <a:latin typeface="Calibri"/>
              </a:rPr>
              <a:t>Initial </a:t>
            </a:r>
            <a:r>
              <a:rPr b="0" lang="en-US" sz="1800" spc="-26" strike="noStrike" u="none">
                <a:solidFill>
                  <a:srgbClr val="ffffff"/>
                </a:solidFill>
                <a:uFillTx/>
                <a:latin typeface="Calibri"/>
              </a:rPr>
              <a:t>LLM</a:t>
            </a:r>
            <a:endParaRPr b="0" lang="en-US" sz="1800" strike="noStrike" u="none">
              <a:solidFill>
                <a:srgbClr val="000000"/>
              </a:solidFill>
              <a:uFillTx/>
              <a:latin typeface="Arial"/>
            </a:endParaRPr>
          </a:p>
          <a:p>
            <a:pPr algn="ctr" defTabSz="914400">
              <a:lnSpc>
                <a:spcPct val="100000"/>
              </a:lnSpc>
              <a:spcBef>
                <a:spcPts val="14"/>
              </a:spcBef>
            </a:pPr>
            <a:r>
              <a:rPr b="0" lang="en-US" sz="1800" spc="-11" strike="noStrike" u="none">
                <a:solidFill>
                  <a:srgbClr val="ffffff"/>
                </a:solidFill>
                <a:uFillTx/>
                <a:latin typeface="Calibri"/>
              </a:rPr>
              <a:t>Weights</a:t>
            </a:r>
            <a:endParaRPr b="0" lang="en-US" sz="1800" strike="noStrike" u="none">
              <a:solidFill>
                <a:srgbClr val="000000"/>
              </a:solidFill>
              <a:uFillTx/>
              <a:latin typeface="Arial"/>
            </a:endParaRPr>
          </a:p>
        </p:txBody>
      </p:sp>
      <p:grpSp>
        <p:nvGrpSpPr>
          <p:cNvPr id="220" name="object 37"/>
          <p:cNvGrpSpPr/>
          <p:nvPr/>
        </p:nvGrpSpPr>
        <p:grpSpPr>
          <a:xfrm>
            <a:off x="4124160" y="2028600"/>
            <a:ext cx="1347480" cy="1137960"/>
            <a:chOff x="4124160" y="2028600"/>
            <a:chExt cx="1347480" cy="1137960"/>
          </a:xfrm>
        </p:grpSpPr>
        <p:pic>
          <p:nvPicPr>
            <p:cNvPr id="221" name="object 38" descr=""/>
            <p:cNvPicPr/>
            <p:nvPr/>
          </p:nvPicPr>
          <p:blipFill>
            <a:blip r:embed="rId12"/>
            <a:stretch/>
          </p:blipFill>
          <p:spPr>
            <a:xfrm>
              <a:off x="4124160" y="2028600"/>
              <a:ext cx="1347480" cy="1137960"/>
            </a:xfrm>
            <a:prstGeom prst="rect">
              <a:avLst/>
            </a:prstGeom>
            <a:noFill/>
            <a:ln w="0">
              <a:noFill/>
            </a:ln>
          </p:spPr>
        </p:pic>
        <p:pic>
          <p:nvPicPr>
            <p:cNvPr id="222" name="object 39" descr=""/>
            <p:cNvPicPr/>
            <p:nvPr/>
          </p:nvPicPr>
          <p:blipFill>
            <a:blip r:embed="rId13"/>
            <a:stretch/>
          </p:blipFill>
          <p:spPr>
            <a:xfrm>
              <a:off x="4248000" y="2095560"/>
              <a:ext cx="1118880" cy="852120"/>
            </a:xfrm>
            <a:prstGeom prst="rect">
              <a:avLst/>
            </a:prstGeom>
            <a:noFill/>
            <a:ln w="0">
              <a:noFill/>
            </a:ln>
          </p:spPr>
        </p:pic>
        <p:sp>
          <p:nvSpPr>
            <p:cNvPr id="223" name="object 40"/>
            <p:cNvSpPr/>
            <p:nvPr/>
          </p:nvSpPr>
          <p:spPr>
            <a:xfrm>
              <a:off x="4195800" y="2081160"/>
              <a:ext cx="1204920" cy="996480"/>
            </a:xfrm>
            <a:custGeom>
              <a:avLst/>
              <a:gdLst>
                <a:gd name="textAreaLeft" fmla="*/ 0 w 1204920"/>
                <a:gd name="textAreaRight" fmla="*/ 1205280 w 1204920"/>
                <a:gd name="textAreaTop" fmla="*/ 0 h 996480"/>
                <a:gd name="textAreaBottom" fmla="*/ 996840 h 996480"/>
              </a:gdLst>
              <a:ahLst/>
              <a:rect l="textAreaLeft" t="textAreaTop" r="textAreaRight" b="textAreaBottom"/>
              <a:pathLst>
                <a:path w="1205229" h="996950">
                  <a:moveTo>
                    <a:pt x="984250" y="781050"/>
                  </a:moveTo>
                  <a:lnTo>
                    <a:pt x="688975" y="781050"/>
                  </a:lnTo>
                  <a:lnTo>
                    <a:pt x="1205102" y="996696"/>
                  </a:lnTo>
                  <a:lnTo>
                    <a:pt x="984250" y="781050"/>
                  </a:lnTo>
                  <a:close/>
                </a:path>
                <a:path w="1205229" h="996950">
                  <a:moveTo>
                    <a:pt x="1050798" y="0"/>
                  </a:moveTo>
                  <a:lnTo>
                    <a:pt x="130175" y="0"/>
                  </a:lnTo>
                  <a:lnTo>
                    <a:pt x="79456" y="10213"/>
                  </a:lnTo>
                  <a:lnTo>
                    <a:pt x="38084" y="38084"/>
                  </a:lnTo>
                  <a:lnTo>
                    <a:pt x="10213" y="79456"/>
                  </a:lnTo>
                  <a:lnTo>
                    <a:pt x="0" y="130175"/>
                  </a:lnTo>
                  <a:lnTo>
                    <a:pt x="25" y="650875"/>
                  </a:lnTo>
                  <a:lnTo>
                    <a:pt x="10213" y="701486"/>
                  </a:lnTo>
                  <a:lnTo>
                    <a:pt x="38084" y="742902"/>
                  </a:lnTo>
                  <a:lnTo>
                    <a:pt x="79456" y="770816"/>
                  </a:lnTo>
                  <a:lnTo>
                    <a:pt x="130175" y="781050"/>
                  </a:lnTo>
                  <a:lnTo>
                    <a:pt x="1050798" y="781050"/>
                  </a:lnTo>
                  <a:lnTo>
                    <a:pt x="1101536" y="770816"/>
                  </a:lnTo>
                  <a:lnTo>
                    <a:pt x="1142952" y="742902"/>
                  </a:lnTo>
                  <a:lnTo>
                    <a:pt x="1170866" y="701486"/>
                  </a:lnTo>
                  <a:lnTo>
                    <a:pt x="1181100" y="650875"/>
                  </a:lnTo>
                  <a:lnTo>
                    <a:pt x="1181100" y="130175"/>
                  </a:lnTo>
                  <a:lnTo>
                    <a:pt x="1170866" y="79456"/>
                  </a:lnTo>
                  <a:lnTo>
                    <a:pt x="1142952" y="38084"/>
                  </a:lnTo>
                  <a:lnTo>
                    <a:pt x="1101536" y="10213"/>
                  </a:lnTo>
                  <a:lnTo>
                    <a:pt x="1050798" y="0"/>
                  </a:lnTo>
                  <a:close/>
                </a:path>
              </a:pathLst>
            </a:custGeom>
            <a:solidFill>
              <a:srgbClr val="4f81bc"/>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24" name="object 41"/>
            <p:cNvSpPr/>
            <p:nvPr/>
          </p:nvSpPr>
          <p:spPr>
            <a:xfrm>
              <a:off x="4195800" y="2081160"/>
              <a:ext cx="1204920" cy="996480"/>
            </a:xfrm>
            <a:custGeom>
              <a:avLst/>
              <a:gdLst>
                <a:gd name="textAreaLeft" fmla="*/ 0 w 1204920"/>
                <a:gd name="textAreaRight" fmla="*/ 1205280 w 1204920"/>
                <a:gd name="textAreaTop" fmla="*/ 0 h 996480"/>
                <a:gd name="textAreaBottom" fmla="*/ 996840 h 996480"/>
              </a:gdLst>
              <a:ahLst/>
              <a:rect l="textAreaLeft" t="textAreaTop" r="textAreaRight" b="textAreaBottom"/>
              <a:pathLst>
                <a:path w="1205229" h="996950">
                  <a:moveTo>
                    <a:pt x="0" y="130175"/>
                  </a:moveTo>
                  <a:lnTo>
                    <a:pt x="10213" y="79456"/>
                  </a:lnTo>
                  <a:lnTo>
                    <a:pt x="38084" y="38084"/>
                  </a:lnTo>
                  <a:lnTo>
                    <a:pt x="79456" y="10213"/>
                  </a:lnTo>
                  <a:lnTo>
                    <a:pt x="130175" y="0"/>
                  </a:lnTo>
                  <a:lnTo>
                    <a:pt x="688975" y="0"/>
                  </a:lnTo>
                  <a:lnTo>
                    <a:pt x="984250" y="0"/>
                  </a:lnTo>
                  <a:lnTo>
                    <a:pt x="1050798" y="0"/>
                  </a:lnTo>
                  <a:lnTo>
                    <a:pt x="1101536" y="10213"/>
                  </a:lnTo>
                  <a:lnTo>
                    <a:pt x="1142952" y="38084"/>
                  </a:lnTo>
                  <a:lnTo>
                    <a:pt x="1170866" y="79456"/>
                  </a:lnTo>
                  <a:lnTo>
                    <a:pt x="1181100" y="130175"/>
                  </a:lnTo>
                  <a:lnTo>
                    <a:pt x="1181100" y="455549"/>
                  </a:lnTo>
                  <a:lnTo>
                    <a:pt x="1181100" y="650875"/>
                  </a:lnTo>
                  <a:lnTo>
                    <a:pt x="1170866" y="701486"/>
                  </a:lnTo>
                  <a:lnTo>
                    <a:pt x="1142952" y="742902"/>
                  </a:lnTo>
                  <a:lnTo>
                    <a:pt x="1101536" y="770816"/>
                  </a:lnTo>
                  <a:lnTo>
                    <a:pt x="1050798" y="781050"/>
                  </a:lnTo>
                  <a:lnTo>
                    <a:pt x="984250" y="781050"/>
                  </a:lnTo>
                  <a:lnTo>
                    <a:pt x="1205102" y="996696"/>
                  </a:lnTo>
                  <a:lnTo>
                    <a:pt x="688975" y="781050"/>
                  </a:lnTo>
                  <a:lnTo>
                    <a:pt x="130175" y="781050"/>
                  </a:lnTo>
                  <a:lnTo>
                    <a:pt x="79456" y="770816"/>
                  </a:lnTo>
                  <a:lnTo>
                    <a:pt x="38084" y="742902"/>
                  </a:lnTo>
                  <a:lnTo>
                    <a:pt x="10213" y="701486"/>
                  </a:lnTo>
                  <a:lnTo>
                    <a:pt x="0" y="650748"/>
                  </a:lnTo>
                  <a:lnTo>
                    <a:pt x="0" y="455549"/>
                  </a:lnTo>
                  <a:lnTo>
                    <a:pt x="0" y="130175"/>
                  </a:lnTo>
                  <a:close/>
                </a:path>
              </a:pathLst>
            </a:custGeom>
            <a:noFill/>
            <a:ln w="28575">
              <a:solidFill>
                <a:srgbClr val="24406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225" name="object 42"/>
          <p:cNvSpPr/>
          <p:nvPr/>
        </p:nvSpPr>
        <p:spPr>
          <a:xfrm>
            <a:off x="912960" y="1437840"/>
            <a:ext cx="4231440" cy="1014120"/>
          </a:xfrm>
          <a:prstGeom prst="rect">
            <a:avLst/>
          </a:prstGeom>
          <a:noFill/>
          <a:ln w="0">
            <a:noFill/>
          </a:ln>
        </p:spPr>
        <p:style>
          <a:lnRef idx="0"/>
          <a:fillRef idx="0"/>
          <a:effectRef idx="0"/>
          <a:fontRef idx="minor"/>
        </p:style>
        <p:txBody>
          <a:bodyPr lIns="0" rIns="0" tIns="200520" bIns="0" anchor="t">
            <a:spAutoFit/>
          </a:bodyPr>
          <a:p>
            <a:pPr marL="12600" defTabSz="914400">
              <a:lnSpc>
                <a:spcPct val="100000"/>
              </a:lnSpc>
              <a:spcBef>
                <a:spcPts val="1579"/>
              </a:spcBef>
            </a:pPr>
            <a:r>
              <a:rPr b="0" lang="en-US" sz="2750" strike="noStrike" u="none">
                <a:solidFill>
                  <a:srgbClr val="464646"/>
                </a:solidFill>
                <a:uFillTx/>
                <a:latin typeface="Trebuchet MS"/>
              </a:rPr>
              <a:t>while</a:t>
            </a:r>
            <a:r>
              <a:rPr b="0" lang="en-US" sz="2750" spc="-14" strike="noStrike" u="none">
                <a:solidFill>
                  <a:srgbClr val="464646"/>
                </a:solidFill>
                <a:uFillTx/>
                <a:latin typeface="Trebuchet MS"/>
              </a:rPr>
              <a:t> </a:t>
            </a:r>
            <a:r>
              <a:rPr b="0" lang="en-US" sz="2750" spc="99" strike="noStrike" u="none">
                <a:solidFill>
                  <a:srgbClr val="464646"/>
                </a:solidFill>
                <a:uFillTx/>
                <a:latin typeface="Trebuchet MS"/>
              </a:rPr>
              <a:t>finetuning</a:t>
            </a:r>
            <a:r>
              <a:rPr b="0" lang="en-US" sz="2750" spc="-6" strike="noStrike" u="none">
                <a:solidFill>
                  <a:srgbClr val="464646"/>
                </a:solidFill>
                <a:uFillTx/>
                <a:latin typeface="Trebuchet MS"/>
              </a:rPr>
              <a:t> </a:t>
            </a:r>
            <a:r>
              <a:rPr b="0" lang="en-US" sz="2750" spc="145" strike="noStrike" u="none">
                <a:solidFill>
                  <a:srgbClr val="464646"/>
                </a:solidFill>
                <a:uFillTx/>
                <a:latin typeface="Trebuchet MS"/>
              </a:rPr>
              <a:t>an</a:t>
            </a:r>
            <a:r>
              <a:rPr b="0" lang="en-US" sz="2750" spc="-34" strike="noStrike" u="none">
                <a:solidFill>
                  <a:srgbClr val="464646"/>
                </a:solidFill>
                <a:uFillTx/>
                <a:latin typeface="Trebuchet MS"/>
              </a:rPr>
              <a:t> </a:t>
            </a:r>
            <a:r>
              <a:rPr b="0" lang="en-US" sz="2750" spc="-20" strike="noStrike" u="none">
                <a:solidFill>
                  <a:srgbClr val="464646"/>
                </a:solidFill>
                <a:uFillTx/>
                <a:latin typeface="Trebuchet MS"/>
              </a:rPr>
              <a:t>LLM.</a:t>
            </a:r>
            <a:endParaRPr b="0" lang="en-US" sz="2750" strike="noStrike" u="none">
              <a:solidFill>
                <a:srgbClr val="000000"/>
              </a:solidFill>
              <a:uFillTx/>
              <a:latin typeface="Arial"/>
            </a:endParaRPr>
          </a:p>
          <a:p>
            <a:pPr algn="r" defTabSz="914400">
              <a:lnSpc>
                <a:spcPct val="100000"/>
              </a:lnSpc>
              <a:spcBef>
                <a:spcPts val="950"/>
              </a:spcBef>
            </a:pPr>
            <a:r>
              <a:rPr b="0" lang="en-US" sz="1800" spc="-11" strike="noStrike" u="none">
                <a:solidFill>
                  <a:srgbClr val="ffffff"/>
                </a:solidFill>
                <a:uFillTx/>
                <a:latin typeface="Calibri"/>
              </a:rPr>
              <a:t>Update</a:t>
            </a:r>
            <a:endParaRPr b="0" lang="en-US" sz="1800" strike="noStrike" u="none">
              <a:solidFill>
                <a:srgbClr val="000000"/>
              </a:solidFill>
              <a:uFillTx/>
              <a:latin typeface="Arial"/>
            </a:endParaRPr>
          </a:p>
        </p:txBody>
      </p:sp>
      <p:sp>
        <p:nvSpPr>
          <p:cNvPr id="226" name="object 43"/>
          <p:cNvSpPr/>
          <p:nvPr/>
        </p:nvSpPr>
        <p:spPr>
          <a:xfrm>
            <a:off x="4476600" y="2442600"/>
            <a:ext cx="619920" cy="56088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0" lang="en-US" sz="1800" spc="-11" strike="noStrike" u="none">
                <a:solidFill>
                  <a:srgbClr val="ffffff"/>
                </a:solidFill>
                <a:uFillTx/>
                <a:latin typeface="Calibri"/>
              </a:rPr>
              <a:t>matrix</a:t>
            </a:r>
            <a:endParaRPr b="0" lang="en-US" sz="1800" strike="noStrike" u="none">
              <a:solidFill>
                <a:srgbClr val="000000"/>
              </a:solidFill>
              <a:uFillTx/>
              <a:latin typeface="Arial"/>
            </a:endParaRPr>
          </a:p>
        </p:txBody>
      </p:sp>
      <p:sp>
        <p:nvSpPr>
          <p:cNvPr id="227" name="object 44"/>
          <p:cNvSpPr/>
          <p:nvPr/>
        </p:nvSpPr>
        <p:spPr>
          <a:xfrm>
            <a:off x="8787600" y="2096280"/>
            <a:ext cx="1239120" cy="833400"/>
          </a:xfrm>
          <a:prstGeom prst="rect">
            <a:avLst/>
          </a:prstGeom>
          <a:noFill/>
          <a:ln w="0">
            <a:noFill/>
          </a:ln>
        </p:spPr>
        <p:style>
          <a:lnRef idx="0"/>
          <a:fillRef idx="0"/>
          <a:effectRef idx="0"/>
          <a:fontRef idx="minor"/>
        </p:style>
        <p:txBody>
          <a:bodyPr lIns="0" rIns="0" tIns="10800" bIns="0" anchor="t">
            <a:spAutoFit/>
          </a:bodyPr>
          <a:p>
            <a:pPr marL="222840" indent="-210960" defTabSz="914400">
              <a:lnSpc>
                <a:spcPct val="100000"/>
              </a:lnSpc>
              <a:spcBef>
                <a:spcPts val="85"/>
              </a:spcBef>
              <a:tabLst>
                <a:tab algn="l" pos="0"/>
              </a:tabLst>
            </a:pPr>
            <a:r>
              <a:rPr b="0" lang="en-US" sz="1800" spc="-11" strike="noStrike" u="none">
                <a:solidFill>
                  <a:srgbClr val="ffffff"/>
                </a:solidFill>
                <a:uFillTx/>
                <a:latin typeface="Calibri"/>
              </a:rPr>
              <a:t>Decomposed matrices</a:t>
            </a:r>
            <a:endParaRPr b="0" lang="en-US" sz="1800" strike="noStrike" u="none">
              <a:solidFill>
                <a:srgbClr val="000000"/>
              </a:solidFill>
              <a:uFillTx/>
              <a:latin typeface="Arial"/>
            </a:endParaRPr>
          </a:p>
        </p:txBody>
      </p:sp>
      <p:grpSp>
        <p:nvGrpSpPr>
          <p:cNvPr id="228" name="object 45"/>
          <p:cNvGrpSpPr/>
          <p:nvPr/>
        </p:nvGrpSpPr>
        <p:grpSpPr>
          <a:xfrm>
            <a:off x="6534000" y="1809720"/>
            <a:ext cx="1395000" cy="1213920"/>
            <a:chOff x="6534000" y="1809720"/>
            <a:chExt cx="1395000" cy="1213920"/>
          </a:xfrm>
        </p:grpSpPr>
        <p:pic>
          <p:nvPicPr>
            <p:cNvPr id="229" name="object 46" descr=""/>
            <p:cNvPicPr/>
            <p:nvPr/>
          </p:nvPicPr>
          <p:blipFill>
            <a:blip r:embed="rId14"/>
            <a:stretch/>
          </p:blipFill>
          <p:spPr>
            <a:xfrm>
              <a:off x="6534000" y="1809720"/>
              <a:ext cx="1395000" cy="1213920"/>
            </a:xfrm>
            <a:prstGeom prst="rect">
              <a:avLst/>
            </a:prstGeom>
            <a:noFill/>
            <a:ln w="0">
              <a:noFill/>
            </a:ln>
          </p:spPr>
        </p:pic>
        <p:pic>
          <p:nvPicPr>
            <p:cNvPr id="230" name="object 47" descr=""/>
            <p:cNvPicPr/>
            <p:nvPr/>
          </p:nvPicPr>
          <p:blipFill>
            <a:blip r:embed="rId15"/>
            <a:stretch/>
          </p:blipFill>
          <p:spPr>
            <a:xfrm>
              <a:off x="6543720" y="1838160"/>
              <a:ext cx="1356840" cy="861480"/>
            </a:xfrm>
            <a:prstGeom prst="rect">
              <a:avLst/>
            </a:prstGeom>
            <a:noFill/>
            <a:ln w="0">
              <a:noFill/>
            </a:ln>
          </p:spPr>
        </p:pic>
        <p:sp>
          <p:nvSpPr>
            <p:cNvPr id="231" name="object 48"/>
            <p:cNvSpPr/>
            <p:nvPr/>
          </p:nvSpPr>
          <p:spPr>
            <a:xfrm>
              <a:off x="6605640" y="1862280"/>
              <a:ext cx="1257120" cy="1075320"/>
            </a:xfrm>
            <a:custGeom>
              <a:avLst/>
              <a:gdLst>
                <a:gd name="textAreaLeft" fmla="*/ 0 w 1257120"/>
                <a:gd name="textAreaRight" fmla="*/ 1257480 w 1257120"/>
                <a:gd name="textAreaTop" fmla="*/ 0 h 1075320"/>
                <a:gd name="textAreaBottom" fmla="*/ 1075680 h 1075320"/>
              </a:gdLst>
              <a:ahLst/>
              <a:rect l="textAreaLeft" t="textAreaTop" r="textAreaRight" b="textAreaBottom"/>
              <a:pathLst>
                <a:path w="1257300" h="1075689">
                  <a:moveTo>
                    <a:pt x="523875" y="723900"/>
                  </a:moveTo>
                  <a:lnTo>
                    <a:pt x="209550" y="723900"/>
                  </a:lnTo>
                  <a:lnTo>
                    <a:pt x="571373" y="1075309"/>
                  </a:lnTo>
                  <a:lnTo>
                    <a:pt x="523875" y="723900"/>
                  </a:lnTo>
                  <a:close/>
                </a:path>
                <a:path w="1257300" h="1075689">
                  <a:moveTo>
                    <a:pt x="1136523" y="0"/>
                  </a:moveTo>
                  <a:lnTo>
                    <a:pt x="120650" y="0"/>
                  </a:lnTo>
                  <a:lnTo>
                    <a:pt x="73669" y="9475"/>
                  </a:lnTo>
                  <a:lnTo>
                    <a:pt x="35321" y="35321"/>
                  </a:lnTo>
                  <a:lnTo>
                    <a:pt x="9475" y="73669"/>
                  </a:lnTo>
                  <a:lnTo>
                    <a:pt x="0" y="120650"/>
                  </a:lnTo>
                  <a:lnTo>
                    <a:pt x="25" y="603250"/>
                  </a:lnTo>
                  <a:lnTo>
                    <a:pt x="9475" y="650122"/>
                  </a:lnTo>
                  <a:lnTo>
                    <a:pt x="35321" y="688514"/>
                  </a:lnTo>
                  <a:lnTo>
                    <a:pt x="73669" y="714404"/>
                  </a:lnTo>
                  <a:lnTo>
                    <a:pt x="120650" y="723900"/>
                  </a:lnTo>
                  <a:lnTo>
                    <a:pt x="1136523" y="723900"/>
                  </a:lnTo>
                  <a:lnTo>
                    <a:pt x="1183522" y="714404"/>
                  </a:lnTo>
                  <a:lnTo>
                    <a:pt x="1221914" y="688514"/>
                  </a:lnTo>
                  <a:lnTo>
                    <a:pt x="1247804" y="650122"/>
                  </a:lnTo>
                  <a:lnTo>
                    <a:pt x="1257300" y="603250"/>
                  </a:lnTo>
                  <a:lnTo>
                    <a:pt x="1257300" y="120650"/>
                  </a:lnTo>
                  <a:lnTo>
                    <a:pt x="1247804" y="73669"/>
                  </a:lnTo>
                  <a:lnTo>
                    <a:pt x="1221914" y="35321"/>
                  </a:lnTo>
                  <a:lnTo>
                    <a:pt x="1183522" y="9475"/>
                  </a:lnTo>
                  <a:lnTo>
                    <a:pt x="1136523" y="0"/>
                  </a:lnTo>
                  <a:close/>
                </a:path>
              </a:pathLst>
            </a:custGeom>
            <a:solidFill>
              <a:srgbClr val="4f81bc"/>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32" name="object 49"/>
            <p:cNvSpPr/>
            <p:nvPr/>
          </p:nvSpPr>
          <p:spPr>
            <a:xfrm>
              <a:off x="6605640" y="1862280"/>
              <a:ext cx="1257120" cy="1075320"/>
            </a:xfrm>
            <a:custGeom>
              <a:avLst/>
              <a:gdLst>
                <a:gd name="textAreaLeft" fmla="*/ 0 w 1257120"/>
                <a:gd name="textAreaRight" fmla="*/ 1257480 w 1257120"/>
                <a:gd name="textAreaTop" fmla="*/ 0 h 1075320"/>
                <a:gd name="textAreaBottom" fmla="*/ 1075680 h 1075320"/>
              </a:gdLst>
              <a:ahLst/>
              <a:rect l="textAreaLeft" t="textAreaTop" r="textAreaRight" b="textAreaBottom"/>
              <a:pathLst>
                <a:path w="1257300" h="1075689">
                  <a:moveTo>
                    <a:pt x="0" y="120650"/>
                  </a:moveTo>
                  <a:lnTo>
                    <a:pt x="9475" y="73669"/>
                  </a:lnTo>
                  <a:lnTo>
                    <a:pt x="35321" y="35321"/>
                  </a:lnTo>
                  <a:lnTo>
                    <a:pt x="73669" y="9475"/>
                  </a:lnTo>
                  <a:lnTo>
                    <a:pt x="120650" y="0"/>
                  </a:lnTo>
                  <a:lnTo>
                    <a:pt x="209550" y="0"/>
                  </a:lnTo>
                  <a:lnTo>
                    <a:pt x="523875" y="0"/>
                  </a:lnTo>
                  <a:lnTo>
                    <a:pt x="1136523" y="0"/>
                  </a:lnTo>
                  <a:lnTo>
                    <a:pt x="1183522" y="9475"/>
                  </a:lnTo>
                  <a:lnTo>
                    <a:pt x="1221914" y="35321"/>
                  </a:lnTo>
                  <a:lnTo>
                    <a:pt x="1247804" y="73669"/>
                  </a:lnTo>
                  <a:lnTo>
                    <a:pt x="1257300" y="120650"/>
                  </a:lnTo>
                  <a:lnTo>
                    <a:pt x="1257300" y="422275"/>
                  </a:lnTo>
                  <a:lnTo>
                    <a:pt x="1257300" y="603250"/>
                  </a:lnTo>
                  <a:lnTo>
                    <a:pt x="1247804" y="650122"/>
                  </a:lnTo>
                  <a:lnTo>
                    <a:pt x="1221914" y="688514"/>
                  </a:lnTo>
                  <a:lnTo>
                    <a:pt x="1183522" y="714404"/>
                  </a:lnTo>
                  <a:lnTo>
                    <a:pt x="1136523" y="723900"/>
                  </a:lnTo>
                  <a:lnTo>
                    <a:pt x="523875" y="723900"/>
                  </a:lnTo>
                  <a:lnTo>
                    <a:pt x="571373" y="1075309"/>
                  </a:lnTo>
                  <a:lnTo>
                    <a:pt x="209550" y="723900"/>
                  </a:lnTo>
                  <a:lnTo>
                    <a:pt x="120650" y="723900"/>
                  </a:lnTo>
                  <a:lnTo>
                    <a:pt x="73669" y="714404"/>
                  </a:lnTo>
                  <a:lnTo>
                    <a:pt x="35321" y="688514"/>
                  </a:lnTo>
                  <a:lnTo>
                    <a:pt x="9475" y="650122"/>
                  </a:lnTo>
                  <a:lnTo>
                    <a:pt x="0" y="603123"/>
                  </a:lnTo>
                  <a:lnTo>
                    <a:pt x="0" y="422275"/>
                  </a:lnTo>
                  <a:lnTo>
                    <a:pt x="0" y="120650"/>
                  </a:lnTo>
                  <a:close/>
                </a:path>
              </a:pathLst>
            </a:custGeom>
            <a:noFill/>
            <a:ln w="28575">
              <a:solidFill>
                <a:srgbClr val="24406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233" name="object 50"/>
          <p:cNvSpPr/>
          <p:nvPr/>
        </p:nvSpPr>
        <p:spPr>
          <a:xfrm>
            <a:off x="6729120" y="1916280"/>
            <a:ext cx="1000440" cy="833400"/>
          </a:xfrm>
          <a:prstGeom prst="rect">
            <a:avLst/>
          </a:prstGeom>
          <a:noFill/>
          <a:ln w="0">
            <a:noFill/>
          </a:ln>
        </p:spPr>
        <p:style>
          <a:lnRef idx="0"/>
          <a:fillRef idx="0"/>
          <a:effectRef idx="0"/>
          <a:fontRef idx="minor"/>
        </p:style>
        <p:txBody>
          <a:bodyPr lIns="0" rIns="0" tIns="10800" bIns="0" anchor="t">
            <a:spAutoFit/>
          </a:bodyPr>
          <a:p>
            <a:pPr marL="12600" indent="167760" defTabSz="914400">
              <a:lnSpc>
                <a:spcPct val="100000"/>
              </a:lnSpc>
              <a:spcBef>
                <a:spcPts val="85"/>
              </a:spcBef>
              <a:tabLst>
                <a:tab algn="l" pos="0"/>
              </a:tabLst>
            </a:pPr>
            <a:r>
              <a:rPr b="0" lang="en-US" sz="1800" spc="-11" strike="noStrike" u="none">
                <a:solidFill>
                  <a:srgbClr val="ffffff"/>
                </a:solidFill>
                <a:uFillTx/>
                <a:latin typeface="Calibri"/>
              </a:rPr>
              <a:t>Scaling </a:t>
            </a:r>
            <a:r>
              <a:rPr b="0" lang="en-US" sz="1800" spc="-20" strike="noStrike" u="none">
                <a:solidFill>
                  <a:srgbClr val="ffffff"/>
                </a:solidFill>
                <a:uFillTx/>
                <a:latin typeface="Calibri"/>
              </a:rPr>
              <a:t>parameter</a:t>
            </a:r>
            <a:endParaRPr b="0" lang="en-US" sz="1800" strike="noStrike" u="none">
              <a:solidFill>
                <a:srgbClr val="000000"/>
              </a:solidFill>
              <a:uFillTx/>
              <a:latin typeface="Arial"/>
            </a:endParaRPr>
          </a:p>
        </p:txBody>
      </p:sp>
      <p:sp>
        <p:nvSpPr>
          <p:cNvPr id="234" name="PlaceHolder 2"/>
          <p:cNvSpPr>
            <a:spLocks noGrp="1"/>
          </p:cNvSpPr>
          <p:nvPr>
            <p:ph type="ftr" idx="37"/>
          </p:nvPr>
        </p:nvSpPr>
        <p:spPr>
          <a:xfrm>
            <a:off x="4038480" y="6356160"/>
            <a:ext cx="4114440" cy="365400"/>
          </a:xfrm>
          <a:prstGeom prst="rect">
            <a:avLst/>
          </a:prstGeom>
          <a:noFill/>
          <a:ln w="0">
            <a:noFill/>
          </a:ln>
        </p:spPr>
        <p:txBody>
          <a:bodyPr lIns="0" rIns="0" tIns="3960" bIns="0" anchor="ctr">
            <a:noAutofit/>
          </a:bodyPr>
          <a:lstStyle>
            <a:lvl1pPr marL="152280" indent="0" algn="ctr" defTabSz="914400">
              <a:lnSpc>
                <a:spcPct val="100000"/>
              </a:lnSpc>
              <a:spcBef>
                <a:spcPts val="31"/>
              </a:spcBef>
              <a:buNone/>
              <a:defRPr b="0" lang="en-US" sz="1200" spc="-20" strike="noStrike" u="none" cap="small">
                <a:solidFill>
                  <a:schemeClr val="dk1">
                    <a:tint val="75000"/>
                  </a:schemeClr>
                </a:solidFill>
                <a:uFillTx/>
                <a:latin typeface="Calibri"/>
              </a:defRPr>
            </a:lvl1pPr>
          </a:lstStyle>
          <a:p>
            <a:pPr marL="152280" indent="0" algn="ctr" defTabSz="914400">
              <a:lnSpc>
                <a:spcPct val="100000"/>
              </a:lnSpc>
              <a:spcBef>
                <a:spcPts val="31"/>
              </a:spcBef>
              <a:buNone/>
            </a:pPr>
            <a:r>
              <a:rPr b="0" lang="en-US" sz="1200" spc="-20" strike="noStrike" u="none" cap="small">
                <a:solidFill>
                  <a:schemeClr val="dk1">
                    <a:tint val="75000"/>
                  </a:schemeClr>
                </a:solidFill>
                <a:uFillTx/>
                <a:latin typeface="Calibri"/>
              </a:rPr>
              <a:t>Protopapas</a:t>
            </a:r>
            <a:endParaRPr b="0" lang="en-US" sz="1200" strike="noStrike" u="none">
              <a:solidFill>
                <a:srgbClr val="000000"/>
              </a:solidFill>
              <a:uFillTx/>
              <a:latin typeface="Times New Roman"/>
            </a:endParaRPr>
          </a:p>
        </p:txBody>
      </p:sp>
      <p:sp>
        <p:nvSpPr>
          <p:cNvPr id="235" name="object 53"/>
          <p:cNvSpPr/>
          <p:nvPr/>
        </p:nvSpPr>
        <p:spPr>
          <a:xfrm>
            <a:off x="11711160" y="6491160"/>
            <a:ext cx="202680" cy="183240"/>
          </a:xfrm>
          <a:prstGeom prst="rect">
            <a:avLst/>
          </a:prstGeom>
          <a:noFill/>
          <a:ln w="0">
            <a:noFill/>
          </a:ln>
        </p:spPr>
        <p:style>
          <a:lnRef idx="0"/>
          <a:fillRef idx="0"/>
          <a:effectRef idx="0"/>
          <a:fontRef idx="minor"/>
        </p:style>
        <p:txBody>
          <a:bodyPr lIns="0" rIns="0" tIns="0" bIns="0" anchor="t">
            <a:spAutoFit/>
          </a:bodyPr>
          <a:p>
            <a:pPr marL="12600" defTabSz="914400">
              <a:lnSpc>
                <a:spcPct val="100000"/>
              </a:lnSpc>
            </a:pPr>
            <a:r>
              <a:rPr b="0" lang="en-US" sz="1200" spc="40" strike="noStrike" u="none">
                <a:solidFill>
                  <a:srgbClr val="888888"/>
                </a:solidFill>
                <a:uFillTx/>
                <a:latin typeface="Trebuchet MS"/>
              </a:rPr>
              <a:t>40</a:t>
            </a:r>
            <a:endParaRPr b="0" lang="en-US" sz="1200" strike="noStrike" u="none">
              <a:solidFill>
                <a:srgbClr val="000000"/>
              </a:solidFill>
              <a:uFillTx/>
              <a:latin typeface="Arial"/>
            </a:endParaRPr>
          </a:p>
        </p:txBody>
      </p:sp>
      <p:sp>
        <p:nvSpPr>
          <p:cNvPr id="236" name="object 51"/>
          <p:cNvSpPr/>
          <p:nvPr/>
        </p:nvSpPr>
        <p:spPr>
          <a:xfrm>
            <a:off x="7797960" y="3852000"/>
            <a:ext cx="722880" cy="837720"/>
          </a:xfrm>
          <a:prstGeom prst="rect">
            <a:avLst/>
          </a:prstGeom>
          <a:noFill/>
          <a:ln w="0">
            <a:noFill/>
          </a:ln>
        </p:spPr>
        <p:style>
          <a:lnRef idx="0"/>
          <a:fillRef idx="0"/>
          <a:effectRef idx="0"/>
          <a:fontRef idx="minor"/>
        </p:style>
        <p:txBody>
          <a:bodyPr lIns="0" rIns="0" tIns="12600" bIns="0" anchor="t">
            <a:spAutoFit/>
          </a:bodyPr>
          <a:p>
            <a:pPr algn="ctr" defTabSz="914400">
              <a:lnSpc>
                <a:spcPct val="100000"/>
              </a:lnSpc>
              <a:spcBef>
                <a:spcPts val="99"/>
              </a:spcBef>
            </a:pPr>
            <a:r>
              <a:rPr b="0" lang="en-US" sz="1800" strike="noStrike" u="none">
                <a:solidFill>
                  <a:srgbClr val="ffffff"/>
                </a:solidFill>
                <a:uFillTx/>
                <a:latin typeface="Calibri"/>
              </a:rPr>
              <a:t>Rank</a:t>
            </a:r>
            <a:r>
              <a:rPr b="0" lang="en-US" sz="1800" spc="14" strike="noStrike" u="none">
                <a:solidFill>
                  <a:srgbClr val="ffffff"/>
                </a:solidFill>
                <a:uFillTx/>
                <a:latin typeface="Calibri"/>
              </a:rPr>
              <a:t> </a:t>
            </a:r>
            <a:r>
              <a:rPr b="0" lang="en-US" sz="1800" spc="-26" strike="noStrike" u="none">
                <a:solidFill>
                  <a:srgbClr val="ffffff"/>
                </a:solidFill>
                <a:uFillTx/>
                <a:latin typeface="Calibri"/>
              </a:rPr>
              <a:t>of</a:t>
            </a:r>
            <a:endParaRPr b="0" lang="en-US" sz="1800" strike="noStrike" u="none">
              <a:solidFill>
                <a:srgbClr val="000000"/>
              </a:solidFill>
              <a:uFillTx/>
              <a:latin typeface="Arial"/>
            </a:endParaRPr>
          </a:p>
          <a:p>
            <a:pPr marL="4320" algn="ctr" defTabSz="914400">
              <a:lnSpc>
                <a:spcPct val="100000"/>
              </a:lnSpc>
              <a:spcBef>
                <a:spcPts val="20"/>
              </a:spcBef>
            </a:pPr>
            <a:r>
              <a:rPr b="0" lang="en-US" sz="1800" spc="-26" strike="noStrike" u="none">
                <a:solidFill>
                  <a:srgbClr val="ffffff"/>
                </a:solidFill>
                <a:uFillTx/>
                <a:latin typeface="Cambria Math"/>
              </a:rPr>
              <a:t>𝐵𝐴</a:t>
            </a:r>
            <a:endParaRPr b="0" lang="en-US" sz="1800" strike="noStrike" u="none">
              <a:solidFill>
                <a:srgbClr val="000000"/>
              </a:solidFill>
              <a:uFillTx/>
              <a:latin typeface="Arial"/>
            </a:endParaRPr>
          </a:p>
        </p:txBody>
      </p:sp>
      <p:pic>
        <p:nvPicPr>
          <p:cNvPr id="237" name="Picture 53" descr=""/>
          <p:cNvPicPr/>
          <p:nvPr/>
        </p:nvPicPr>
        <p:blipFill>
          <a:blip r:embed="rId16"/>
          <a:stretch/>
        </p:blipFill>
        <p:spPr>
          <a:xfrm>
            <a:off x="113400" y="5602680"/>
            <a:ext cx="7601040" cy="597240"/>
          </a:xfrm>
          <a:prstGeom prst="rect">
            <a:avLst/>
          </a:prstGeom>
          <a:noFill/>
          <a:ln w="0">
            <a:noFill/>
          </a:ln>
        </p:spPr>
      </p:pic>
      <p:sp>
        <p:nvSpPr>
          <p:cNvPr id="238" name="TextBox 55"/>
          <p:cNvSpPr/>
          <p:nvPr/>
        </p:nvSpPr>
        <p:spPr>
          <a:xfrm>
            <a:off x="6842880" y="6006960"/>
            <a:ext cx="610560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dk1"/>
                </a:solidFill>
                <a:uFillTx/>
                <a:latin typeface="Calibri"/>
              </a:rPr>
              <a:t>d is dimensionality of the weight matrix being adapted</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LoRA</a:t>
            </a:r>
            <a:endParaRPr b="0" lang="en-US" sz="4400" strike="noStrike" u="none">
              <a:solidFill>
                <a:schemeClr val="dk1"/>
              </a:solidFill>
              <a:uFillTx/>
              <a:latin typeface="Calibri"/>
            </a:endParaRPr>
          </a:p>
        </p:txBody>
      </p:sp>
      <p:pic>
        <p:nvPicPr>
          <p:cNvPr id="240" name="Picture 4" descr=""/>
          <p:cNvPicPr/>
          <p:nvPr/>
        </p:nvPicPr>
        <p:blipFill>
          <a:blip r:embed="rId1"/>
          <a:stretch/>
        </p:blipFill>
        <p:spPr>
          <a:xfrm>
            <a:off x="1159200" y="1247400"/>
            <a:ext cx="11032200" cy="487512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119" strike="noStrike" u="none">
                <a:solidFill>
                  <a:schemeClr val="dk1"/>
                </a:solidFill>
                <a:uFillTx/>
                <a:latin typeface="Calibri Light"/>
              </a:rPr>
              <a:t>Working</a:t>
            </a:r>
            <a:endParaRPr b="0" lang="en-US" sz="4400" strike="noStrike" u="none">
              <a:solidFill>
                <a:schemeClr val="dk1"/>
              </a:solidFill>
              <a:uFillTx/>
              <a:latin typeface="Calibri"/>
            </a:endParaRPr>
          </a:p>
        </p:txBody>
      </p:sp>
      <p:sp>
        <p:nvSpPr>
          <p:cNvPr id="242" name="PlaceHolder 2"/>
          <p:cNvSpPr>
            <a:spLocks noGrp="1"/>
          </p:cNvSpPr>
          <p:nvPr>
            <p:ph type="ftr" idx="38"/>
          </p:nvPr>
        </p:nvSpPr>
        <p:spPr>
          <a:xfrm>
            <a:off x="4038480" y="6356160"/>
            <a:ext cx="4114440" cy="365400"/>
          </a:xfrm>
          <a:prstGeom prst="rect">
            <a:avLst/>
          </a:prstGeom>
          <a:noFill/>
          <a:ln w="0">
            <a:noFill/>
          </a:ln>
        </p:spPr>
        <p:txBody>
          <a:bodyPr lIns="0" rIns="0" tIns="3960" bIns="0" anchor="ctr">
            <a:noAutofit/>
          </a:bodyPr>
          <a:lstStyle>
            <a:lvl1pPr marL="152280" indent="0" algn="ctr" defTabSz="914400">
              <a:lnSpc>
                <a:spcPct val="100000"/>
              </a:lnSpc>
              <a:spcBef>
                <a:spcPts val="31"/>
              </a:spcBef>
              <a:buNone/>
              <a:defRPr b="0" lang="en-US" sz="1200" spc="-20" strike="noStrike" u="none" cap="small">
                <a:solidFill>
                  <a:schemeClr val="dk1">
                    <a:tint val="75000"/>
                  </a:schemeClr>
                </a:solidFill>
                <a:uFillTx/>
                <a:latin typeface="Calibri"/>
              </a:defRPr>
            </a:lvl1pPr>
          </a:lstStyle>
          <a:p>
            <a:pPr marL="152280" indent="0" algn="ctr" defTabSz="914400">
              <a:lnSpc>
                <a:spcPct val="100000"/>
              </a:lnSpc>
              <a:spcBef>
                <a:spcPts val="31"/>
              </a:spcBef>
              <a:buNone/>
            </a:pPr>
            <a:r>
              <a:rPr b="0" lang="en-US" sz="1200" spc="-20" strike="noStrike" u="none" cap="small">
                <a:solidFill>
                  <a:schemeClr val="dk1">
                    <a:tint val="75000"/>
                  </a:schemeClr>
                </a:solidFill>
                <a:uFillTx/>
                <a:latin typeface="Calibri"/>
              </a:rPr>
              <a:t>Protopapas</a:t>
            </a:r>
            <a:endParaRPr b="0" lang="en-US" sz="1200" strike="noStrike" u="none">
              <a:solidFill>
                <a:srgbClr val="000000"/>
              </a:solidFill>
              <a:uFillTx/>
              <a:latin typeface="Times New Roman"/>
            </a:endParaRPr>
          </a:p>
        </p:txBody>
      </p:sp>
      <p:sp>
        <p:nvSpPr>
          <p:cNvPr id="243" name="object 23"/>
          <p:cNvSpPr/>
          <p:nvPr/>
        </p:nvSpPr>
        <p:spPr>
          <a:xfrm>
            <a:off x="11714400" y="6491160"/>
            <a:ext cx="200160" cy="183240"/>
          </a:xfrm>
          <a:prstGeom prst="rect">
            <a:avLst/>
          </a:prstGeom>
          <a:noFill/>
          <a:ln w="0">
            <a:noFill/>
          </a:ln>
        </p:spPr>
        <p:style>
          <a:lnRef idx="0"/>
          <a:fillRef idx="0"/>
          <a:effectRef idx="0"/>
          <a:fontRef idx="minor"/>
        </p:style>
        <p:txBody>
          <a:bodyPr lIns="0" rIns="0" tIns="0" bIns="0" anchor="t">
            <a:spAutoFit/>
          </a:bodyPr>
          <a:p>
            <a:pPr marL="12600" defTabSz="914400">
              <a:lnSpc>
                <a:spcPct val="100000"/>
              </a:lnSpc>
            </a:pPr>
            <a:r>
              <a:rPr b="0" lang="en-US" sz="1200" spc="34" strike="noStrike" u="none">
                <a:solidFill>
                  <a:srgbClr val="888888"/>
                </a:solidFill>
                <a:uFillTx/>
                <a:latin typeface="Trebuchet MS"/>
              </a:rPr>
              <a:t>42</a:t>
            </a:r>
            <a:endParaRPr b="0" lang="en-US" sz="1200" strike="noStrike" u="none">
              <a:solidFill>
                <a:srgbClr val="000000"/>
              </a:solidFill>
              <a:uFillTx/>
              <a:latin typeface="Arial"/>
            </a:endParaRPr>
          </a:p>
        </p:txBody>
      </p:sp>
      <p:pic>
        <p:nvPicPr>
          <p:cNvPr id="244" name="Picture 24" descr=""/>
          <p:cNvPicPr/>
          <p:nvPr/>
        </p:nvPicPr>
        <p:blipFill>
          <a:blip r:embed="rId1"/>
          <a:stretch/>
        </p:blipFill>
        <p:spPr>
          <a:xfrm>
            <a:off x="914400" y="959040"/>
            <a:ext cx="10515240" cy="4227120"/>
          </a:xfrm>
          <a:prstGeom prst="rect">
            <a:avLst/>
          </a:prstGeom>
          <a:noFill/>
          <a:ln w="0">
            <a:noFill/>
          </a:ln>
        </p:spPr>
      </p:pic>
      <p:pic>
        <p:nvPicPr>
          <p:cNvPr id="245" name="Picture 26" descr=""/>
          <p:cNvPicPr/>
          <p:nvPr/>
        </p:nvPicPr>
        <p:blipFill>
          <a:blip r:embed="rId2"/>
          <a:stretch/>
        </p:blipFill>
        <p:spPr>
          <a:xfrm>
            <a:off x="7895520" y="4698000"/>
            <a:ext cx="3381840" cy="199728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571320" y="1137240"/>
            <a:ext cx="11208960" cy="490788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Georgia"/>
            </a:endParaRPr>
          </a:p>
        </p:txBody>
      </p:sp>
      <p:sp>
        <p:nvSpPr>
          <p:cNvPr id="120" name="Rectangle 5"/>
          <p:cNvSpPr/>
          <p:nvPr/>
        </p:nvSpPr>
        <p:spPr>
          <a:xfrm>
            <a:off x="1497960" y="1513800"/>
            <a:ext cx="8859960" cy="3829680"/>
          </a:xfrm>
          <a:prstGeom prst="rect">
            <a:avLst/>
          </a:prstGeom>
          <a:solidFill>
            <a:srgbClr val="fddafe"/>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r>
              <a:rPr b="0" lang="en-IN" sz="4000" strike="noStrike" u="none">
                <a:solidFill>
                  <a:schemeClr val="dk1"/>
                </a:solidFill>
                <a:uFillTx/>
                <a:latin typeface="Times New Roman"/>
              </a:rPr>
              <a:t>Reparametrization-based methods- LoRA</a:t>
            </a:r>
            <a:endParaRPr b="0" lang="en-US" sz="4000" strike="noStrike" u="none">
              <a:solidFill>
                <a:srgbClr val="000000"/>
              </a:solidFill>
              <a:uFillTx/>
              <a:latin typeface="Arial"/>
            </a:endParaRPr>
          </a:p>
        </p:txBody>
      </p:sp>
      <p:sp>
        <p:nvSpPr>
          <p:cNvPr id="121" name="TextBox 1"/>
          <p:cNvSpPr/>
          <p:nvPr/>
        </p:nvSpPr>
        <p:spPr>
          <a:xfrm>
            <a:off x="-185040" y="6026760"/>
            <a:ext cx="3178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trike="noStrike" u="none">
                <a:solidFill>
                  <a:schemeClr val="dk1"/>
                </a:solidFill>
                <a:uFillTx/>
                <a:latin typeface="Calibri"/>
              </a:rPr>
              <a:t>Courtesy:, deeplearning.ai , </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119" strike="noStrike" u="none">
                <a:solidFill>
                  <a:schemeClr val="dk1"/>
                </a:solidFill>
                <a:uFillTx/>
                <a:latin typeface="Calibri Light"/>
              </a:rPr>
              <a:t>Working</a:t>
            </a:r>
            <a:endParaRPr b="0" lang="en-US" sz="4400" strike="noStrike" u="none">
              <a:solidFill>
                <a:schemeClr val="dk1"/>
              </a:solidFill>
              <a:uFillTx/>
              <a:latin typeface="Calibri"/>
            </a:endParaRPr>
          </a:p>
        </p:txBody>
      </p:sp>
      <p:pic>
        <p:nvPicPr>
          <p:cNvPr id="247" name="object 3" descr=""/>
          <p:cNvPicPr/>
          <p:nvPr/>
        </p:nvPicPr>
        <p:blipFill>
          <a:blip r:embed="rId1"/>
          <a:stretch/>
        </p:blipFill>
        <p:spPr>
          <a:xfrm>
            <a:off x="3600360" y="2286000"/>
            <a:ext cx="1956960" cy="1909440"/>
          </a:xfrm>
          <a:prstGeom prst="rect">
            <a:avLst/>
          </a:prstGeom>
          <a:noFill/>
          <a:ln w="0">
            <a:noFill/>
          </a:ln>
        </p:spPr>
      </p:pic>
      <p:sp>
        <p:nvSpPr>
          <p:cNvPr id="248" name="object 4"/>
          <p:cNvSpPr/>
          <p:nvPr/>
        </p:nvSpPr>
        <p:spPr>
          <a:xfrm>
            <a:off x="3676680" y="2343240"/>
            <a:ext cx="1809360" cy="1756800"/>
          </a:xfrm>
          <a:prstGeom prst="rect">
            <a:avLst/>
          </a:prstGeom>
          <a:solidFill>
            <a:srgbClr val="4f81bc"/>
          </a:solidFill>
          <a:ln w="38100">
            <a:solidFill>
              <a:srgbClr val="1f487c"/>
            </a:solidFill>
            <a:round/>
          </a:ln>
        </p:spPr>
        <p:style>
          <a:lnRef idx="0"/>
          <a:fillRef idx="0"/>
          <a:effectRef idx="0"/>
          <a:fontRef idx="minor"/>
        </p:style>
        <p:txBody>
          <a:bodyPr lIns="0" rIns="0" tIns="49680" bIns="0" anchor="t">
            <a:spAutoFit/>
          </a:bodyPr>
          <a:p>
            <a:pPr defTabSz="914400">
              <a:lnSpc>
                <a:spcPct val="100000"/>
              </a:lnSpc>
              <a:spcBef>
                <a:spcPts val="391"/>
              </a:spcBef>
            </a:pPr>
            <a:endParaRPr b="0" lang="en-US" sz="1800" strike="noStrike" u="none">
              <a:solidFill>
                <a:srgbClr val="ffffff"/>
              </a:solidFill>
              <a:uFillTx/>
              <a:latin typeface="Arial"/>
            </a:endParaRPr>
          </a:p>
          <a:p>
            <a:pPr marL="467280" indent="-113040" defTabSz="914400">
              <a:lnSpc>
                <a:spcPts val="2100"/>
              </a:lnSpc>
              <a:tabLst>
                <a:tab algn="l" pos="0"/>
              </a:tabLst>
            </a:pPr>
            <a:r>
              <a:rPr b="0" lang="en-US" sz="1800" spc="-11" strike="noStrike" u="none">
                <a:solidFill>
                  <a:srgbClr val="ffffff"/>
                </a:solidFill>
                <a:uFillTx/>
                <a:latin typeface="Trebuchet MS"/>
              </a:rPr>
              <a:t>Pretrained </a:t>
            </a:r>
            <a:r>
              <a:rPr b="0" lang="en-US" sz="1800" spc="65" strike="noStrike" u="none">
                <a:solidFill>
                  <a:srgbClr val="ffffff"/>
                </a:solidFill>
                <a:uFillTx/>
                <a:latin typeface="Trebuchet MS"/>
              </a:rPr>
              <a:t>Weights</a:t>
            </a:r>
            <a:endParaRPr b="0" lang="en-US" sz="1800" strike="noStrike" u="none">
              <a:solidFill>
                <a:srgbClr val="ffffff"/>
              </a:solidFill>
              <a:uFillTx/>
              <a:latin typeface="Arial"/>
            </a:endParaRPr>
          </a:p>
          <a:p>
            <a:pPr marL="411480" defTabSz="914400">
              <a:lnSpc>
                <a:spcPct val="100000"/>
              </a:lnSpc>
              <a:spcBef>
                <a:spcPts val="1040"/>
              </a:spcBef>
              <a:tabLst>
                <a:tab algn="l" pos="0"/>
              </a:tabLst>
            </a:pPr>
            <a:r>
              <a:rPr b="0" lang="en-US" sz="3000" strike="noStrike" u="none" baseline="-20000">
                <a:solidFill>
                  <a:srgbClr val="ffffff"/>
                </a:solidFill>
                <a:uFillTx/>
                <a:latin typeface="Cambria Math"/>
              </a:rPr>
              <a:t>W</a:t>
            </a:r>
            <a:r>
              <a:rPr b="0" lang="en-US" sz="3000" spc="-37" strike="noStrike" u="none" baseline="-20000">
                <a:solidFill>
                  <a:srgbClr val="ffffff"/>
                </a:solidFill>
                <a:uFillTx/>
                <a:latin typeface="Cambria Math"/>
              </a:rPr>
              <a:t> </a:t>
            </a:r>
            <a:r>
              <a:rPr b="0" lang="en-US" sz="3000" strike="noStrike" u="none" baseline="-20000">
                <a:solidFill>
                  <a:srgbClr val="ffffff"/>
                </a:solidFill>
                <a:uFillTx/>
                <a:latin typeface="Cambria Math"/>
              </a:rPr>
              <a:t>ε </a:t>
            </a:r>
            <a:r>
              <a:rPr b="0" lang="en-US" sz="3000" spc="-31" strike="noStrike" u="none" baseline="-20000">
                <a:solidFill>
                  <a:srgbClr val="ffffff"/>
                </a:solidFill>
                <a:uFillTx/>
                <a:latin typeface="Cambria Math"/>
              </a:rPr>
              <a:t>ℝ</a:t>
            </a:r>
            <a:r>
              <a:rPr b="0" lang="en-US" sz="1500" spc="-20" strike="noStrike" u="none">
                <a:solidFill>
                  <a:srgbClr val="ffffff"/>
                </a:solidFill>
                <a:uFillTx/>
                <a:latin typeface="Cambria Math"/>
              </a:rPr>
              <a:t>𝑑×𝑑</a:t>
            </a:r>
            <a:endParaRPr b="0" lang="en-US" sz="1500" strike="noStrike" u="none">
              <a:solidFill>
                <a:srgbClr val="ffffff"/>
              </a:solidFill>
              <a:uFillTx/>
              <a:latin typeface="Arial"/>
            </a:endParaRPr>
          </a:p>
        </p:txBody>
      </p:sp>
      <p:grpSp>
        <p:nvGrpSpPr>
          <p:cNvPr id="249" name="object 5"/>
          <p:cNvGrpSpPr/>
          <p:nvPr/>
        </p:nvGrpSpPr>
        <p:grpSpPr>
          <a:xfrm>
            <a:off x="4448160" y="4600440"/>
            <a:ext cx="3328560" cy="556920"/>
            <a:chOff x="4448160" y="4600440"/>
            <a:chExt cx="3328560" cy="556920"/>
          </a:xfrm>
        </p:grpSpPr>
        <p:pic>
          <p:nvPicPr>
            <p:cNvPr id="250" name="object 6" descr=""/>
            <p:cNvPicPr/>
            <p:nvPr/>
          </p:nvPicPr>
          <p:blipFill>
            <a:blip r:embed="rId2"/>
            <a:stretch/>
          </p:blipFill>
          <p:spPr>
            <a:xfrm>
              <a:off x="4448160" y="4781520"/>
              <a:ext cx="3290760" cy="375840"/>
            </a:xfrm>
            <a:prstGeom prst="rect">
              <a:avLst/>
            </a:prstGeom>
            <a:noFill/>
            <a:ln w="0">
              <a:noFill/>
            </a:ln>
          </p:spPr>
        </p:pic>
        <p:sp>
          <p:nvSpPr>
            <p:cNvPr id="251" name="object 7"/>
            <p:cNvSpPr/>
            <p:nvPr/>
          </p:nvSpPr>
          <p:spPr>
            <a:xfrm>
              <a:off x="4524480" y="48387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3143250" y="0"/>
                  </a:moveTo>
                  <a:lnTo>
                    <a:pt x="0" y="0"/>
                  </a:lnTo>
                  <a:lnTo>
                    <a:pt x="0" y="228600"/>
                  </a:lnTo>
                  <a:lnTo>
                    <a:pt x="3143250" y="228600"/>
                  </a:lnTo>
                  <a:lnTo>
                    <a:pt x="3143250" y="0"/>
                  </a:lnTo>
                  <a:close/>
                </a:path>
              </a:pathLst>
            </a:custGeom>
            <a:solidFill>
              <a:srgbClr val="c0504d"/>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52" name="object 8"/>
            <p:cNvSpPr/>
            <p:nvPr/>
          </p:nvSpPr>
          <p:spPr>
            <a:xfrm>
              <a:off x="4524480" y="48387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0" y="228600"/>
                  </a:moveTo>
                  <a:lnTo>
                    <a:pt x="3143250" y="228600"/>
                  </a:lnTo>
                  <a:lnTo>
                    <a:pt x="3143250" y="0"/>
                  </a:lnTo>
                  <a:lnTo>
                    <a:pt x="0" y="0"/>
                  </a:lnTo>
                  <a:lnTo>
                    <a:pt x="0" y="228600"/>
                  </a:lnTo>
                  <a:close/>
                </a:path>
              </a:pathLst>
            </a:custGeom>
            <a:noFill/>
            <a:ln w="38100">
              <a:solidFill>
                <a:srgbClr val="622422"/>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53" name="object 9" descr=""/>
            <p:cNvPicPr/>
            <p:nvPr/>
          </p:nvPicPr>
          <p:blipFill>
            <a:blip r:embed="rId3"/>
            <a:stretch/>
          </p:blipFill>
          <p:spPr>
            <a:xfrm>
              <a:off x="4495680" y="4600440"/>
              <a:ext cx="3281040" cy="261720"/>
            </a:xfrm>
            <a:prstGeom prst="rect">
              <a:avLst/>
            </a:prstGeom>
            <a:noFill/>
            <a:ln w="0">
              <a:noFill/>
            </a:ln>
          </p:spPr>
        </p:pic>
        <p:sp>
          <p:nvSpPr>
            <p:cNvPr id="254" name="object 10"/>
            <p:cNvSpPr/>
            <p:nvPr/>
          </p:nvSpPr>
          <p:spPr>
            <a:xfrm>
              <a:off x="4567320" y="4653000"/>
              <a:ext cx="3142800" cy="132840"/>
            </a:xfrm>
            <a:custGeom>
              <a:avLst/>
              <a:gdLst>
                <a:gd name="textAreaLeft" fmla="*/ 0 w 3142800"/>
                <a:gd name="textAreaRight" fmla="*/ 3143160 w 3142800"/>
                <a:gd name="textAreaTop" fmla="*/ 0 h 132840"/>
                <a:gd name="textAreaBottom" fmla="*/ 133200 h 132840"/>
              </a:gdLst>
              <a:ahLst/>
              <a:rect l="textAreaLeft" t="textAreaTop" r="textAreaRight" b="textAreaBottom"/>
              <a:pathLst>
                <a:path w="3143250" h="133350">
                  <a:moveTo>
                    <a:pt x="0" y="133350"/>
                  </a:moveTo>
                  <a:lnTo>
                    <a:pt x="869" y="107394"/>
                  </a:lnTo>
                  <a:lnTo>
                    <a:pt x="3238" y="86201"/>
                  </a:lnTo>
                  <a:lnTo>
                    <a:pt x="6750" y="71913"/>
                  </a:lnTo>
                  <a:lnTo>
                    <a:pt x="11049" y="66675"/>
                  </a:lnTo>
                  <a:lnTo>
                    <a:pt x="1560449" y="66675"/>
                  </a:lnTo>
                  <a:lnTo>
                    <a:pt x="1564767" y="61418"/>
                  </a:lnTo>
                  <a:lnTo>
                    <a:pt x="1568323" y="47101"/>
                  </a:lnTo>
                  <a:lnTo>
                    <a:pt x="1570736" y="25902"/>
                  </a:lnTo>
                  <a:lnTo>
                    <a:pt x="1571625" y="0"/>
                  </a:lnTo>
                  <a:lnTo>
                    <a:pt x="1572494" y="25902"/>
                  </a:lnTo>
                  <a:lnTo>
                    <a:pt x="1574863" y="47101"/>
                  </a:lnTo>
                  <a:lnTo>
                    <a:pt x="1578375" y="61418"/>
                  </a:lnTo>
                  <a:lnTo>
                    <a:pt x="1582674" y="66675"/>
                  </a:lnTo>
                  <a:lnTo>
                    <a:pt x="3132074" y="66675"/>
                  </a:lnTo>
                  <a:lnTo>
                    <a:pt x="3136392" y="71913"/>
                  </a:lnTo>
                  <a:lnTo>
                    <a:pt x="3139948" y="86201"/>
                  </a:lnTo>
                  <a:lnTo>
                    <a:pt x="3142360" y="107394"/>
                  </a:lnTo>
                  <a:lnTo>
                    <a:pt x="3143250" y="133350"/>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255" name="object 11"/>
          <p:cNvSpPr/>
          <p:nvPr/>
        </p:nvSpPr>
        <p:spPr>
          <a:xfrm>
            <a:off x="4229640" y="4753800"/>
            <a:ext cx="17244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X</a:t>
            </a:r>
            <a:endParaRPr b="0" lang="en-US" sz="2000" strike="noStrike" u="none">
              <a:solidFill>
                <a:srgbClr val="000000"/>
              </a:solidFill>
              <a:uFillTx/>
              <a:latin typeface="Arial"/>
            </a:endParaRPr>
          </a:p>
        </p:txBody>
      </p:sp>
      <p:sp>
        <p:nvSpPr>
          <p:cNvPr id="256" name="object 12"/>
          <p:cNvSpPr/>
          <p:nvPr/>
        </p:nvSpPr>
        <p:spPr>
          <a:xfrm>
            <a:off x="6069600" y="4301640"/>
            <a:ext cx="174960" cy="62532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𝑑</a:t>
            </a:r>
            <a:endParaRPr b="0" lang="en-US" sz="2000" strike="noStrike" u="none">
              <a:solidFill>
                <a:srgbClr val="000000"/>
              </a:solidFill>
              <a:uFillTx/>
              <a:latin typeface="Arial"/>
            </a:endParaRPr>
          </a:p>
        </p:txBody>
      </p:sp>
      <p:grpSp>
        <p:nvGrpSpPr>
          <p:cNvPr id="257" name="object 13"/>
          <p:cNvGrpSpPr/>
          <p:nvPr/>
        </p:nvGrpSpPr>
        <p:grpSpPr>
          <a:xfrm>
            <a:off x="4676760" y="3362400"/>
            <a:ext cx="3509640" cy="1375920"/>
            <a:chOff x="4676760" y="3362400"/>
            <a:chExt cx="3509640" cy="1375920"/>
          </a:xfrm>
        </p:grpSpPr>
        <p:pic>
          <p:nvPicPr>
            <p:cNvPr id="258" name="object 14" descr=""/>
            <p:cNvPicPr/>
            <p:nvPr/>
          </p:nvPicPr>
          <p:blipFill>
            <a:blip r:embed="rId4"/>
            <a:stretch/>
          </p:blipFill>
          <p:spPr>
            <a:xfrm>
              <a:off x="4676760" y="4181400"/>
              <a:ext cx="537840" cy="556920"/>
            </a:xfrm>
            <a:prstGeom prst="rect">
              <a:avLst/>
            </a:prstGeom>
            <a:noFill/>
            <a:ln w="0">
              <a:noFill/>
            </a:ln>
          </p:spPr>
        </p:pic>
        <p:pic>
          <p:nvPicPr>
            <p:cNvPr id="259" name="object 15" descr=""/>
            <p:cNvPicPr/>
            <p:nvPr/>
          </p:nvPicPr>
          <p:blipFill>
            <a:blip r:embed="rId5"/>
            <a:stretch/>
          </p:blipFill>
          <p:spPr>
            <a:xfrm>
              <a:off x="4734720" y="4224240"/>
              <a:ext cx="421920" cy="437400"/>
            </a:xfrm>
            <a:prstGeom prst="rect">
              <a:avLst/>
            </a:prstGeom>
            <a:noFill/>
            <a:ln w="0">
              <a:noFill/>
            </a:ln>
          </p:spPr>
        </p:pic>
        <p:sp>
          <p:nvSpPr>
            <p:cNvPr id="260" name="object 16"/>
            <p:cNvSpPr/>
            <p:nvPr/>
          </p:nvSpPr>
          <p:spPr>
            <a:xfrm>
              <a:off x="4734720" y="4224240"/>
              <a:ext cx="422640" cy="437760"/>
            </a:xfrm>
            <a:custGeom>
              <a:avLst/>
              <a:gdLst>
                <a:gd name="textAreaLeft" fmla="*/ 0 w 422640"/>
                <a:gd name="textAreaRight" fmla="*/ 423000 w 422640"/>
                <a:gd name="textAreaTop" fmla="*/ 0 h 437760"/>
                <a:gd name="textAreaBottom" fmla="*/ 438120 h 437760"/>
              </a:gdLst>
              <a:ahLst/>
              <a:rect l="textAreaLeft" t="textAreaTop" r="textAreaRight" b="textAreaBottom"/>
              <a:pathLst>
                <a:path w="422910" h="438150">
                  <a:moveTo>
                    <a:pt x="29337" y="0"/>
                  </a:moveTo>
                  <a:lnTo>
                    <a:pt x="358139" y="29336"/>
                  </a:lnTo>
                  <a:lnTo>
                    <a:pt x="268605" y="104139"/>
                  </a:lnTo>
                  <a:lnTo>
                    <a:pt x="422401" y="288163"/>
                  </a:lnTo>
                  <a:lnTo>
                    <a:pt x="243332" y="437895"/>
                  </a:lnTo>
                  <a:lnTo>
                    <a:pt x="89535" y="253872"/>
                  </a:lnTo>
                  <a:lnTo>
                    <a:pt x="0" y="328675"/>
                  </a:lnTo>
                  <a:lnTo>
                    <a:pt x="29337" y="0"/>
                  </a:lnTo>
                  <a:close/>
                </a:path>
              </a:pathLst>
            </a:custGeom>
            <a:noFill/>
            <a:ln w="9524">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61" name="object 17" descr=""/>
            <p:cNvPicPr/>
            <p:nvPr/>
          </p:nvPicPr>
          <p:blipFill>
            <a:blip r:embed="rId6"/>
            <a:stretch/>
          </p:blipFill>
          <p:spPr>
            <a:xfrm>
              <a:off x="6477120" y="3362400"/>
              <a:ext cx="1709280" cy="747360"/>
            </a:xfrm>
            <a:prstGeom prst="rect">
              <a:avLst/>
            </a:prstGeom>
            <a:noFill/>
            <a:ln w="0">
              <a:noFill/>
            </a:ln>
          </p:spPr>
        </p:pic>
        <p:sp>
          <p:nvSpPr>
            <p:cNvPr id="262" name="object 18"/>
            <p:cNvSpPr/>
            <p:nvPr/>
          </p:nvSpPr>
          <p:spPr>
            <a:xfrm>
              <a:off x="6553080" y="341964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462024" y="0"/>
                  </a:moveTo>
                  <a:lnTo>
                    <a:pt x="100075" y="0"/>
                  </a:lnTo>
                  <a:lnTo>
                    <a:pt x="0" y="100075"/>
                  </a:lnTo>
                  <a:lnTo>
                    <a:pt x="0" y="600075"/>
                  </a:lnTo>
                  <a:lnTo>
                    <a:pt x="1562100" y="600075"/>
                  </a:lnTo>
                  <a:lnTo>
                    <a:pt x="1562100" y="100075"/>
                  </a:lnTo>
                  <a:lnTo>
                    <a:pt x="1462024" y="0"/>
                  </a:lnTo>
                  <a:close/>
                </a:path>
              </a:pathLst>
            </a:custGeom>
            <a:solidFill>
              <a:srgbClr val="f79546"/>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63" name="object 19"/>
            <p:cNvSpPr/>
            <p:nvPr/>
          </p:nvSpPr>
          <p:spPr>
            <a:xfrm>
              <a:off x="6553080" y="341964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00075" y="0"/>
                  </a:moveTo>
                  <a:lnTo>
                    <a:pt x="1462024" y="0"/>
                  </a:lnTo>
                  <a:lnTo>
                    <a:pt x="1562100" y="100075"/>
                  </a:lnTo>
                  <a:lnTo>
                    <a:pt x="1562100" y="600075"/>
                  </a:lnTo>
                  <a:lnTo>
                    <a:pt x="0" y="600075"/>
                  </a:lnTo>
                  <a:lnTo>
                    <a:pt x="0" y="100075"/>
                  </a:lnTo>
                  <a:lnTo>
                    <a:pt x="100075" y="0"/>
                  </a:lnTo>
                  <a:close/>
                </a:path>
              </a:pathLst>
            </a:custGeom>
            <a:noFill/>
            <a:ln w="38100">
              <a:solidFill>
                <a:srgbClr val="974707"/>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264" name="object 20"/>
          <p:cNvSpPr/>
          <p:nvPr/>
        </p:nvSpPr>
        <p:spPr>
          <a:xfrm>
            <a:off x="6731640" y="3613680"/>
            <a:ext cx="1203480" cy="266760"/>
          </a:xfrm>
          <a:prstGeom prst="rect">
            <a:avLst/>
          </a:prstGeom>
          <a:noFill/>
          <a:ln w="0">
            <a:noFill/>
          </a:ln>
        </p:spPr>
        <p:style>
          <a:lnRef idx="0"/>
          <a:fillRef idx="0"/>
          <a:effectRef idx="0"/>
          <a:fontRef idx="minor"/>
        </p:style>
        <p:txBody>
          <a:bodyPr lIns="0" rIns="0" tIns="15840" bIns="0" anchor="t">
            <a:spAutoFit/>
          </a:bodyPr>
          <a:p>
            <a:pPr marL="38160" defTabSz="914400">
              <a:lnSpc>
                <a:spcPct val="100000"/>
              </a:lnSpc>
              <a:spcBef>
                <a:spcPts val="125"/>
              </a:spcBef>
            </a:pPr>
            <a:r>
              <a:rPr b="0" lang="en-US" sz="1550" strike="noStrike" u="none">
                <a:solidFill>
                  <a:srgbClr val="ffffff"/>
                </a:solidFill>
                <a:uFillTx/>
                <a:latin typeface="Cambria Math"/>
              </a:rPr>
              <a:t>A</a:t>
            </a:r>
            <a:r>
              <a:rPr b="0" lang="en-US" sz="1550" spc="176" strike="noStrike" u="none">
                <a:solidFill>
                  <a:srgbClr val="ffffff"/>
                </a:solidFill>
                <a:uFillTx/>
                <a:latin typeface="Cambria Math"/>
              </a:rPr>
              <a:t> </a:t>
            </a:r>
            <a:r>
              <a:rPr b="0" lang="en-US" sz="1550" strike="noStrike" u="none">
                <a:solidFill>
                  <a:srgbClr val="ffffff"/>
                </a:solidFill>
                <a:uFillTx/>
                <a:latin typeface="Cambria Math"/>
              </a:rPr>
              <a:t>=</a:t>
            </a:r>
            <a:r>
              <a:rPr b="0" lang="en-US" sz="1550" spc="184" strike="noStrike" u="none">
                <a:solidFill>
                  <a:srgbClr val="ffffff"/>
                </a:solidFill>
                <a:uFillTx/>
                <a:latin typeface="Cambria Math"/>
              </a:rPr>
              <a:t> </a:t>
            </a:r>
            <a:r>
              <a:rPr b="0" lang="en-US" sz="1550" strike="noStrike" u="none">
                <a:solidFill>
                  <a:srgbClr val="ffffff"/>
                </a:solidFill>
                <a:uFillTx/>
                <a:latin typeface="Cambria Math"/>
              </a:rPr>
              <a:t>𝛮(0,</a:t>
            </a:r>
            <a:r>
              <a:rPr b="0" lang="en-US" sz="1550" spc="-45" strike="noStrike" u="none">
                <a:solidFill>
                  <a:srgbClr val="ffffff"/>
                </a:solidFill>
                <a:uFillTx/>
                <a:latin typeface="Cambria Math"/>
              </a:rPr>
              <a:t> </a:t>
            </a:r>
            <a:r>
              <a:rPr b="0" lang="en-US" sz="1550" spc="54" strike="noStrike" u="none">
                <a:solidFill>
                  <a:srgbClr val="ffffff"/>
                </a:solidFill>
                <a:uFillTx/>
                <a:latin typeface="Cambria Math"/>
              </a:rPr>
              <a:t>𝜎</a:t>
            </a:r>
            <a:r>
              <a:rPr b="0" lang="en-US" sz="1650" spc="82" strike="noStrike" u="none" baseline="30000">
                <a:solidFill>
                  <a:srgbClr val="ffffff"/>
                </a:solidFill>
                <a:uFillTx/>
                <a:latin typeface="Cambria Math"/>
              </a:rPr>
              <a:t>2</a:t>
            </a:r>
            <a:r>
              <a:rPr b="0" lang="en-US" sz="1550" spc="54" strike="noStrike" u="none">
                <a:solidFill>
                  <a:srgbClr val="ffffff"/>
                </a:solidFill>
                <a:uFillTx/>
                <a:latin typeface="Cambria Math"/>
              </a:rPr>
              <a:t>)</a:t>
            </a:r>
            <a:endParaRPr b="0" lang="en-US" sz="1550" strike="noStrike" u="none">
              <a:solidFill>
                <a:srgbClr val="000000"/>
              </a:solidFill>
              <a:uFillTx/>
              <a:latin typeface="Arial"/>
            </a:endParaRPr>
          </a:p>
        </p:txBody>
      </p:sp>
      <p:grpSp>
        <p:nvGrpSpPr>
          <p:cNvPr id="265" name="object 21"/>
          <p:cNvGrpSpPr/>
          <p:nvPr/>
        </p:nvGrpSpPr>
        <p:grpSpPr>
          <a:xfrm>
            <a:off x="6477120" y="2209680"/>
            <a:ext cx="1709280" cy="1242720"/>
            <a:chOff x="6477120" y="2209680"/>
            <a:chExt cx="1709280" cy="1242720"/>
          </a:xfrm>
        </p:grpSpPr>
        <p:pic>
          <p:nvPicPr>
            <p:cNvPr id="266" name="object 22" descr=""/>
            <p:cNvPicPr/>
            <p:nvPr/>
          </p:nvPicPr>
          <p:blipFill>
            <a:blip r:embed="rId7"/>
            <a:stretch/>
          </p:blipFill>
          <p:spPr>
            <a:xfrm>
              <a:off x="6477120" y="2209680"/>
              <a:ext cx="1709280" cy="747360"/>
            </a:xfrm>
            <a:prstGeom prst="rect">
              <a:avLst/>
            </a:prstGeom>
            <a:noFill/>
            <a:ln w="0">
              <a:noFill/>
            </a:ln>
          </p:spPr>
        </p:pic>
        <p:sp>
          <p:nvSpPr>
            <p:cNvPr id="267" name="object 23"/>
            <p:cNvSpPr/>
            <p:nvPr/>
          </p:nvSpPr>
          <p:spPr>
            <a:xfrm>
              <a:off x="6553080" y="226692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562100" y="0"/>
                  </a:moveTo>
                  <a:lnTo>
                    <a:pt x="0" y="0"/>
                  </a:lnTo>
                  <a:lnTo>
                    <a:pt x="0" y="499999"/>
                  </a:lnTo>
                  <a:lnTo>
                    <a:pt x="100075" y="600075"/>
                  </a:lnTo>
                  <a:lnTo>
                    <a:pt x="1462024" y="600075"/>
                  </a:lnTo>
                  <a:lnTo>
                    <a:pt x="1562100" y="499999"/>
                  </a:lnTo>
                  <a:lnTo>
                    <a:pt x="1562100" y="0"/>
                  </a:lnTo>
                  <a:close/>
                </a:path>
              </a:pathLst>
            </a:custGeom>
            <a:solidFill>
              <a:srgbClr val="f79546"/>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68" name="object 24"/>
            <p:cNvSpPr/>
            <p:nvPr/>
          </p:nvSpPr>
          <p:spPr>
            <a:xfrm>
              <a:off x="6553080" y="226692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462024" y="600075"/>
                  </a:moveTo>
                  <a:lnTo>
                    <a:pt x="100075" y="600075"/>
                  </a:lnTo>
                  <a:lnTo>
                    <a:pt x="0" y="499999"/>
                  </a:lnTo>
                  <a:lnTo>
                    <a:pt x="0" y="0"/>
                  </a:lnTo>
                  <a:lnTo>
                    <a:pt x="1562100" y="0"/>
                  </a:lnTo>
                  <a:lnTo>
                    <a:pt x="1562100" y="499999"/>
                  </a:lnTo>
                  <a:lnTo>
                    <a:pt x="1462024" y="600075"/>
                  </a:lnTo>
                  <a:close/>
                </a:path>
              </a:pathLst>
            </a:custGeom>
            <a:noFill/>
            <a:ln w="38100">
              <a:solidFill>
                <a:srgbClr val="974707"/>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69" name="object 25" descr=""/>
            <p:cNvPicPr/>
            <p:nvPr/>
          </p:nvPicPr>
          <p:blipFill>
            <a:blip r:embed="rId8"/>
            <a:stretch/>
          </p:blipFill>
          <p:spPr>
            <a:xfrm>
              <a:off x="6610320" y="3200400"/>
              <a:ext cx="1452240" cy="252000"/>
            </a:xfrm>
            <a:prstGeom prst="rect">
              <a:avLst/>
            </a:prstGeom>
            <a:noFill/>
            <a:ln w="0">
              <a:noFill/>
            </a:ln>
          </p:spPr>
        </p:pic>
        <p:sp>
          <p:nvSpPr>
            <p:cNvPr id="270" name="object 26"/>
            <p:cNvSpPr/>
            <p:nvPr/>
          </p:nvSpPr>
          <p:spPr>
            <a:xfrm>
              <a:off x="6681960" y="3252600"/>
              <a:ext cx="1314000" cy="124200"/>
            </a:xfrm>
            <a:custGeom>
              <a:avLst/>
              <a:gdLst>
                <a:gd name="textAreaLeft" fmla="*/ 0 w 1314000"/>
                <a:gd name="textAreaRight" fmla="*/ 1314360 w 1314000"/>
                <a:gd name="textAreaTop" fmla="*/ 0 h 124200"/>
                <a:gd name="textAreaBottom" fmla="*/ 124560 h 124200"/>
              </a:gdLst>
              <a:ahLst/>
              <a:rect l="textAreaLeft" t="textAreaTop" r="textAreaRight" b="textAreaBottom"/>
              <a:pathLst>
                <a:path w="1314450" h="124460">
                  <a:moveTo>
                    <a:pt x="0" y="123951"/>
                  </a:moveTo>
                  <a:lnTo>
                    <a:pt x="803" y="99802"/>
                  </a:lnTo>
                  <a:lnTo>
                    <a:pt x="3000" y="80105"/>
                  </a:lnTo>
                  <a:lnTo>
                    <a:pt x="6268" y="66837"/>
                  </a:lnTo>
                  <a:lnTo>
                    <a:pt x="10287" y="61975"/>
                  </a:lnTo>
                  <a:lnTo>
                    <a:pt x="646810" y="61975"/>
                  </a:lnTo>
                  <a:lnTo>
                    <a:pt x="650849" y="57114"/>
                  </a:lnTo>
                  <a:lnTo>
                    <a:pt x="654161" y="43846"/>
                  </a:lnTo>
                  <a:lnTo>
                    <a:pt x="656401" y="24149"/>
                  </a:lnTo>
                  <a:lnTo>
                    <a:pt x="657225" y="0"/>
                  </a:lnTo>
                  <a:lnTo>
                    <a:pt x="658028" y="24149"/>
                  </a:lnTo>
                  <a:lnTo>
                    <a:pt x="660225" y="43846"/>
                  </a:lnTo>
                  <a:lnTo>
                    <a:pt x="663493" y="57114"/>
                  </a:lnTo>
                  <a:lnTo>
                    <a:pt x="667512" y="61975"/>
                  </a:lnTo>
                  <a:lnTo>
                    <a:pt x="1304035" y="61975"/>
                  </a:lnTo>
                  <a:lnTo>
                    <a:pt x="1308074" y="66837"/>
                  </a:lnTo>
                  <a:lnTo>
                    <a:pt x="1311386" y="80105"/>
                  </a:lnTo>
                  <a:lnTo>
                    <a:pt x="1313626" y="99802"/>
                  </a:lnTo>
                  <a:lnTo>
                    <a:pt x="1314450" y="123951"/>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271" name="object 27"/>
          <p:cNvSpPr/>
          <p:nvPr/>
        </p:nvSpPr>
        <p:spPr>
          <a:xfrm>
            <a:off x="7263720" y="2935440"/>
            <a:ext cx="14760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𝑟</a:t>
            </a:r>
            <a:endParaRPr b="0" lang="en-US" sz="2000" strike="noStrike" u="none">
              <a:solidFill>
                <a:srgbClr val="000000"/>
              </a:solidFill>
              <a:uFillTx/>
              <a:latin typeface="Arial"/>
            </a:endParaRPr>
          </a:p>
        </p:txBody>
      </p:sp>
      <p:sp>
        <p:nvSpPr>
          <p:cNvPr id="272" name="object 28"/>
          <p:cNvSpPr/>
          <p:nvPr/>
        </p:nvSpPr>
        <p:spPr>
          <a:xfrm>
            <a:off x="7024320" y="2449080"/>
            <a:ext cx="540720" cy="25164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1550" strike="noStrike" u="none">
                <a:solidFill>
                  <a:srgbClr val="ffffff"/>
                </a:solidFill>
                <a:uFillTx/>
                <a:latin typeface="Cambria Math"/>
              </a:rPr>
              <a:t>𝐵</a:t>
            </a:r>
            <a:r>
              <a:rPr b="0" lang="en-US" sz="1550" spc="176" strike="noStrike" u="none">
                <a:solidFill>
                  <a:srgbClr val="ffffff"/>
                </a:solidFill>
                <a:uFillTx/>
                <a:latin typeface="Cambria Math"/>
              </a:rPr>
              <a:t> </a:t>
            </a:r>
            <a:r>
              <a:rPr b="0" lang="en-US" sz="1550" strike="noStrike" u="none">
                <a:solidFill>
                  <a:srgbClr val="ffffff"/>
                </a:solidFill>
                <a:uFillTx/>
                <a:latin typeface="Cambria Math"/>
              </a:rPr>
              <a:t>=</a:t>
            </a:r>
            <a:r>
              <a:rPr b="0" lang="en-US" sz="1550" spc="139" strike="noStrike" u="none">
                <a:solidFill>
                  <a:srgbClr val="ffffff"/>
                </a:solidFill>
                <a:uFillTx/>
                <a:latin typeface="Cambria Math"/>
              </a:rPr>
              <a:t> </a:t>
            </a:r>
            <a:r>
              <a:rPr b="0" lang="en-US" sz="1550" spc="-51" strike="noStrike" u="none">
                <a:solidFill>
                  <a:srgbClr val="ffffff"/>
                </a:solidFill>
                <a:uFillTx/>
                <a:latin typeface="Cambria Math"/>
              </a:rPr>
              <a:t>0</a:t>
            </a:r>
            <a:endParaRPr b="0" lang="en-US" sz="1550" strike="noStrike" u="none">
              <a:solidFill>
                <a:srgbClr val="000000"/>
              </a:solidFill>
              <a:uFillTx/>
              <a:latin typeface="Arial"/>
            </a:endParaRPr>
          </a:p>
        </p:txBody>
      </p:sp>
      <p:grpSp>
        <p:nvGrpSpPr>
          <p:cNvPr id="273" name="object 29"/>
          <p:cNvGrpSpPr/>
          <p:nvPr/>
        </p:nvGrpSpPr>
        <p:grpSpPr>
          <a:xfrm>
            <a:off x="4448160" y="1324080"/>
            <a:ext cx="3290760" cy="3432960"/>
            <a:chOff x="4448160" y="1324080"/>
            <a:chExt cx="3290760" cy="3432960"/>
          </a:xfrm>
        </p:grpSpPr>
        <p:pic>
          <p:nvPicPr>
            <p:cNvPr id="274" name="object 30" descr=""/>
            <p:cNvPicPr/>
            <p:nvPr/>
          </p:nvPicPr>
          <p:blipFill>
            <a:blip r:embed="rId9"/>
            <a:stretch/>
          </p:blipFill>
          <p:spPr>
            <a:xfrm>
              <a:off x="6905520" y="1743120"/>
              <a:ext cx="547200" cy="556920"/>
            </a:xfrm>
            <a:prstGeom prst="rect">
              <a:avLst/>
            </a:prstGeom>
            <a:noFill/>
            <a:ln w="0">
              <a:noFill/>
            </a:ln>
          </p:spPr>
        </p:pic>
        <p:pic>
          <p:nvPicPr>
            <p:cNvPr id="275" name="object 31" descr=""/>
            <p:cNvPicPr/>
            <p:nvPr/>
          </p:nvPicPr>
          <p:blipFill>
            <a:blip r:embed="rId10"/>
            <a:stretch/>
          </p:blipFill>
          <p:spPr>
            <a:xfrm>
              <a:off x="6969240" y="1779120"/>
              <a:ext cx="421920" cy="437400"/>
            </a:xfrm>
            <a:prstGeom prst="rect">
              <a:avLst/>
            </a:prstGeom>
            <a:noFill/>
            <a:ln w="0">
              <a:noFill/>
            </a:ln>
          </p:spPr>
        </p:pic>
        <p:sp>
          <p:nvSpPr>
            <p:cNvPr id="276" name="object 32"/>
            <p:cNvSpPr/>
            <p:nvPr/>
          </p:nvSpPr>
          <p:spPr>
            <a:xfrm>
              <a:off x="6969240" y="1779120"/>
              <a:ext cx="422640" cy="437760"/>
            </a:xfrm>
            <a:custGeom>
              <a:avLst/>
              <a:gdLst>
                <a:gd name="textAreaLeft" fmla="*/ 0 w 422640"/>
                <a:gd name="textAreaRight" fmla="*/ 423000 w 422640"/>
                <a:gd name="textAreaTop" fmla="*/ 0 h 437760"/>
                <a:gd name="textAreaBottom" fmla="*/ 438120 h 437760"/>
              </a:gdLst>
              <a:ahLst/>
              <a:rect l="textAreaLeft" t="textAreaTop" r="textAreaRight" b="textAreaBottom"/>
              <a:pathLst>
                <a:path w="422909" h="438150">
                  <a:moveTo>
                    <a:pt x="29336" y="0"/>
                  </a:moveTo>
                  <a:lnTo>
                    <a:pt x="358140" y="29464"/>
                  </a:lnTo>
                  <a:lnTo>
                    <a:pt x="268604" y="104267"/>
                  </a:lnTo>
                  <a:lnTo>
                    <a:pt x="422401" y="288290"/>
                  </a:lnTo>
                  <a:lnTo>
                    <a:pt x="243331" y="437896"/>
                  </a:lnTo>
                  <a:lnTo>
                    <a:pt x="89534" y="253873"/>
                  </a:lnTo>
                  <a:lnTo>
                    <a:pt x="0" y="328803"/>
                  </a:lnTo>
                  <a:lnTo>
                    <a:pt x="29336" y="0"/>
                  </a:lnTo>
                  <a:close/>
                </a:path>
              </a:pathLst>
            </a:custGeom>
            <a:noFill/>
            <a:ln w="9525">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77" name="object 33" descr=""/>
            <p:cNvPicPr/>
            <p:nvPr/>
          </p:nvPicPr>
          <p:blipFill>
            <a:blip r:embed="rId11"/>
            <a:stretch/>
          </p:blipFill>
          <p:spPr>
            <a:xfrm>
              <a:off x="6724800" y="4190760"/>
              <a:ext cx="547200" cy="566280"/>
            </a:xfrm>
            <a:prstGeom prst="rect">
              <a:avLst/>
            </a:prstGeom>
            <a:noFill/>
            <a:ln w="0">
              <a:noFill/>
            </a:ln>
          </p:spPr>
        </p:pic>
        <p:pic>
          <p:nvPicPr>
            <p:cNvPr id="278" name="object 34" descr=""/>
            <p:cNvPicPr/>
            <p:nvPr/>
          </p:nvPicPr>
          <p:blipFill>
            <a:blip r:embed="rId12"/>
            <a:stretch/>
          </p:blipFill>
          <p:spPr>
            <a:xfrm>
              <a:off x="6790320" y="4230360"/>
              <a:ext cx="423360" cy="444600"/>
            </a:xfrm>
            <a:prstGeom prst="rect">
              <a:avLst/>
            </a:prstGeom>
            <a:noFill/>
            <a:ln w="0">
              <a:noFill/>
            </a:ln>
          </p:spPr>
        </p:pic>
        <p:sp>
          <p:nvSpPr>
            <p:cNvPr id="279" name="object 35"/>
            <p:cNvSpPr/>
            <p:nvPr/>
          </p:nvSpPr>
          <p:spPr>
            <a:xfrm>
              <a:off x="6790320" y="4230360"/>
              <a:ext cx="423360" cy="444600"/>
            </a:xfrm>
            <a:custGeom>
              <a:avLst/>
              <a:gdLst>
                <a:gd name="textAreaLeft" fmla="*/ 0 w 423360"/>
                <a:gd name="textAreaRight" fmla="*/ 423720 w 423360"/>
                <a:gd name="textAreaTop" fmla="*/ 0 h 444600"/>
                <a:gd name="textAreaBottom" fmla="*/ 444960 h 444600"/>
              </a:gdLst>
              <a:ahLst/>
              <a:rect l="textAreaLeft" t="textAreaTop" r="textAreaRight" b="textAreaBottom"/>
              <a:pathLst>
                <a:path w="423545" h="445135">
                  <a:moveTo>
                    <a:pt x="382905" y="0"/>
                  </a:moveTo>
                  <a:lnTo>
                    <a:pt x="423545" y="327532"/>
                  </a:lnTo>
                  <a:lnTo>
                    <a:pt x="331470" y="255777"/>
                  </a:lnTo>
                  <a:lnTo>
                    <a:pt x="184023" y="444880"/>
                  </a:lnTo>
                  <a:lnTo>
                    <a:pt x="0" y="301370"/>
                  </a:lnTo>
                  <a:lnTo>
                    <a:pt x="147447" y="112267"/>
                  </a:lnTo>
                  <a:lnTo>
                    <a:pt x="55372" y="40512"/>
                  </a:lnTo>
                  <a:lnTo>
                    <a:pt x="382905" y="0"/>
                  </a:lnTo>
                  <a:close/>
                </a:path>
              </a:pathLst>
            </a:custGeom>
            <a:noFill/>
            <a:ln w="9525">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80" name="object 36" descr=""/>
            <p:cNvPicPr/>
            <p:nvPr/>
          </p:nvPicPr>
          <p:blipFill>
            <a:blip r:embed="rId13"/>
            <a:stretch/>
          </p:blipFill>
          <p:spPr>
            <a:xfrm>
              <a:off x="4809960" y="1724040"/>
              <a:ext cx="537840" cy="556920"/>
            </a:xfrm>
            <a:prstGeom prst="rect">
              <a:avLst/>
            </a:prstGeom>
            <a:noFill/>
            <a:ln w="0">
              <a:noFill/>
            </a:ln>
          </p:spPr>
        </p:pic>
        <p:pic>
          <p:nvPicPr>
            <p:cNvPr id="281" name="object 37" descr=""/>
            <p:cNvPicPr/>
            <p:nvPr/>
          </p:nvPicPr>
          <p:blipFill>
            <a:blip r:embed="rId14"/>
            <a:stretch/>
          </p:blipFill>
          <p:spPr>
            <a:xfrm>
              <a:off x="4870080" y="1764720"/>
              <a:ext cx="421560" cy="435240"/>
            </a:xfrm>
            <a:prstGeom prst="rect">
              <a:avLst/>
            </a:prstGeom>
            <a:noFill/>
            <a:ln w="0">
              <a:noFill/>
            </a:ln>
          </p:spPr>
        </p:pic>
        <p:sp>
          <p:nvSpPr>
            <p:cNvPr id="282" name="object 38"/>
            <p:cNvSpPr/>
            <p:nvPr/>
          </p:nvSpPr>
          <p:spPr>
            <a:xfrm>
              <a:off x="4870080" y="1764720"/>
              <a:ext cx="421920" cy="435960"/>
            </a:xfrm>
            <a:custGeom>
              <a:avLst/>
              <a:gdLst>
                <a:gd name="textAreaLeft" fmla="*/ 0 w 421920"/>
                <a:gd name="textAreaRight" fmla="*/ 422280 w 421920"/>
                <a:gd name="textAreaTop" fmla="*/ 0 h 435960"/>
                <a:gd name="textAreaBottom" fmla="*/ 436320 h 435960"/>
              </a:gdLst>
              <a:ahLst/>
              <a:rect l="textAreaLeft" t="textAreaTop" r="textAreaRight" b="textAreaBottom"/>
              <a:pathLst>
                <a:path w="422275" h="436244">
                  <a:moveTo>
                    <a:pt x="395732" y="0"/>
                  </a:moveTo>
                  <a:lnTo>
                    <a:pt x="421894" y="328930"/>
                  </a:lnTo>
                  <a:lnTo>
                    <a:pt x="333121" y="253237"/>
                  </a:lnTo>
                  <a:lnTo>
                    <a:pt x="177546" y="435737"/>
                  </a:lnTo>
                  <a:lnTo>
                    <a:pt x="0" y="284353"/>
                  </a:lnTo>
                  <a:lnTo>
                    <a:pt x="155448" y="101854"/>
                  </a:lnTo>
                  <a:lnTo>
                    <a:pt x="66675" y="26162"/>
                  </a:lnTo>
                  <a:lnTo>
                    <a:pt x="395732" y="0"/>
                  </a:lnTo>
                  <a:close/>
                </a:path>
              </a:pathLst>
            </a:custGeom>
            <a:noFill/>
            <a:ln w="9525">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83" name="object 39" descr=""/>
            <p:cNvPicPr/>
            <p:nvPr/>
          </p:nvPicPr>
          <p:blipFill>
            <a:blip r:embed="rId15"/>
            <a:stretch/>
          </p:blipFill>
          <p:spPr>
            <a:xfrm>
              <a:off x="5829480" y="1724040"/>
              <a:ext cx="537840" cy="528120"/>
            </a:xfrm>
            <a:prstGeom prst="rect">
              <a:avLst/>
            </a:prstGeom>
            <a:noFill/>
            <a:ln w="0">
              <a:noFill/>
            </a:ln>
          </p:spPr>
        </p:pic>
        <p:pic>
          <p:nvPicPr>
            <p:cNvPr id="284" name="object 40" descr=""/>
            <p:cNvPicPr/>
            <p:nvPr/>
          </p:nvPicPr>
          <p:blipFill>
            <a:blip r:embed="rId16"/>
            <a:stretch/>
          </p:blipFill>
          <p:spPr>
            <a:xfrm>
              <a:off x="5890680" y="1764000"/>
              <a:ext cx="419760" cy="406080"/>
            </a:xfrm>
            <a:prstGeom prst="rect">
              <a:avLst/>
            </a:prstGeom>
            <a:noFill/>
            <a:ln w="0">
              <a:noFill/>
            </a:ln>
          </p:spPr>
        </p:pic>
        <p:sp>
          <p:nvSpPr>
            <p:cNvPr id="285" name="object 41"/>
            <p:cNvSpPr/>
            <p:nvPr/>
          </p:nvSpPr>
          <p:spPr>
            <a:xfrm>
              <a:off x="5890680" y="1764000"/>
              <a:ext cx="420120" cy="406080"/>
            </a:xfrm>
            <a:custGeom>
              <a:avLst/>
              <a:gdLst>
                <a:gd name="textAreaLeft" fmla="*/ 0 w 420120"/>
                <a:gd name="textAreaRight" fmla="*/ 420480 w 420120"/>
                <a:gd name="textAreaTop" fmla="*/ 0 h 406080"/>
                <a:gd name="textAreaBottom" fmla="*/ 406440 h 406080"/>
              </a:gdLst>
              <a:ahLst/>
              <a:rect l="textAreaLeft" t="textAreaTop" r="textAreaRight" b="textAreaBottom"/>
              <a:pathLst>
                <a:path w="420370" h="406400">
                  <a:moveTo>
                    <a:pt x="0" y="138049"/>
                  </a:moveTo>
                  <a:lnTo>
                    <a:pt x="145034" y="138049"/>
                  </a:lnTo>
                  <a:lnTo>
                    <a:pt x="145034" y="0"/>
                  </a:lnTo>
                  <a:lnTo>
                    <a:pt x="274955" y="0"/>
                  </a:lnTo>
                  <a:lnTo>
                    <a:pt x="274955" y="138049"/>
                  </a:lnTo>
                  <a:lnTo>
                    <a:pt x="419989" y="138049"/>
                  </a:lnTo>
                  <a:lnTo>
                    <a:pt x="419989" y="267970"/>
                  </a:lnTo>
                  <a:lnTo>
                    <a:pt x="274955" y="267970"/>
                  </a:lnTo>
                  <a:lnTo>
                    <a:pt x="274955" y="406019"/>
                  </a:lnTo>
                  <a:lnTo>
                    <a:pt x="145034" y="406019"/>
                  </a:lnTo>
                  <a:lnTo>
                    <a:pt x="145034" y="267970"/>
                  </a:lnTo>
                  <a:lnTo>
                    <a:pt x="0" y="267970"/>
                  </a:lnTo>
                  <a:lnTo>
                    <a:pt x="0" y="138049"/>
                  </a:lnTo>
                  <a:close/>
                </a:path>
              </a:pathLst>
            </a:custGeom>
            <a:noFill/>
            <a:ln w="9524">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286" name="object 42" descr=""/>
            <p:cNvPicPr/>
            <p:nvPr/>
          </p:nvPicPr>
          <p:blipFill>
            <a:blip r:embed="rId17"/>
            <a:stretch/>
          </p:blipFill>
          <p:spPr>
            <a:xfrm>
              <a:off x="4448160" y="1324080"/>
              <a:ext cx="3290760" cy="375840"/>
            </a:xfrm>
            <a:prstGeom prst="rect">
              <a:avLst/>
            </a:prstGeom>
            <a:noFill/>
            <a:ln w="0">
              <a:noFill/>
            </a:ln>
          </p:spPr>
        </p:pic>
        <p:sp>
          <p:nvSpPr>
            <p:cNvPr id="287" name="object 43"/>
            <p:cNvSpPr/>
            <p:nvPr/>
          </p:nvSpPr>
          <p:spPr>
            <a:xfrm>
              <a:off x="4524480" y="13809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3143250" y="0"/>
                  </a:moveTo>
                  <a:lnTo>
                    <a:pt x="0" y="0"/>
                  </a:lnTo>
                  <a:lnTo>
                    <a:pt x="0" y="228600"/>
                  </a:lnTo>
                  <a:lnTo>
                    <a:pt x="3143250" y="228600"/>
                  </a:lnTo>
                  <a:lnTo>
                    <a:pt x="3143250" y="0"/>
                  </a:lnTo>
                  <a:close/>
                </a:path>
              </a:pathLst>
            </a:custGeom>
            <a:solidFill>
              <a:srgbClr val="c0504d"/>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88" name="object 44"/>
            <p:cNvSpPr/>
            <p:nvPr/>
          </p:nvSpPr>
          <p:spPr>
            <a:xfrm>
              <a:off x="4524480" y="13809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0" y="228600"/>
                  </a:moveTo>
                  <a:lnTo>
                    <a:pt x="3143250" y="228600"/>
                  </a:lnTo>
                  <a:lnTo>
                    <a:pt x="3143250" y="0"/>
                  </a:lnTo>
                  <a:lnTo>
                    <a:pt x="0" y="0"/>
                  </a:lnTo>
                  <a:lnTo>
                    <a:pt x="0" y="228600"/>
                  </a:lnTo>
                  <a:close/>
                </a:path>
              </a:pathLst>
            </a:custGeom>
            <a:noFill/>
            <a:ln w="38100">
              <a:solidFill>
                <a:srgbClr val="622422"/>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289" name="object 45"/>
          <p:cNvSpPr/>
          <p:nvPr/>
        </p:nvSpPr>
        <p:spPr>
          <a:xfrm>
            <a:off x="4226040" y="1310760"/>
            <a:ext cx="16776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ℎ</a:t>
            </a:r>
            <a:endParaRPr b="0" lang="en-US" sz="2000" strike="noStrike" u="none">
              <a:solidFill>
                <a:srgbClr val="000000"/>
              </a:solidFill>
              <a:uFillTx/>
              <a:latin typeface="Arial"/>
            </a:endParaRPr>
          </a:p>
        </p:txBody>
      </p:sp>
      <p:grpSp>
        <p:nvGrpSpPr>
          <p:cNvPr id="290" name="object 46"/>
          <p:cNvGrpSpPr/>
          <p:nvPr/>
        </p:nvGrpSpPr>
        <p:grpSpPr>
          <a:xfrm>
            <a:off x="6610320" y="2876400"/>
            <a:ext cx="1452240" cy="242640"/>
            <a:chOff x="6610320" y="2876400"/>
            <a:chExt cx="1452240" cy="242640"/>
          </a:xfrm>
        </p:grpSpPr>
        <p:pic>
          <p:nvPicPr>
            <p:cNvPr id="291" name="object 47" descr=""/>
            <p:cNvPicPr/>
            <p:nvPr/>
          </p:nvPicPr>
          <p:blipFill>
            <a:blip r:embed="rId18"/>
            <a:stretch/>
          </p:blipFill>
          <p:spPr>
            <a:xfrm>
              <a:off x="6610320" y="2876400"/>
              <a:ext cx="1452240" cy="242640"/>
            </a:xfrm>
            <a:prstGeom prst="rect">
              <a:avLst/>
            </a:prstGeom>
            <a:noFill/>
            <a:ln w="0">
              <a:noFill/>
            </a:ln>
          </p:spPr>
        </p:pic>
        <p:sp>
          <p:nvSpPr>
            <p:cNvPr id="292" name="object 48"/>
            <p:cNvSpPr/>
            <p:nvPr/>
          </p:nvSpPr>
          <p:spPr>
            <a:xfrm>
              <a:off x="6681960" y="2909880"/>
              <a:ext cx="1314000" cy="123480"/>
            </a:xfrm>
            <a:custGeom>
              <a:avLst/>
              <a:gdLst>
                <a:gd name="textAreaLeft" fmla="*/ 0 w 1314000"/>
                <a:gd name="textAreaRight" fmla="*/ 1314360 w 1314000"/>
                <a:gd name="textAreaTop" fmla="*/ 0 h 123480"/>
                <a:gd name="textAreaBottom" fmla="*/ 123840 h 123480"/>
              </a:gdLst>
              <a:ahLst/>
              <a:rect l="textAreaLeft" t="textAreaTop" r="textAreaRight" b="textAreaBottom"/>
              <a:pathLst>
                <a:path w="1314450" h="123825">
                  <a:moveTo>
                    <a:pt x="1314450" y="0"/>
                  </a:moveTo>
                  <a:lnTo>
                    <a:pt x="1313626" y="24076"/>
                  </a:lnTo>
                  <a:lnTo>
                    <a:pt x="1311386" y="43735"/>
                  </a:lnTo>
                  <a:lnTo>
                    <a:pt x="1308074" y="56989"/>
                  </a:lnTo>
                  <a:lnTo>
                    <a:pt x="1304035" y="61849"/>
                  </a:lnTo>
                  <a:lnTo>
                    <a:pt x="667512" y="61849"/>
                  </a:lnTo>
                  <a:lnTo>
                    <a:pt x="663493" y="66710"/>
                  </a:lnTo>
                  <a:lnTo>
                    <a:pt x="660225" y="79978"/>
                  </a:lnTo>
                  <a:lnTo>
                    <a:pt x="658028" y="99675"/>
                  </a:lnTo>
                  <a:lnTo>
                    <a:pt x="657225" y="123825"/>
                  </a:lnTo>
                  <a:lnTo>
                    <a:pt x="656401" y="99675"/>
                  </a:lnTo>
                  <a:lnTo>
                    <a:pt x="654161" y="79978"/>
                  </a:lnTo>
                  <a:lnTo>
                    <a:pt x="650849" y="66710"/>
                  </a:lnTo>
                  <a:lnTo>
                    <a:pt x="646810" y="61849"/>
                  </a:lnTo>
                  <a:lnTo>
                    <a:pt x="10287" y="61849"/>
                  </a:lnTo>
                  <a:lnTo>
                    <a:pt x="6268" y="56989"/>
                  </a:lnTo>
                  <a:lnTo>
                    <a:pt x="3000" y="43735"/>
                  </a:lnTo>
                  <a:lnTo>
                    <a:pt x="803" y="24076"/>
                  </a:lnTo>
                  <a:lnTo>
                    <a:pt x="0" y="0"/>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293" name="object 49"/>
          <p:cNvSpPr/>
          <p:nvPr/>
        </p:nvSpPr>
        <p:spPr>
          <a:xfrm>
            <a:off x="291960" y="5578200"/>
            <a:ext cx="10273320" cy="1445040"/>
          </a:xfrm>
          <a:prstGeom prst="rect">
            <a:avLst/>
          </a:prstGeom>
          <a:noFill/>
          <a:ln w="0">
            <a:noFill/>
          </a:ln>
        </p:spPr>
        <p:style>
          <a:lnRef idx="0"/>
          <a:fillRef idx="0"/>
          <a:effectRef idx="0"/>
          <a:fontRef idx="minor"/>
        </p:style>
        <p:txBody>
          <a:bodyPr lIns="0" rIns="0" tIns="0" bIns="0" anchor="t">
            <a:spAutoFit/>
          </a:bodyPr>
          <a:p>
            <a:pPr marL="148680" defTabSz="914400">
              <a:lnSpc>
                <a:spcPts val="3200"/>
              </a:lnSpc>
            </a:pPr>
            <a:r>
              <a:rPr b="0" lang="en-US" sz="2750" spc="54" strike="noStrike" u="none">
                <a:solidFill>
                  <a:srgbClr val="464646"/>
                </a:solidFill>
                <a:uFillTx/>
                <a:latin typeface="Trebuchet MS"/>
              </a:rPr>
              <a:t>Notice</a:t>
            </a:r>
            <a:r>
              <a:rPr b="0" lang="en-US" sz="2750" spc="-11" strike="noStrike" u="none">
                <a:solidFill>
                  <a:srgbClr val="464646"/>
                </a:solidFill>
                <a:uFillTx/>
                <a:latin typeface="Trebuchet MS"/>
              </a:rPr>
              <a:t> </a:t>
            </a:r>
            <a:r>
              <a:rPr b="0" lang="en-US" sz="2750" spc="71" strike="noStrike" u="none">
                <a:solidFill>
                  <a:srgbClr val="464646"/>
                </a:solidFill>
                <a:uFillTx/>
                <a:latin typeface="Trebuchet MS"/>
              </a:rPr>
              <a:t>how</a:t>
            </a:r>
            <a:r>
              <a:rPr b="0" lang="en-US" sz="2750" spc="-11" strike="noStrike" u="none">
                <a:solidFill>
                  <a:srgbClr val="464646"/>
                </a:solidFill>
                <a:uFillTx/>
                <a:latin typeface="Trebuchet MS"/>
              </a:rPr>
              <a:t> </a:t>
            </a:r>
            <a:r>
              <a:rPr b="0" lang="en-US" sz="2750" strike="noStrike" u="none">
                <a:solidFill>
                  <a:srgbClr val="464646"/>
                </a:solidFill>
                <a:uFillTx/>
                <a:latin typeface="Trebuchet MS"/>
              </a:rPr>
              <a:t>the</a:t>
            </a:r>
            <a:r>
              <a:rPr b="0" lang="en-US" sz="2750" spc="-6" strike="noStrike" u="none">
                <a:solidFill>
                  <a:srgbClr val="464646"/>
                </a:solidFill>
                <a:uFillTx/>
                <a:latin typeface="Trebuchet MS"/>
              </a:rPr>
              <a:t> </a:t>
            </a:r>
            <a:r>
              <a:rPr b="0" lang="en-US" sz="2750" spc="54" strike="noStrike" u="none">
                <a:solidFill>
                  <a:srgbClr val="464646"/>
                </a:solidFill>
                <a:uFillTx/>
                <a:latin typeface="Trebuchet MS"/>
              </a:rPr>
              <a:t>reparameterization</a:t>
            </a:r>
            <a:r>
              <a:rPr b="0" lang="en-US" sz="2750" spc="-40" strike="noStrike" u="none">
                <a:solidFill>
                  <a:srgbClr val="464646"/>
                </a:solidFill>
                <a:uFillTx/>
                <a:latin typeface="Trebuchet MS"/>
              </a:rPr>
              <a:t> </a:t>
            </a:r>
            <a:r>
              <a:rPr b="0" lang="en-US" sz="2750" strike="noStrike" u="none">
                <a:solidFill>
                  <a:srgbClr val="464646"/>
                </a:solidFill>
                <a:uFillTx/>
                <a:latin typeface="Trebuchet MS"/>
              </a:rPr>
              <a:t>(LoRA)</a:t>
            </a:r>
            <a:r>
              <a:rPr b="0" lang="en-US" sz="2750" spc="-60" strike="noStrike" u="none">
                <a:solidFill>
                  <a:srgbClr val="464646"/>
                </a:solidFill>
                <a:uFillTx/>
                <a:latin typeface="Trebuchet MS"/>
              </a:rPr>
              <a:t> </a:t>
            </a:r>
            <a:r>
              <a:rPr b="0" lang="en-US" sz="2750" spc="181" strike="noStrike" u="none">
                <a:solidFill>
                  <a:srgbClr val="464646"/>
                </a:solidFill>
                <a:uFillTx/>
                <a:latin typeface="Trebuchet MS"/>
              </a:rPr>
              <a:t>runs</a:t>
            </a:r>
            <a:r>
              <a:rPr b="0" lang="en-US" sz="2750" spc="-31" strike="noStrike" u="none">
                <a:solidFill>
                  <a:srgbClr val="464646"/>
                </a:solidFill>
                <a:uFillTx/>
                <a:latin typeface="Trebuchet MS"/>
              </a:rPr>
              <a:t> </a:t>
            </a:r>
            <a:r>
              <a:rPr b="0" lang="en-US" sz="2750" strike="noStrike" u="none">
                <a:solidFill>
                  <a:srgbClr val="464646"/>
                </a:solidFill>
                <a:uFillTx/>
                <a:latin typeface="Trebuchet MS"/>
              </a:rPr>
              <a:t>parallel</a:t>
            </a:r>
            <a:r>
              <a:rPr b="0" lang="en-US" sz="2750" spc="-51" strike="noStrike" u="none">
                <a:solidFill>
                  <a:srgbClr val="464646"/>
                </a:solidFill>
                <a:uFillTx/>
                <a:latin typeface="Trebuchet MS"/>
              </a:rPr>
              <a:t> </a:t>
            </a:r>
            <a:r>
              <a:rPr b="0" lang="en-US" sz="2750" strike="noStrike" u="none">
                <a:solidFill>
                  <a:srgbClr val="464646"/>
                </a:solidFill>
                <a:uFillTx/>
                <a:latin typeface="Trebuchet MS"/>
              </a:rPr>
              <a:t>to</a:t>
            </a:r>
            <a:r>
              <a:rPr b="0" lang="en-US" sz="2750" spc="-31" strike="noStrike" u="none">
                <a:solidFill>
                  <a:srgbClr val="464646"/>
                </a:solidFill>
                <a:uFillTx/>
                <a:latin typeface="Trebuchet MS"/>
              </a:rPr>
              <a:t> </a:t>
            </a:r>
            <a:r>
              <a:rPr b="0" lang="en-US" sz="2750" spc="-26" strike="noStrike" u="none">
                <a:solidFill>
                  <a:srgbClr val="464646"/>
                </a:solidFill>
                <a:uFillTx/>
                <a:latin typeface="Trebuchet MS"/>
              </a:rPr>
              <a:t>the</a:t>
            </a:r>
            <a:endParaRPr b="0" lang="en-US" sz="2750" strike="noStrike" u="none">
              <a:solidFill>
                <a:srgbClr val="000000"/>
              </a:solidFill>
              <a:uFillTx/>
              <a:latin typeface="Arial"/>
            </a:endParaRPr>
          </a:p>
          <a:p>
            <a:pPr marL="148680" defTabSz="914400">
              <a:lnSpc>
                <a:spcPct val="100000"/>
              </a:lnSpc>
              <a:spcBef>
                <a:spcPts val="79"/>
              </a:spcBef>
            </a:pPr>
            <a:r>
              <a:rPr b="0" lang="en-US" sz="2750" spc="85" strike="noStrike" u="none">
                <a:solidFill>
                  <a:srgbClr val="464646"/>
                </a:solidFill>
                <a:uFillTx/>
                <a:latin typeface="Trebuchet MS"/>
              </a:rPr>
              <a:t>original</a:t>
            </a:r>
            <a:r>
              <a:rPr b="0" lang="en-US" sz="2750" spc="-111" strike="noStrike" u="none">
                <a:solidFill>
                  <a:srgbClr val="464646"/>
                </a:solidFill>
                <a:uFillTx/>
                <a:latin typeface="Trebuchet MS"/>
              </a:rPr>
              <a:t> </a:t>
            </a:r>
            <a:r>
              <a:rPr b="0" lang="en-US" sz="2750" spc="-11" strike="noStrike" u="none">
                <a:solidFill>
                  <a:srgbClr val="464646"/>
                </a:solidFill>
                <a:uFillTx/>
                <a:latin typeface="Trebuchet MS"/>
              </a:rPr>
              <a:t>model.</a:t>
            </a:r>
            <a:endParaRPr b="0" lang="en-US" sz="2750" strike="noStrike" u="none">
              <a:solidFill>
                <a:srgbClr val="000000"/>
              </a:solidFill>
              <a:uFillTx/>
              <a:latin typeface="Arial"/>
            </a:endParaRPr>
          </a:p>
          <a:p>
            <a:pPr marL="12600" defTabSz="914400">
              <a:lnSpc>
                <a:spcPct val="100000"/>
              </a:lnSpc>
              <a:spcBef>
                <a:spcPts val="281"/>
              </a:spcBef>
            </a:pPr>
            <a:r>
              <a:rPr b="0" lang="en-US" sz="1100" spc="-11" strike="noStrike" u="none" cap="small">
                <a:solidFill>
                  <a:srgbClr val="7e7e7e"/>
                </a:solidFill>
                <a:uFillTx/>
                <a:latin typeface="Trebuchet MS"/>
              </a:rPr>
              <a:t>Protopapas</a:t>
            </a:r>
            <a:endParaRPr b="0" lang="en-US" sz="1100" strike="noStrike" u="none">
              <a:solidFill>
                <a:srgbClr val="000000"/>
              </a:solidFill>
              <a:uFillTx/>
              <a:latin typeface="Arial"/>
            </a:endParaRPr>
          </a:p>
        </p:txBody>
      </p:sp>
      <p:sp>
        <p:nvSpPr>
          <p:cNvPr id="294" name="PlaceHolder 2"/>
          <p:cNvSpPr>
            <a:spLocks noGrp="1"/>
          </p:cNvSpPr>
          <p:nvPr>
            <p:ph type="sldNum" idx="39"/>
          </p:nvPr>
        </p:nvSpPr>
        <p:spPr>
          <a:xfrm>
            <a:off x="8610480" y="6356160"/>
            <a:ext cx="2742840" cy="365400"/>
          </a:xfrm>
          <a:prstGeom prst="rect">
            <a:avLst/>
          </a:prstGeom>
          <a:noFill/>
          <a:ln w="0">
            <a:noFill/>
          </a:ln>
        </p:spPr>
        <p:txBody>
          <a:bodyPr lIns="0" rIns="0" tIns="0" bIns="0" anchor="ctr">
            <a:noAutofit/>
          </a:bodyPr>
          <a:lstStyle>
            <a:lvl1pPr marL="98280" indent="0" algn="r" defTabSz="914400">
              <a:lnSpc>
                <a:spcPct val="100000"/>
              </a:lnSpc>
              <a:buNone/>
              <a:defRPr b="0" lang="en-US" sz="1200" spc="34" strike="noStrike" u="none">
                <a:solidFill>
                  <a:schemeClr val="dk1">
                    <a:tint val="75000"/>
                  </a:schemeClr>
                </a:solidFill>
                <a:uFillTx/>
                <a:latin typeface="Calibri"/>
              </a:defRPr>
            </a:lvl1pPr>
          </a:lstStyle>
          <a:p>
            <a:pPr marL="98280" indent="0" algn="r" defTabSz="914400">
              <a:lnSpc>
                <a:spcPct val="100000"/>
              </a:lnSpc>
              <a:buNone/>
            </a:pPr>
            <a:r>
              <a:rPr b="0" lang="en-US" sz="1200" spc="34" strike="noStrike" u="none">
                <a:solidFill>
                  <a:schemeClr val="dk1">
                    <a:tint val="75000"/>
                  </a:schemeClr>
                </a:solidFill>
                <a:uFillTx/>
                <a:latin typeface="Calibri"/>
              </a:rPr>
              <a:t>44</a:t>
            </a:r>
            <a:endParaRPr b="0" lang="en-US" sz="12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119" strike="noStrike" u="none">
                <a:solidFill>
                  <a:schemeClr val="dk1"/>
                </a:solidFill>
                <a:uFillTx/>
                <a:latin typeface="Calibri Light"/>
              </a:rPr>
              <a:t>Working</a:t>
            </a:r>
            <a:endParaRPr b="0" lang="en-US" sz="4400" strike="noStrike" u="none">
              <a:solidFill>
                <a:schemeClr val="dk1"/>
              </a:solidFill>
              <a:uFillTx/>
              <a:latin typeface="Calibri"/>
            </a:endParaRPr>
          </a:p>
        </p:txBody>
      </p:sp>
      <p:grpSp>
        <p:nvGrpSpPr>
          <p:cNvPr id="296" name="object 3"/>
          <p:cNvGrpSpPr/>
          <p:nvPr/>
        </p:nvGrpSpPr>
        <p:grpSpPr>
          <a:xfrm>
            <a:off x="3600360" y="2286000"/>
            <a:ext cx="1956960" cy="1909440"/>
            <a:chOff x="3600360" y="2286000"/>
            <a:chExt cx="1956960" cy="1909440"/>
          </a:xfrm>
        </p:grpSpPr>
        <p:pic>
          <p:nvPicPr>
            <p:cNvPr id="297" name="object 4" descr=""/>
            <p:cNvPicPr/>
            <p:nvPr/>
          </p:nvPicPr>
          <p:blipFill>
            <a:blip r:embed="rId1"/>
            <a:stretch/>
          </p:blipFill>
          <p:spPr>
            <a:xfrm>
              <a:off x="3600360" y="2286000"/>
              <a:ext cx="1956960" cy="1909440"/>
            </a:xfrm>
            <a:prstGeom prst="rect">
              <a:avLst/>
            </a:prstGeom>
            <a:noFill/>
            <a:ln w="0">
              <a:noFill/>
            </a:ln>
          </p:spPr>
        </p:pic>
        <p:sp>
          <p:nvSpPr>
            <p:cNvPr id="298" name="object 5"/>
            <p:cNvSpPr/>
            <p:nvPr/>
          </p:nvSpPr>
          <p:spPr>
            <a:xfrm>
              <a:off x="3676680" y="2343240"/>
              <a:ext cx="1809360" cy="1761840"/>
            </a:xfrm>
            <a:custGeom>
              <a:avLst/>
              <a:gdLst>
                <a:gd name="textAreaLeft" fmla="*/ 0 w 1809360"/>
                <a:gd name="textAreaRight" fmla="*/ 1809720 w 1809360"/>
                <a:gd name="textAreaTop" fmla="*/ 0 h 1761840"/>
                <a:gd name="textAreaBottom" fmla="*/ 1762200 h 1761840"/>
              </a:gdLst>
              <a:ahLst/>
              <a:rect l="textAreaLeft" t="textAreaTop" r="textAreaRight" b="textAreaBottom"/>
              <a:pathLst>
                <a:path w="1809750" h="1762125">
                  <a:moveTo>
                    <a:pt x="1809750" y="0"/>
                  </a:moveTo>
                  <a:lnTo>
                    <a:pt x="0" y="0"/>
                  </a:lnTo>
                  <a:lnTo>
                    <a:pt x="0" y="1762125"/>
                  </a:lnTo>
                  <a:lnTo>
                    <a:pt x="1809750" y="1762125"/>
                  </a:lnTo>
                  <a:lnTo>
                    <a:pt x="1809750" y="0"/>
                  </a:lnTo>
                  <a:close/>
                </a:path>
              </a:pathLst>
            </a:custGeom>
            <a:solidFill>
              <a:srgbClr val="bebebe"/>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299" name="object 6"/>
            <p:cNvSpPr/>
            <p:nvPr/>
          </p:nvSpPr>
          <p:spPr>
            <a:xfrm>
              <a:off x="3676680" y="2343240"/>
              <a:ext cx="1809360" cy="1761840"/>
            </a:xfrm>
            <a:custGeom>
              <a:avLst/>
              <a:gdLst>
                <a:gd name="textAreaLeft" fmla="*/ 0 w 1809360"/>
                <a:gd name="textAreaRight" fmla="*/ 1809720 w 1809360"/>
                <a:gd name="textAreaTop" fmla="*/ 0 h 1761840"/>
                <a:gd name="textAreaBottom" fmla="*/ 1762200 h 1761840"/>
              </a:gdLst>
              <a:ahLst/>
              <a:rect l="textAreaLeft" t="textAreaTop" r="textAreaRight" b="textAreaBottom"/>
              <a:pathLst>
                <a:path w="1809750" h="1762125">
                  <a:moveTo>
                    <a:pt x="0" y="1762125"/>
                  </a:moveTo>
                  <a:lnTo>
                    <a:pt x="1809750" y="1762125"/>
                  </a:lnTo>
                  <a:lnTo>
                    <a:pt x="1809750" y="0"/>
                  </a:lnTo>
                  <a:lnTo>
                    <a:pt x="0" y="0"/>
                  </a:lnTo>
                  <a:lnTo>
                    <a:pt x="0" y="1762125"/>
                  </a:lnTo>
                  <a:close/>
                </a:path>
              </a:pathLst>
            </a:custGeom>
            <a:noFill/>
            <a:ln w="38100">
              <a:solidFill>
                <a:srgbClr val="bebeb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300" name="object 7"/>
          <p:cNvSpPr/>
          <p:nvPr/>
        </p:nvSpPr>
        <p:spPr>
          <a:xfrm>
            <a:off x="3670200" y="2627280"/>
            <a:ext cx="1821960" cy="1461600"/>
          </a:xfrm>
          <a:prstGeom prst="rect">
            <a:avLst/>
          </a:prstGeom>
          <a:noFill/>
          <a:ln w="0">
            <a:noFill/>
          </a:ln>
        </p:spPr>
        <p:style>
          <a:lnRef idx="0"/>
          <a:fillRef idx="0"/>
          <a:effectRef idx="0"/>
          <a:fontRef idx="minor"/>
        </p:style>
        <p:txBody>
          <a:bodyPr lIns="0" rIns="0" tIns="28080" bIns="0" anchor="t">
            <a:spAutoFit/>
          </a:bodyPr>
          <a:p>
            <a:pPr marL="473760" indent="-113040" defTabSz="914400">
              <a:lnSpc>
                <a:spcPts val="2100"/>
              </a:lnSpc>
              <a:spcBef>
                <a:spcPts val="221"/>
              </a:spcBef>
              <a:tabLst>
                <a:tab algn="l" pos="0"/>
              </a:tabLst>
            </a:pPr>
            <a:r>
              <a:rPr b="0" lang="en-US" sz="1800" spc="-11" strike="noStrike" u="none">
                <a:solidFill>
                  <a:srgbClr val="ffffff"/>
                </a:solidFill>
                <a:uFillTx/>
                <a:latin typeface="Trebuchet MS"/>
              </a:rPr>
              <a:t>Pretrained </a:t>
            </a:r>
            <a:r>
              <a:rPr b="0" lang="en-US" sz="1800" spc="65" strike="noStrike" u="none">
                <a:solidFill>
                  <a:srgbClr val="ffffff"/>
                </a:solidFill>
                <a:uFillTx/>
                <a:latin typeface="Trebuchet MS"/>
              </a:rPr>
              <a:t>Weights</a:t>
            </a:r>
            <a:endParaRPr b="0" lang="en-US" sz="1800" strike="noStrike" u="none">
              <a:solidFill>
                <a:srgbClr val="000000"/>
              </a:solidFill>
              <a:uFillTx/>
              <a:latin typeface="Arial"/>
            </a:endParaRPr>
          </a:p>
          <a:p>
            <a:pPr marL="417960" defTabSz="914400">
              <a:lnSpc>
                <a:spcPct val="100000"/>
              </a:lnSpc>
              <a:spcBef>
                <a:spcPts val="1046"/>
              </a:spcBef>
              <a:tabLst>
                <a:tab algn="l" pos="0"/>
              </a:tabLst>
            </a:pPr>
            <a:r>
              <a:rPr b="0" lang="en-US" sz="3000" strike="noStrike" u="none" baseline="-20000">
                <a:solidFill>
                  <a:srgbClr val="ffffff"/>
                </a:solidFill>
                <a:uFillTx/>
                <a:latin typeface="Cambria Math"/>
              </a:rPr>
              <a:t>W</a:t>
            </a:r>
            <a:r>
              <a:rPr b="0" lang="en-US" sz="3000" spc="-37" strike="noStrike" u="none" baseline="-20000">
                <a:solidFill>
                  <a:srgbClr val="ffffff"/>
                </a:solidFill>
                <a:uFillTx/>
                <a:latin typeface="Cambria Math"/>
              </a:rPr>
              <a:t> </a:t>
            </a:r>
            <a:r>
              <a:rPr b="0" lang="en-US" sz="3000" strike="noStrike" u="none" baseline="-20000">
                <a:solidFill>
                  <a:srgbClr val="ffffff"/>
                </a:solidFill>
                <a:uFillTx/>
                <a:latin typeface="Cambria Math"/>
              </a:rPr>
              <a:t>ε </a:t>
            </a:r>
            <a:r>
              <a:rPr b="0" lang="en-US" sz="3000" spc="-31" strike="noStrike" u="none" baseline="-20000">
                <a:solidFill>
                  <a:srgbClr val="ffffff"/>
                </a:solidFill>
                <a:uFillTx/>
                <a:latin typeface="Cambria Math"/>
              </a:rPr>
              <a:t>ℝ</a:t>
            </a:r>
            <a:r>
              <a:rPr b="0" lang="en-US" sz="1500" spc="-20" strike="noStrike" u="none">
                <a:solidFill>
                  <a:srgbClr val="ffffff"/>
                </a:solidFill>
                <a:uFillTx/>
                <a:latin typeface="Cambria Math"/>
              </a:rPr>
              <a:t>𝑑×𝑑</a:t>
            </a:r>
            <a:endParaRPr b="0" lang="en-US" sz="1500" strike="noStrike" u="none">
              <a:solidFill>
                <a:srgbClr val="000000"/>
              </a:solidFill>
              <a:uFillTx/>
              <a:latin typeface="Arial"/>
            </a:endParaRPr>
          </a:p>
        </p:txBody>
      </p:sp>
      <p:grpSp>
        <p:nvGrpSpPr>
          <p:cNvPr id="301" name="object 8"/>
          <p:cNvGrpSpPr/>
          <p:nvPr/>
        </p:nvGrpSpPr>
        <p:grpSpPr>
          <a:xfrm>
            <a:off x="4448160" y="4600440"/>
            <a:ext cx="3328560" cy="556920"/>
            <a:chOff x="4448160" y="4600440"/>
            <a:chExt cx="3328560" cy="556920"/>
          </a:xfrm>
        </p:grpSpPr>
        <p:pic>
          <p:nvPicPr>
            <p:cNvPr id="302" name="object 9" descr=""/>
            <p:cNvPicPr/>
            <p:nvPr/>
          </p:nvPicPr>
          <p:blipFill>
            <a:blip r:embed="rId2"/>
            <a:stretch/>
          </p:blipFill>
          <p:spPr>
            <a:xfrm>
              <a:off x="4448160" y="4781520"/>
              <a:ext cx="3290760" cy="375840"/>
            </a:xfrm>
            <a:prstGeom prst="rect">
              <a:avLst/>
            </a:prstGeom>
            <a:noFill/>
            <a:ln w="0">
              <a:noFill/>
            </a:ln>
          </p:spPr>
        </p:pic>
        <p:sp>
          <p:nvSpPr>
            <p:cNvPr id="303" name="object 10"/>
            <p:cNvSpPr/>
            <p:nvPr/>
          </p:nvSpPr>
          <p:spPr>
            <a:xfrm>
              <a:off x="4524480" y="48387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3143250" y="0"/>
                  </a:moveTo>
                  <a:lnTo>
                    <a:pt x="0" y="0"/>
                  </a:lnTo>
                  <a:lnTo>
                    <a:pt x="0" y="228600"/>
                  </a:lnTo>
                  <a:lnTo>
                    <a:pt x="3143250" y="228600"/>
                  </a:lnTo>
                  <a:lnTo>
                    <a:pt x="3143250" y="0"/>
                  </a:lnTo>
                  <a:close/>
                </a:path>
              </a:pathLst>
            </a:custGeom>
            <a:solidFill>
              <a:srgbClr val="c0504d"/>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04" name="object 11"/>
            <p:cNvSpPr/>
            <p:nvPr/>
          </p:nvSpPr>
          <p:spPr>
            <a:xfrm>
              <a:off x="4524480" y="48387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0" y="228600"/>
                  </a:moveTo>
                  <a:lnTo>
                    <a:pt x="3143250" y="228600"/>
                  </a:lnTo>
                  <a:lnTo>
                    <a:pt x="3143250" y="0"/>
                  </a:lnTo>
                  <a:lnTo>
                    <a:pt x="0" y="0"/>
                  </a:lnTo>
                  <a:lnTo>
                    <a:pt x="0" y="228600"/>
                  </a:lnTo>
                  <a:close/>
                </a:path>
              </a:pathLst>
            </a:custGeom>
            <a:noFill/>
            <a:ln w="38100">
              <a:solidFill>
                <a:srgbClr val="622422"/>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05" name="object 12" descr=""/>
            <p:cNvPicPr/>
            <p:nvPr/>
          </p:nvPicPr>
          <p:blipFill>
            <a:blip r:embed="rId3"/>
            <a:stretch/>
          </p:blipFill>
          <p:spPr>
            <a:xfrm>
              <a:off x="4495680" y="4600440"/>
              <a:ext cx="3281040" cy="261720"/>
            </a:xfrm>
            <a:prstGeom prst="rect">
              <a:avLst/>
            </a:prstGeom>
            <a:noFill/>
            <a:ln w="0">
              <a:noFill/>
            </a:ln>
          </p:spPr>
        </p:pic>
        <p:sp>
          <p:nvSpPr>
            <p:cNvPr id="306" name="object 13"/>
            <p:cNvSpPr/>
            <p:nvPr/>
          </p:nvSpPr>
          <p:spPr>
            <a:xfrm>
              <a:off x="4567320" y="4653000"/>
              <a:ext cx="3142800" cy="132840"/>
            </a:xfrm>
            <a:custGeom>
              <a:avLst/>
              <a:gdLst>
                <a:gd name="textAreaLeft" fmla="*/ 0 w 3142800"/>
                <a:gd name="textAreaRight" fmla="*/ 3143160 w 3142800"/>
                <a:gd name="textAreaTop" fmla="*/ 0 h 132840"/>
                <a:gd name="textAreaBottom" fmla="*/ 133200 h 132840"/>
              </a:gdLst>
              <a:ahLst/>
              <a:rect l="textAreaLeft" t="textAreaTop" r="textAreaRight" b="textAreaBottom"/>
              <a:pathLst>
                <a:path w="3143250" h="133350">
                  <a:moveTo>
                    <a:pt x="0" y="133350"/>
                  </a:moveTo>
                  <a:lnTo>
                    <a:pt x="869" y="107394"/>
                  </a:lnTo>
                  <a:lnTo>
                    <a:pt x="3238" y="86201"/>
                  </a:lnTo>
                  <a:lnTo>
                    <a:pt x="6750" y="71913"/>
                  </a:lnTo>
                  <a:lnTo>
                    <a:pt x="11049" y="66675"/>
                  </a:lnTo>
                  <a:lnTo>
                    <a:pt x="1560449" y="66675"/>
                  </a:lnTo>
                  <a:lnTo>
                    <a:pt x="1564767" y="61418"/>
                  </a:lnTo>
                  <a:lnTo>
                    <a:pt x="1568323" y="47101"/>
                  </a:lnTo>
                  <a:lnTo>
                    <a:pt x="1570736" y="25902"/>
                  </a:lnTo>
                  <a:lnTo>
                    <a:pt x="1571625" y="0"/>
                  </a:lnTo>
                  <a:lnTo>
                    <a:pt x="1572494" y="25902"/>
                  </a:lnTo>
                  <a:lnTo>
                    <a:pt x="1574863" y="47101"/>
                  </a:lnTo>
                  <a:lnTo>
                    <a:pt x="1578375" y="61418"/>
                  </a:lnTo>
                  <a:lnTo>
                    <a:pt x="1582674" y="66675"/>
                  </a:lnTo>
                  <a:lnTo>
                    <a:pt x="3132074" y="66675"/>
                  </a:lnTo>
                  <a:lnTo>
                    <a:pt x="3136392" y="71913"/>
                  </a:lnTo>
                  <a:lnTo>
                    <a:pt x="3139948" y="86201"/>
                  </a:lnTo>
                  <a:lnTo>
                    <a:pt x="3142360" y="107394"/>
                  </a:lnTo>
                  <a:lnTo>
                    <a:pt x="3143250" y="133350"/>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307" name="object 14"/>
          <p:cNvSpPr/>
          <p:nvPr/>
        </p:nvSpPr>
        <p:spPr>
          <a:xfrm>
            <a:off x="4229640" y="4753800"/>
            <a:ext cx="17244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X</a:t>
            </a:r>
            <a:endParaRPr b="0" lang="en-US" sz="2000" strike="noStrike" u="none">
              <a:solidFill>
                <a:srgbClr val="000000"/>
              </a:solidFill>
              <a:uFillTx/>
              <a:latin typeface="Arial"/>
            </a:endParaRPr>
          </a:p>
        </p:txBody>
      </p:sp>
      <p:sp>
        <p:nvSpPr>
          <p:cNvPr id="308" name="object 15"/>
          <p:cNvSpPr/>
          <p:nvPr/>
        </p:nvSpPr>
        <p:spPr>
          <a:xfrm>
            <a:off x="6069600" y="4301640"/>
            <a:ext cx="174960" cy="62532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𝑑</a:t>
            </a:r>
            <a:endParaRPr b="0" lang="en-US" sz="2000" strike="noStrike" u="none">
              <a:solidFill>
                <a:srgbClr val="000000"/>
              </a:solidFill>
              <a:uFillTx/>
              <a:latin typeface="Arial"/>
            </a:endParaRPr>
          </a:p>
        </p:txBody>
      </p:sp>
      <p:grpSp>
        <p:nvGrpSpPr>
          <p:cNvPr id="309" name="object 16"/>
          <p:cNvGrpSpPr/>
          <p:nvPr/>
        </p:nvGrpSpPr>
        <p:grpSpPr>
          <a:xfrm>
            <a:off x="4448160" y="1324080"/>
            <a:ext cx="4728960" cy="3909600"/>
            <a:chOff x="4448160" y="1324080"/>
            <a:chExt cx="4728960" cy="3909600"/>
          </a:xfrm>
        </p:grpSpPr>
        <p:pic>
          <p:nvPicPr>
            <p:cNvPr id="310" name="object 17" descr=""/>
            <p:cNvPicPr/>
            <p:nvPr/>
          </p:nvPicPr>
          <p:blipFill>
            <a:blip r:embed="rId4"/>
            <a:stretch/>
          </p:blipFill>
          <p:spPr>
            <a:xfrm>
              <a:off x="4676760" y="4181400"/>
              <a:ext cx="537840" cy="556920"/>
            </a:xfrm>
            <a:prstGeom prst="rect">
              <a:avLst/>
            </a:prstGeom>
            <a:noFill/>
            <a:ln w="0">
              <a:noFill/>
            </a:ln>
          </p:spPr>
        </p:pic>
        <p:sp>
          <p:nvSpPr>
            <p:cNvPr id="311" name="object 18"/>
            <p:cNvSpPr/>
            <p:nvPr/>
          </p:nvSpPr>
          <p:spPr>
            <a:xfrm>
              <a:off x="4734720" y="4224240"/>
              <a:ext cx="422640" cy="437760"/>
            </a:xfrm>
            <a:custGeom>
              <a:avLst/>
              <a:gdLst>
                <a:gd name="textAreaLeft" fmla="*/ 0 w 422640"/>
                <a:gd name="textAreaRight" fmla="*/ 423000 w 422640"/>
                <a:gd name="textAreaTop" fmla="*/ 0 h 437760"/>
                <a:gd name="textAreaBottom" fmla="*/ 438120 h 437760"/>
              </a:gdLst>
              <a:ahLst/>
              <a:rect l="textAreaLeft" t="textAreaTop" r="textAreaRight" b="textAreaBottom"/>
              <a:pathLst>
                <a:path w="422910" h="438150">
                  <a:moveTo>
                    <a:pt x="29337" y="0"/>
                  </a:moveTo>
                  <a:lnTo>
                    <a:pt x="0" y="328675"/>
                  </a:lnTo>
                  <a:lnTo>
                    <a:pt x="89535" y="253872"/>
                  </a:lnTo>
                  <a:lnTo>
                    <a:pt x="243332" y="437895"/>
                  </a:lnTo>
                  <a:lnTo>
                    <a:pt x="422401" y="288163"/>
                  </a:lnTo>
                  <a:lnTo>
                    <a:pt x="268605" y="104139"/>
                  </a:lnTo>
                  <a:lnTo>
                    <a:pt x="358139" y="29336"/>
                  </a:lnTo>
                  <a:lnTo>
                    <a:pt x="29337" y="0"/>
                  </a:lnTo>
                  <a:close/>
                </a:path>
              </a:pathLst>
            </a:custGeom>
            <a:solidFill>
              <a:srgbClr val="bebebe"/>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12" name="object 19"/>
            <p:cNvSpPr/>
            <p:nvPr/>
          </p:nvSpPr>
          <p:spPr>
            <a:xfrm>
              <a:off x="4734720" y="4224240"/>
              <a:ext cx="422640" cy="437760"/>
            </a:xfrm>
            <a:custGeom>
              <a:avLst/>
              <a:gdLst>
                <a:gd name="textAreaLeft" fmla="*/ 0 w 422640"/>
                <a:gd name="textAreaRight" fmla="*/ 423000 w 422640"/>
                <a:gd name="textAreaTop" fmla="*/ 0 h 437760"/>
                <a:gd name="textAreaBottom" fmla="*/ 438120 h 437760"/>
              </a:gdLst>
              <a:ahLst/>
              <a:rect l="textAreaLeft" t="textAreaTop" r="textAreaRight" b="textAreaBottom"/>
              <a:pathLst>
                <a:path w="422910" h="438150">
                  <a:moveTo>
                    <a:pt x="29337" y="0"/>
                  </a:moveTo>
                  <a:lnTo>
                    <a:pt x="358139" y="29336"/>
                  </a:lnTo>
                  <a:lnTo>
                    <a:pt x="268605" y="104139"/>
                  </a:lnTo>
                  <a:lnTo>
                    <a:pt x="422401" y="288163"/>
                  </a:lnTo>
                  <a:lnTo>
                    <a:pt x="243332" y="437895"/>
                  </a:lnTo>
                  <a:lnTo>
                    <a:pt x="89535" y="253872"/>
                  </a:lnTo>
                  <a:lnTo>
                    <a:pt x="0" y="328675"/>
                  </a:lnTo>
                  <a:lnTo>
                    <a:pt x="29337" y="0"/>
                  </a:lnTo>
                  <a:close/>
                </a:path>
              </a:pathLst>
            </a:custGeom>
            <a:noFill/>
            <a:ln w="9524">
              <a:solidFill>
                <a:srgbClr val="bebeb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13" name="object 20" descr=""/>
            <p:cNvPicPr/>
            <p:nvPr/>
          </p:nvPicPr>
          <p:blipFill>
            <a:blip r:embed="rId5"/>
            <a:stretch/>
          </p:blipFill>
          <p:spPr>
            <a:xfrm>
              <a:off x="6905520" y="1743120"/>
              <a:ext cx="547200" cy="556920"/>
            </a:xfrm>
            <a:prstGeom prst="rect">
              <a:avLst/>
            </a:prstGeom>
            <a:noFill/>
            <a:ln w="0">
              <a:noFill/>
            </a:ln>
          </p:spPr>
        </p:pic>
        <p:pic>
          <p:nvPicPr>
            <p:cNvPr id="314" name="object 21" descr=""/>
            <p:cNvPicPr/>
            <p:nvPr/>
          </p:nvPicPr>
          <p:blipFill>
            <a:blip r:embed="rId6"/>
            <a:stretch/>
          </p:blipFill>
          <p:spPr>
            <a:xfrm>
              <a:off x="6969240" y="1779120"/>
              <a:ext cx="421920" cy="437400"/>
            </a:xfrm>
            <a:prstGeom prst="rect">
              <a:avLst/>
            </a:prstGeom>
            <a:noFill/>
            <a:ln w="0">
              <a:noFill/>
            </a:ln>
          </p:spPr>
        </p:pic>
        <p:sp>
          <p:nvSpPr>
            <p:cNvPr id="315" name="object 22"/>
            <p:cNvSpPr/>
            <p:nvPr/>
          </p:nvSpPr>
          <p:spPr>
            <a:xfrm>
              <a:off x="6969240" y="1779120"/>
              <a:ext cx="422640" cy="437760"/>
            </a:xfrm>
            <a:custGeom>
              <a:avLst/>
              <a:gdLst>
                <a:gd name="textAreaLeft" fmla="*/ 0 w 422640"/>
                <a:gd name="textAreaRight" fmla="*/ 423000 w 422640"/>
                <a:gd name="textAreaTop" fmla="*/ 0 h 437760"/>
                <a:gd name="textAreaBottom" fmla="*/ 438120 h 437760"/>
              </a:gdLst>
              <a:ahLst/>
              <a:rect l="textAreaLeft" t="textAreaTop" r="textAreaRight" b="textAreaBottom"/>
              <a:pathLst>
                <a:path w="422909" h="438150">
                  <a:moveTo>
                    <a:pt x="29336" y="0"/>
                  </a:moveTo>
                  <a:lnTo>
                    <a:pt x="358140" y="29464"/>
                  </a:lnTo>
                  <a:lnTo>
                    <a:pt x="268604" y="104267"/>
                  </a:lnTo>
                  <a:lnTo>
                    <a:pt x="422401" y="288290"/>
                  </a:lnTo>
                  <a:lnTo>
                    <a:pt x="243331" y="437896"/>
                  </a:lnTo>
                  <a:lnTo>
                    <a:pt x="89534" y="253873"/>
                  </a:lnTo>
                  <a:lnTo>
                    <a:pt x="0" y="328803"/>
                  </a:lnTo>
                  <a:lnTo>
                    <a:pt x="29336" y="0"/>
                  </a:lnTo>
                  <a:close/>
                </a:path>
              </a:pathLst>
            </a:custGeom>
            <a:noFill/>
            <a:ln w="9525">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16" name="object 23" descr=""/>
            <p:cNvPicPr/>
            <p:nvPr/>
          </p:nvPicPr>
          <p:blipFill>
            <a:blip r:embed="rId7"/>
            <a:stretch/>
          </p:blipFill>
          <p:spPr>
            <a:xfrm>
              <a:off x="6724800" y="4190760"/>
              <a:ext cx="547200" cy="566280"/>
            </a:xfrm>
            <a:prstGeom prst="rect">
              <a:avLst/>
            </a:prstGeom>
            <a:noFill/>
            <a:ln w="0">
              <a:noFill/>
            </a:ln>
          </p:spPr>
        </p:pic>
        <p:pic>
          <p:nvPicPr>
            <p:cNvPr id="317" name="object 24" descr=""/>
            <p:cNvPicPr/>
            <p:nvPr/>
          </p:nvPicPr>
          <p:blipFill>
            <a:blip r:embed="rId8"/>
            <a:stretch/>
          </p:blipFill>
          <p:spPr>
            <a:xfrm>
              <a:off x="6790320" y="4230360"/>
              <a:ext cx="423360" cy="444600"/>
            </a:xfrm>
            <a:prstGeom prst="rect">
              <a:avLst/>
            </a:prstGeom>
            <a:noFill/>
            <a:ln w="0">
              <a:noFill/>
            </a:ln>
          </p:spPr>
        </p:pic>
        <p:sp>
          <p:nvSpPr>
            <p:cNvPr id="318" name="object 25"/>
            <p:cNvSpPr/>
            <p:nvPr/>
          </p:nvSpPr>
          <p:spPr>
            <a:xfrm>
              <a:off x="6790320" y="4230360"/>
              <a:ext cx="423360" cy="444600"/>
            </a:xfrm>
            <a:custGeom>
              <a:avLst/>
              <a:gdLst>
                <a:gd name="textAreaLeft" fmla="*/ 0 w 423360"/>
                <a:gd name="textAreaRight" fmla="*/ 423720 w 423360"/>
                <a:gd name="textAreaTop" fmla="*/ 0 h 444600"/>
                <a:gd name="textAreaBottom" fmla="*/ 444960 h 444600"/>
              </a:gdLst>
              <a:ahLst/>
              <a:rect l="textAreaLeft" t="textAreaTop" r="textAreaRight" b="textAreaBottom"/>
              <a:pathLst>
                <a:path w="423545" h="445135">
                  <a:moveTo>
                    <a:pt x="382905" y="0"/>
                  </a:moveTo>
                  <a:lnTo>
                    <a:pt x="423545" y="327532"/>
                  </a:lnTo>
                  <a:lnTo>
                    <a:pt x="331470" y="255777"/>
                  </a:lnTo>
                  <a:lnTo>
                    <a:pt x="184023" y="444880"/>
                  </a:lnTo>
                  <a:lnTo>
                    <a:pt x="0" y="301370"/>
                  </a:lnTo>
                  <a:lnTo>
                    <a:pt x="147447" y="112267"/>
                  </a:lnTo>
                  <a:lnTo>
                    <a:pt x="55372" y="40512"/>
                  </a:lnTo>
                  <a:lnTo>
                    <a:pt x="382905" y="0"/>
                  </a:lnTo>
                  <a:close/>
                </a:path>
              </a:pathLst>
            </a:custGeom>
            <a:noFill/>
            <a:ln w="9525">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19" name="object 26" descr=""/>
            <p:cNvPicPr/>
            <p:nvPr/>
          </p:nvPicPr>
          <p:blipFill>
            <a:blip r:embed="rId9"/>
            <a:stretch/>
          </p:blipFill>
          <p:spPr>
            <a:xfrm>
              <a:off x="4809960" y="1724040"/>
              <a:ext cx="537840" cy="556920"/>
            </a:xfrm>
            <a:prstGeom prst="rect">
              <a:avLst/>
            </a:prstGeom>
            <a:noFill/>
            <a:ln w="0">
              <a:noFill/>
            </a:ln>
          </p:spPr>
        </p:pic>
        <p:sp>
          <p:nvSpPr>
            <p:cNvPr id="320" name="object 27"/>
            <p:cNvSpPr/>
            <p:nvPr/>
          </p:nvSpPr>
          <p:spPr>
            <a:xfrm>
              <a:off x="4870080" y="1764720"/>
              <a:ext cx="421920" cy="435960"/>
            </a:xfrm>
            <a:custGeom>
              <a:avLst/>
              <a:gdLst>
                <a:gd name="textAreaLeft" fmla="*/ 0 w 421920"/>
                <a:gd name="textAreaRight" fmla="*/ 422280 w 421920"/>
                <a:gd name="textAreaTop" fmla="*/ 0 h 435960"/>
                <a:gd name="textAreaBottom" fmla="*/ 436320 h 435960"/>
              </a:gdLst>
              <a:ahLst/>
              <a:rect l="textAreaLeft" t="textAreaTop" r="textAreaRight" b="textAreaBottom"/>
              <a:pathLst>
                <a:path w="422275" h="436244">
                  <a:moveTo>
                    <a:pt x="395732" y="0"/>
                  </a:moveTo>
                  <a:lnTo>
                    <a:pt x="66675" y="26162"/>
                  </a:lnTo>
                  <a:lnTo>
                    <a:pt x="155448" y="101854"/>
                  </a:lnTo>
                  <a:lnTo>
                    <a:pt x="0" y="284353"/>
                  </a:lnTo>
                  <a:lnTo>
                    <a:pt x="177546" y="435737"/>
                  </a:lnTo>
                  <a:lnTo>
                    <a:pt x="333121" y="253237"/>
                  </a:lnTo>
                  <a:lnTo>
                    <a:pt x="421894" y="328930"/>
                  </a:lnTo>
                  <a:lnTo>
                    <a:pt x="395732" y="0"/>
                  </a:lnTo>
                  <a:close/>
                </a:path>
              </a:pathLst>
            </a:custGeom>
            <a:solidFill>
              <a:srgbClr val="bebebe"/>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21" name="object 28"/>
            <p:cNvSpPr/>
            <p:nvPr/>
          </p:nvSpPr>
          <p:spPr>
            <a:xfrm>
              <a:off x="4870080" y="1764720"/>
              <a:ext cx="421920" cy="435960"/>
            </a:xfrm>
            <a:custGeom>
              <a:avLst/>
              <a:gdLst>
                <a:gd name="textAreaLeft" fmla="*/ 0 w 421920"/>
                <a:gd name="textAreaRight" fmla="*/ 422280 w 421920"/>
                <a:gd name="textAreaTop" fmla="*/ 0 h 435960"/>
                <a:gd name="textAreaBottom" fmla="*/ 436320 h 435960"/>
              </a:gdLst>
              <a:ahLst/>
              <a:rect l="textAreaLeft" t="textAreaTop" r="textAreaRight" b="textAreaBottom"/>
              <a:pathLst>
                <a:path w="422275" h="436244">
                  <a:moveTo>
                    <a:pt x="395732" y="0"/>
                  </a:moveTo>
                  <a:lnTo>
                    <a:pt x="421894" y="328930"/>
                  </a:lnTo>
                  <a:lnTo>
                    <a:pt x="333121" y="253237"/>
                  </a:lnTo>
                  <a:lnTo>
                    <a:pt x="177546" y="435737"/>
                  </a:lnTo>
                  <a:lnTo>
                    <a:pt x="0" y="284353"/>
                  </a:lnTo>
                  <a:lnTo>
                    <a:pt x="155448" y="101854"/>
                  </a:lnTo>
                  <a:lnTo>
                    <a:pt x="66675" y="26162"/>
                  </a:lnTo>
                  <a:lnTo>
                    <a:pt x="395732" y="0"/>
                  </a:lnTo>
                  <a:close/>
                </a:path>
              </a:pathLst>
            </a:custGeom>
            <a:noFill/>
            <a:ln w="9525">
              <a:solidFill>
                <a:srgbClr val="bebebe"/>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22" name="object 29" descr=""/>
            <p:cNvPicPr/>
            <p:nvPr/>
          </p:nvPicPr>
          <p:blipFill>
            <a:blip r:embed="rId10"/>
            <a:stretch/>
          </p:blipFill>
          <p:spPr>
            <a:xfrm>
              <a:off x="5829480" y="1724040"/>
              <a:ext cx="537840" cy="528120"/>
            </a:xfrm>
            <a:prstGeom prst="rect">
              <a:avLst/>
            </a:prstGeom>
            <a:noFill/>
            <a:ln w="0">
              <a:noFill/>
            </a:ln>
          </p:spPr>
        </p:pic>
        <p:pic>
          <p:nvPicPr>
            <p:cNvPr id="323" name="object 30" descr=""/>
            <p:cNvPicPr/>
            <p:nvPr/>
          </p:nvPicPr>
          <p:blipFill>
            <a:blip r:embed="rId11"/>
            <a:stretch/>
          </p:blipFill>
          <p:spPr>
            <a:xfrm>
              <a:off x="5890680" y="1764000"/>
              <a:ext cx="419760" cy="406080"/>
            </a:xfrm>
            <a:prstGeom prst="rect">
              <a:avLst/>
            </a:prstGeom>
            <a:noFill/>
            <a:ln w="0">
              <a:noFill/>
            </a:ln>
          </p:spPr>
        </p:pic>
        <p:sp>
          <p:nvSpPr>
            <p:cNvPr id="324" name="object 31"/>
            <p:cNvSpPr/>
            <p:nvPr/>
          </p:nvSpPr>
          <p:spPr>
            <a:xfrm>
              <a:off x="5890680" y="1764000"/>
              <a:ext cx="420120" cy="406080"/>
            </a:xfrm>
            <a:custGeom>
              <a:avLst/>
              <a:gdLst>
                <a:gd name="textAreaLeft" fmla="*/ 0 w 420120"/>
                <a:gd name="textAreaRight" fmla="*/ 420480 w 420120"/>
                <a:gd name="textAreaTop" fmla="*/ 0 h 406080"/>
                <a:gd name="textAreaBottom" fmla="*/ 406440 h 406080"/>
              </a:gdLst>
              <a:ahLst/>
              <a:rect l="textAreaLeft" t="textAreaTop" r="textAreaRight" b="textAreaBottom"/>
              <a:pathLst>
                <a:path w="420370" h="406400">
                  <a:moveTo>
                    <a:pt x="0" y="138049"/>
                  </a:moveTo>
                  <a:lnTo>
                    <a:pt x="145034" y="138049"/>
                  </a:lnTo>
                  <a:lnTo>
                    <a:pt x="145034" y="0"/>
                  </a:lnTo>
                  <a:lnTo>
                    <a:pt x="274955" y="0"/>
                  </a:lnTo>
                  <a:lnTo>
                    <a:pt x="274955" y="138049"/>
                  </a:lnTo>
                  <a:lnTo>
                    <a:pt x="419989" y="138049"/>
                  </a:lnTo>
                  <a:lnTo>
                    <a:pt x="419989" y="267970"/>
                  </a:lnTo>
                  <a:lnTo>
                    <a:pt x="274955" y="267970"/>
                  </a:lnTo>
                  <a:lnTo>
                    <a:pt x="274955" y="406019"/>
                  </a:lnTo>
                  <a:lnTo>
                    <a:pt x="145034" y="406019"/>
                  </a:lnTo>
                  <a:lnTo>
                    <a:pt x="145034" y="267970"/>
                  </a:lnTo>
                  <a:lnTo>
                    <a:pt x="0" y="267970"/>
                  </a:lnTo>
                  <a:lnTo>
                    <a:pt x="0" y="138049"/>
                  </a:lnTo>
                  <a:close/>
                </a:path>
              </a:pathLst>
            </a:custGeom>
            <a:noFill/>
            <a:ln w="9524">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25" name="object 32" descr=""/>
            <p:cNvPicPr/>
            <p:nvPr/>
          </p:nvPicPr>
          <p:blipFill>
            <a:blip r:embed="rId12"/>
            <a:stretch/>
          </p:blipFill>
          <p:spPr>
            <a:xfrm>
              <a:off x="4448160" y="1324080"/>
              <a:ext cx="3290760" cy="375840"/>
            </a:xfrm>
            <a:prstGeom prst="rect">
              <a:avLst/>
            </a:prstGeom>
            <a:noFill/>
            <a:ln w="0">
              <a:noFill/>
            </a:ln>
          </p:spPr>
        </p:pic>
        <p:sp>
          <p:nvSpPr>
            <p:cNvPr id="326" name="object 33"/>
            <p:cNvSpPr/>
            <p:nvPr/>
          </p:nvSpPr>
          <p:spPr>
            <a:xfrm>
              <a:off x="4524480" y="13809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3143250" y="0"/>
                  </a:moveTo>
                  <a:lnTo>
                    <a:pt x="0" y="0"/>
                  </a:lnTo>
                  <a:lnTo>
                    <a:pt x="0" y="228600"/>
                  </a:lnTo>
                  <a:lnTo>
                    <a:pt x="3143250" y="228600"/>
                  </a:lnTo>
                  <a:lnTo>
                    <a:pt x="3143250" y="0"/>
                  </a:lnTo>
                  <a:close/>
                </a:path>
              </a:pathLst>
            </a:custGeom>
            <a:solidFill>
              <a:srgbClr val="c0504d"/>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27" name="object 34"/>
            <p:cNvSpPr/>
            <p:nvPr/>
          </p:nvSpPr>
          <p:spPr>
            <a:xfrm>
              <a:off x="4524480" y="13809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0" y="228600"/>
                  </a:moveTo>
                  <a:lnTo>
                    <a:pt x="3143250" y="228600"/>
                  </a:lnTo>
                  <a:lnTo>
                    <a:pt x="3143250" y="0"/>
                  </a:lnTo>
                  <a:lnTo>
                    <a:pt x="0" y="0"/>
                  </a:lnTo>
                  <a:lnTo>
                    <a:pt x="0" y="228600"/>
                  </a:lnTo>
                  <a:close/>
                </a:path>
              </a:pathLst>
            </a:custGeom>
            <a:noFill/>
            <a:ln w="38100">
              <a:solidFill>
                <a:srgbClr val="622422"/>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28" name="object 35" descr=""/>
            <p:cNvPicPr/>
            <p:nvPr/>
          </p:nvPicPr>
          <p:blipFill>
            <a:blip r:embed="rId13"/>
            <a:stretch/>
          </p:blipFill>
          <p:spPr>
            <a:xfrm>
              <a:off x="7991640" y="1457280"/>
              <a:ext cx="1185480" cy="3776400"/>
            </a:xfrm>
            <a:prstGeom prst="rect">
              <a:avLst/>
            </a:prstGeom>
            <a:noFill/>
            <a:ln w="0">
              <a:noFill/>
            </a:ln>
          </p:spPr>
        </p:pic>
        <p:sp>
          <p:nvSpPr>
            <p:cNvPr id="329" name="object 36"/>
            <p:cNvSpPr/>
            <p:nvPr/>
          </p:nvSpPr>
          <p:spPr>
            <a:xfrm>
              <a:off x="8218440" y="1495440"/>
              <a:ext cx="910080" cy="3532320"/>
            </a:xfrm>
            <a:custGeom>
              <a:avLst/>
              <a:gdLst>
                <a:gd name="textAreaLeft" fmla="*/ 0 w 910080"/>
                <a:gd name="textAreaRight" fmla="*/ 910440 w 910080"/>
                <a:gd name="textAreaTop" fmla="*/ 0 h 3532320"/>
                <a:gd name="textAreaBottom" fmla="*/ 3532680 h 3532320"/>
              </a:gdLst>
              <a:ahLst/>
              <a:rect l="textAreaLeft" t="textAreaTop" r="textAreaRight" b="textAreaBottom"/>
              <a:pathLst>
                <a:path w="910590" h="3532504">
                  <a:moveTo>
                    <a:pt x="3428" y="0"/>
                  </a:moveTo>
                  <a:lnTo>
                    <a:pt x="0" y="57150"/>
                  </a:lnTo>
                  <a:lnTo>
                    <a:pt x="41275" y="59562"/>
                  </a:lnTo>
                  <a:lnTo>
                    <a:pt x="79121" y="66548"/>
                  </a:lnTo>
                  <a:lnTo>
                    <a:pt x="117094" y="78104"/>
                  </a:lnTo>
                  <a:lnTo>
                    <a:pt x="155067" y="93852"/>
                  </a:lnTo>
                  <a:lnTo>
                    <a:pt x="193039" y="113919"/>
                  </a:lnTo>
                  <a:lnTo>
                    <a:pt x="201929" y="119761"/>
                  </a:lnTo>
                  <a:lnTo>
                    <a:pt x="232536" y="71500"/>
                  </a:lnTo>
                  <a:lnTo>
                    <a:pt x="176910" y="41021"/>
                  </a:lnTo>
                  <a:lnTo>
                    <a:pt x="133350" y="23240"/>
                  </a:lnTo>
                  <a:lnTo>
                    <a:pt x="89280" y="10413"/>
                  </a:lnTo>
                  <a:lnTo>
                    <a:pt x="44703" y="2539"/>
                  </a:lnTo>
                  <a:lnTo>
                    <a:pt x="3428" y="0"/>
                  </a:lnTo>
                  <a:close/>
                </a:path>
                <a:path w="910590" h="3532504">
                  <a:moveTo>
                    <a:pt x="370712" y="181990"/>
                  </a:moveTo>
                  <a:lnTo>
                    <a:pt x="330834" y="222885"/>
                  </a:lnTo>
                  <a:lnTo>
                    <a:pt x="343407" y="235203"/>
                  </a:lnTo>
                  <a:lnTo>
                    <a:pt x="379983" y="274954"/>
                  </a:lnTo>
                  <a:lnTo>
                    <a:pt x="415671" y="318388"/>
                  </a:lnTo>
                  <a:lnTo>
                    <a:pt x="450850" y="365125"/>
                  </a:lnTo>
                  <a:lnTo>
                    <a:pt x="471550" y="395350"/>
                  </a:lnTo>
                  <a:lnTo>
                    <a:pt x="518795" y="363092"/>
                  </a:lnTo>
                  <a:lnTo>
                    <a:pt x="496570" y="330708"/>
                  </a:lnTo>
                  <a:lnTo>
                    <a:pt x="459739" y="281939"/>
                  </a:lnTo>
                  <a:lnTo>
                    <a:pt x="422021" y="236347"/>
                  </a:lnTo>
                  <a:lnTo>
                    <a:pt x="383285" y="194183"/>
                  </a:lnTo>
                  <a:lnTo>
                    <a:pt x="370712" y="181990"/>
                  </a:lnTo>
                  <a:close/>
                </a:path>
                <a:path w="910590" h="3532504">
                  <a:moveTo>
                    <a:pt x="609092" y="512445"/>
                  </a:moveTo>
                  <a:lnTo>
                    <a:pt x="558673" y="539241"/>
                  </a:lnTo>
                  <a:lnTo>
                    <a:pt x="581659" y="582676"/>
                  </a:lnTo>
                  <a:lnTo>
                    <a:pt x="611504" y="643889"/>
                  </a:lnTo>
                  <a:lnTo>
                    <a:pt x="640079" y="707644"/>
                  </a:lnTo>
                  <a:lnTo>
                    <a:pt x="654811" y="743458"/>
                  </a:lnTo>
                  <a:lnTo>
                    <a:pt x="707644" y="721613"/>
                  </a:lnTo>
                  <a:lnTo>
                    <a:pt x="692150" y="684149"/>
                  </a:lnTo>
                  <a:lnTo>
                    <a:pt x="662812" y="618871"/>
                  </a:lnTo>
                  <a:lnTo>
                    <a:pt x="632205" y="555878"/>
                  </a:lnTo>
                  <a:lnTo>
                    <a:pt x="609092" y="512445"/>
                  </a:lnTo>
                  <a:close/>
                </a:path>
                <a:path w="910590" h="3532504">
                  <a:moveTo>
                    <a:pt x="767842" y="883920"/>
                  </a:moveTo>
                  <a:lnTo>
                    <a:pt x="713867" y="902462"/>
                  </a:lnTo>
                  <a:lnTo>
                    <a:pt x="716787" y="911225"/>
                  </a:lnTo>
                  <a:lnTo>
                    <a:pt x="739139" y="982852"/>
                  </a:lnTo>
                  <a:lnTo>
                    <a:pt x="759841" y="1056004"/>
                  </a:lnTo>
                  <a:lnTo>
                    <a:pt x="775970" y="1120013"/>
                  </a:lnTo>
                  <a:lnTo>
                    <a:pt x="831342" y="1105915"/>
                  </a:lnTo>
                  <a:lnTo>
                    <a:pt x="814831" y="1040511"/>
                  </a:lnTo>
                  <a:lnTo>
                    <a:pt x="793750" y="965835"/>
                  </a:lnTo>
                  <a:lnTo>
                    <a:pt x="770889" y="892683"/>
                  </a:lnTo>
                  <a:lnTo>
                    <a:pt x="767842" y="883920"/>
                  </a:lnTo>
                  <a:close/>
                </a:path>
                <a:path w="910590" h="3532504">
                  <a:moveTo>
                    <a:pt x="867028" y="1276096"/>
                  </a:moveTo>
                  <a:lnTo>
                    <a:pt x="810641" y="1285366"/>
                  </a:lnTo>
                  <a:lnTo>
                    <a:pt x="823213" y="1361439"/>
                  </a:lnTo>
                  <a:lnTo>
                    <a:pt x="833881" y="1440052"/>
                  </a:lnTo>
                  <a:lnTo>
                    <a:pt x="841375" y="1510157"/>
                  </a:lnTo>
                  <a:lnTo>
                    <a:pt x="898144" y="1504188"/>
                  </a:lnTo>
                  <a:lnTo>
                    <a:pt x="890524" y="1432433"/>
                  </a:lnTo>
                  <a:lnTo>
                    <a:pt x="879601" y="1352041"/>
                  </a:lnTo>
                  <a:lnTo>
                    <a:pt x="867028" y="1276096"/>
                  </a:lnTo>
                  <a:close/>
                </a:path>
                <a:path w="910590" h="3532504">
                  <a:moveTo>
                    <a:pt x="909320" y="1677797"/>
                  </a:moveTo>
                  <a:lnTo>
                    <a:pt x="852170" y="1678686"/>
                  </a:lnTo>
                  <a:lnTo>
                    <a:pt x="853426" y="1758569"/>
                  </a:lnTo>
                  <a:lnTo>
                    <a:pt x="853439" y="1759458"/>
                  </a:lnTo>
                  <a:lnTo>
                    <a:pt x="852170" y="1839595"/>
                  </a:lnTo>
                  <a:lnTo>
                    <a:pt x="849122" y="1905380"/>
                  </a:lnTo>
                  <a:lnTo>
                    <a:pt x="906145" y="1908048"/>
                  </a:lnTo>
                  <a:lnTo>
                    <a:pt x="909320" y="1840484"/>
                  </a:lnTo>
                  <a:lnTo>
                    <a:pt x="910576" y="1759458"/>
                  </a:lnTo>
                  <a:lnTo>
                    <a:pt x="910589" y="1758569"/>
                  </a:lnTo>
                  <a:lnTo>
                    <a:pt x="909333" y="1678686"/>
                  </a:lnTo>
                  <a:lnTo>
                    <a:pt x="909320" y="1677797"/>
                  </a:lnTo>
                  <a:close/>
                </a:path>
                <a:path w="910590" h="3532504">
                  <a:moveTo>
                    <a:pt x="834262" y="2074545"/>
                  </a:moveTo>
                  <a:lnTo>
                    <a:pt x="833881" y="2078736"/>
                  </a:lnTo>
                  <a:lnTo>
                    <a:pt x="823213" y="2157349"/>
                  </a:lnTo>
                  <a:lnTo>
                    <a:pt x="810386" y="2235200"/>
                  </a:lnTo>
                  <a:lnTo>
                    <a:pt x="798322" y="2297811"/>
                  </a:lnTo>
                  <a:lnTo>
                    <a:pt x="854455" y="2308606"/>
                  </a:lnTo>
                  <a:lnTo>
                    <a:pt x="866775" y="2244598"/>
                  </a:lnTo>
                  <a:lnTo>
                    <a:pt x="879855" y="2165096"/>
                  </a:lnTo>
                  <a:lnTo>
                    <a:pt x="890651" y="2084704"/>
                  </a:lnTo>
                  <a:lnTo>
                    <a:pt x="891158" y="2080514"/>
                  </a:lnTo>
                  <a:lnTo>
                    <a:pt x="834262" y="2074545"/>
                  </a:lnTo>
                  <a:close/>
                </a:path>
                <a:path w="910590" h="3532504">
                  <a:moveTo>
                    <a:pt x="759968" y="2462403"/>
                  </a:moveTo>
                  <a:lnTo>
                    <a:pt x="739267" y="2535936"/>
                  </a:lnTo>
                  <a:lnTo>
                    <a:pt x="716914" y="2607564"/>
                  </a:lnTo>
                  <a:lnTo>
                    <a:pt x="692911" y="2677287"/>
                  </a:lnTo>
                  <a:lnTo>
                    <a:pt x="692657" y="2678176"/>
                  </a:lnTo>
                  <a:lnTo>
                    <a:pt x="746125" y="2698242"/>
                  </a:lnTo>
                  <a:lnTo>
                    <a:pt x="747013" y="2695956"/>
                  </a:lnTo>
                  <a:lnTo>
                    <a:pt x="771525" y="2624582"/>
                  </a:lnTo>
                  <a:lnTo>
                    <a:pt x="794384" y="2551430"/>
                  </a:lnTo>
                  <a:lnTo>
                    <a:pt x="814958" y="2477897"/>
                  </a:lnTo>
                  <a:lnTo>
                    <a:pt x="759968" y="2462403"/>
                  </a:lnTo>
                  <a:close/>
                </a:path>
                <a:path w="910590" h="3532504">
                  <a:moveTo>
                    <a:pt x="629411" y="2835656"/>
                  </a:moveTo>
                  <a:lnTo>
                    <a:pt x="611885" y="2874772"/>
                  </a:lnTo>
                  <a:lnTo>
                    <a:pt x="582041" y="2936113"/>
                  </a:lnTo>
                  <a:lnTo>
                    <a:pt x="550926" y="2994660"/>
                  </a:lnTo>
                  <a:lnTo>
                    <a:pt x="526923" y="3036570"/>
                  </a:lnTo>
                  <a:lnTo>
                    <a:pt x="576452" y="3065018"/>
                  </a:lnTo>
                  <a:lnTo>
                    <a:pt x="601472" y="3021457"/>
                  </a:lnTo>
                  <a:lnTo>
                    <a:pt x="633476" y="2961005"/>
                  </a:lnTo>
                  <a:lnTo>
                    <a:pt x="664082" y="2898140"/>
                  </a:lnTo>
                  <a:lnTo>
                    <a:pt x="681481" y="2858897"/>
                  </a:lnTo>
                  <a:lnTo>
                    <a:pt x="629411" y="2835656"/>
                  </a:lnTo>
                  <a:close/>
                </a:path>
                <a:path w="910590" h="3532504">
                  <a:moveTo>
                    <a:pt x="434212" y="3176524"/>
                  </a:moveTo>
                  <a:lnTo>
                    <a:pt x="380364" y="3244088"/>
                  </a:lnTo>
                  <a:lnTo>
                    <a:pt x="343788" y="3283966"/>
                  </a:lnTo>
                  <a:lnTo>
                    <a:pt x="306704" y="3320161"/>
                  </a:lnTo>
                  <a:lnTo>
                    <a:pt x="283845" y="3339846"/>
                  </a:lnTo>
                  <a:lnTo>
                    <a:pt x="321182" y="3383026"/>
                  </a:lnTo>
                  <a:lnTo>
                    <a:pt x="385952" y="3322574"/>
                  </a:lnTo>
                  <a:lnTo>
                    <a:pt x="424433" y="3280410"/>
                  </a:lnTo>
                  <a:lnTo>
                    <a:pt x="461899" y="3234817"/>
                  </a:lnTo>
                  <a:lnTo>
                    <a:pt x="479932" y="3210814"/>
                  </a:lnTo>
                  <a:lnTo>
                    <a:pt x="434212" y="3176524"/>
                  </a:lnTo>
                  <a:close/>
                </a:path>
                <a:path w="910590" h="3532504">
                  <a:moveTo>
                    <a:pt x="150875" y="3365500"/>
                  </a:moveTo>
                  <a:lnTo>
                    <a:pt x="4445" y="3489325"/>
                  </a:lnTo>
                  <a:lnTo>
                    <a:pt x="191261" y="3532124"/>
                  </a:lnTo>
                  <a:lnTo>
                    <a:pt x="179133" y="3482086"/>
                  </a:lnTo>
                  <a:lnTo>
                    <a:pt x="154050" y="3482086"/>
                  </a:lnTo>
                  <a:lnTo>
                    <a:pt x="132587" y="3429127"/>
                  </a:lnTo>
                  <a:lnTo>
                    <a:pt x="146430" y="3423539"/>
                  </a:lnTo>
                  <a:lnTo>
                    <a:pt x="164943" y="3423539"/>
                  </a:lnTo>
                  <a:lnTo>
                    <a:pt x="150875" y="3365500"/>
                  </a:lnTo>
                  <a:close/>
                </a:path>
                <a:path w="910590" h="3532504">
                  <a:moveTo>
                    <a:pt x="146430" y="3423539"/>
                  </a:moveTo>
                  <a:lnTo>
                    <a:pt x="132587" y="3429127"/>
                  </a:lnTo>
                  <a:lnTo>
                    <a:pt x="154050" y="3482086"/>
                  </a:lnTo>
                  <a:lnTo>
                    <a:pt x="167894" y="3476498"/>
                  </a:lnTo>
                  <a:lnTo>
                    <a:pt x="146430" y="3423539"/>
                  </a:lnTo>
                  <a:close/>
                </a:path>
                <a:path w="910590" h="3532504">
                  <a:moveTo>
                    <a:pt x="164943" y="3423539"/>
                  </a:moveTo>
                  <a:lnTo>
                    <a:pt x="146430" y="3423539"/>
                  </a:lnTo>
                  <a:lnTo>
                    <a:pt x="167894" y="3476498"/>
                  </a:lnTo>
                  <a:lnTo>
                    <a:pt x="154050" y="3482086"/>
                  </a:lnTo>
                  <a:lnTo>
                    <a:pt x="179133" y="3482086"/>
                  </a:lnTo>
                  <a:lnTo>
                    <a:pt x="164943" y="3423539"/>
                  </a:lnTo>
                  <a:close/>
                </a:path>
              </a:pathLst>
            </a:custGeom>
            <a:solidFill>
              <a:srgbClr val="000000"/>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330" name="object 37"/>
          <p:cNvSpPr/>
          <p:nvPr/>
        </p:nvSpPr>
        <p:spPr>
          <a:xfrm>
            <a:off x="4226040" y="1310760"/>
            <a:ext cx="16776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ℎ</a:t>
            </a:r>
            <a:endParaRPr b="0" lang="en-US" sz="2000" strike="noStrike" u="none">
              <a:solidFill>
                <a:srgbClr val="000000"/>
              </a:solidFill>
              <a:uFillTx/>
              <a:latin typeface="Arial"/>
            </a:endParaRPr>
          </a:p>
        </p:txBody>
      </p:sp>
      <p:sp>
        <p:nvSpPr>
          <p:cNvPr id="331" name="object 38"/>
          <p:cNvSpPr/>
          <p:nvPr/>
        </p:nvSpPr>
        <p:spPr>
          <a:xfrm>
            <a:off x="8841600" y="1264320"/>
            <a:ext cx="1191600" cy="625320"/>
          </a:xfrm>
          <a:prstGeom prst="rect">
            <a:avLst/>
          </a:prstGeom>
          <a:noFill/>
          <a:ln w="0">
            <a:noFill/>
          </a:ln>
        </p:spPr>
        <p:style>
          <a:lnRef idx="0"/>
          <a:fillRef idx="0"/>
          <a:effectRef idx="0"/>
          <a:fontRef idx="minor"/>
        </p:style>
        <p:txBody>
          <a:bodyPr lIns="0" rIns="0" tIns="15840" bIns="0" anchor="t">
            <a:spAutoFit/>
          </a:bodyPr>
          <a:p>
            <a:pPr marL="315720" indent="-303480" defTabSz="914400">
              <a:lnSpc>
                <a:spcPct val="100000"/>
              </a:lnSpc>
              <a:spcBef>
                <a:spcPts val="125"/>
              </a:spcBef>
              <a:tabLst>
                <a:tab algn="l" pos="0"/>
              </a:tabLst>
            </a:pPr>
            <a:r>
              <a:rPr b="0" lang="en-US" sz="2000" spc="54" strike="noStrike" u="none">
                <a:solidFill>
                  <a:schemeClr val="dk1"/>
                </a:solidFill>
                <a:uFillTx/>
                <a:latin typeface="Trebuchet MS"/>
              </a:rPr>
              <a:t>Backward </a:t>
            </a:r>
            <a:r>
              <a:rPr b="0" lang="en-US" sz="2000" spc="111" strike="noStrike" u="none">
                <a:solidFill>
                  <a:schemeClr val="dk1"/>
                </a:solidFill>
                <a:uFillTx/>
                <a:latin typeface="Trebuchet MS"/>
              </a:rPr>
              <a:t>Pass</a:t>
            </a:r>
            <a:endParaRPr b="0" lang="en-US" sz="2000" strike="noStrike" u="none">
              <a:solidFill>
                <a:srgbClr val="000000"/>
              </a:solidFill>
              <a:uFillTx/>
              <a:latin typeface="Arial"/>
            </a:endParaRPr>
          </a:p>
        </p:txBody>
      </p:sp>
      <p:sp>
        <p:nvSpPr>
          <p:cNvPr id="332" name="object 39"/>
          <p:cNvSpPr/>
          <p:nvPr/>
        </p:nvSpPr>
        <p:spPr>
          <a:xfrm>
            <a:off x="9458280" y="2562120"/>
            <a:ext cx="2542680" cy="2170440"/>
          </a:xfrm>
          <a:prstGeom prst="rect">
            <a:avLst/>
          </a:prstGeom>
          <a:solidFill>
            <a:srgbClr val="c0504d"/>
          </a:solidFill>
          <a:ln w="38100">
            <a:solidFill>
              <a:srgbClr val="622422"/>
            </a:solidFill>
            <a:round/>
          </a:ln>
        </p:spPr>
        <p:style>
          <a:lnRef idx="0"/>
          <a:fillRef idx="0"/>
          <a:effectRef idx="0"/>
          <a:fontRef idx="minor"/>
        </p:style>
        <p:txBody>
          <a:bodyPr lIns="0" rIns="0" tIns="36360" bIns="0" anchor="t">
            <a:spAutoFit/>
          </a:bodyPr>
          <a:p>
            <a:pPr marL="95400" defTabSz="914400">
              <a:lnSpc>
                <a:spcPct val="100000"/>
              </a:lnSpc>
              <a:spcBef>
                <a:spcPts val="286"/>
              </a:spcBef>
            </a:pPr>
            <a:r>
              <a:rPr b="0" lang="en-US" sz="2000" spc="91" strike="noStrike" u="none">
                <a:solidFill>
                  <a:srgbClr val="ffffff"/>
                </a:solidFill>
                <a:uFillTx/>
                <a:latin typeface="Trebuchet MS"/>
              </a:rPr>
              <a:t>During</a:t>
            </a:r>
            <a:r>
              <a:rPr b="0" lang="en-US" sz="2000" spc="-113" strike="noStrike" u="none">
                <a:solidFill>
                  <a:srgbClr val="ffffff"/>
                </a:solidFill>
                <a:uFillTx/>
                <a:latin typeface="Trebuchet MS"/>
              </a:rPr>
              <a:t> </a:t>
            </a:r>
            <a:r>
              <a:rPr b="0" lang="en-US" sz="2000" spc="-26" strike="noStrike" u="none">
                <a:solidFill>
                  <a:srgbClr val="ffffff"/>
                </a:solidFill>
                <a:uFillTx/>
                <a:latin typeface="Trebuchet MS"/>
              </a:rPr>
              <a:t>the </a:t>
            </a:r>
            <a:r>
              <a:rPr b="0" lang="en-US" sz="2000" spc="54" strike="noStrike" u="none">
                <a:solidFill>
                  <a:srgbClr val="ffffff"/>
                </a:solidFill>
                <a:uFillTx/>
                <a:latin typeface="Trebuchet MS"/>
              </a:rPr>
              <a:t>backward</a:t>
            </a:r>
            <a:r>
              <a:rPr b="0" lang="en-US" sz="2000" spc="-164" strike="noStrike" u="none">
                <a:solidFill>
                  <a:srgbClr val="ffffff"/>
                </a:solidFill>
                <a:uFillTx/>
                <a:latin typeface="Trebuchet MS"/>
              </a:rPr>
              <a:t> </a:t>
            </a:r>
            <a:r>
              <a:rPr b="0" lang="en-US" sz="2000" spc="65" strike="noStrike" u="none">
                <a:solidFill>
                  <a:srgbClr val="ffffff"/>
                </a:solidFill>
                <a:uFillTx/>
                <a:latin typeface="Trebuchet MS"/>
              </a:rPr>
              <a:t>pass,</a:t>
            </a:r>
            <a:r>
              <a:rPr b="0" lang="en-US" sz="2000" spc="-74" strike="noStrike" u="none">
                <a:solidFill>
                  <a:srgbClr val="ffffff"/>
                </a:solidFill>
                <a:uFillTx/>
                <a:latin typeface="Trebuchet MS"/>
              </a:rPr>
              <a:t> </a:t>
            </a:r>
            <a:r>
              <a:rPr b="0" lang="en-US" sz="2000" spc="-26" strike="noStrike" u="none">
                <a:solidFill>
                  <a:srgbClr val="ffffff"/>
                </a:solidFill>
                <a:uFillTx/>
                <a:latin typeface="Trebuchet MS"/>
              </a:rPr>
              <a:t>we </a:t>
            </a:r>
            <a:r>
              <a:rPr b="0" lang="en-US" sz="2000" spc="-11" strike="noStrike" u="none">
                <a:solidFill>
                  <a:srgbClr val="ffffff"/>
                </a:solidFill>
                <a:uFillTx/>
                <a:latin typeface="Trebuchet MS"/>
              </a:rPr>
              <a:t>don’t</a:t>
            </a:r>
            <a:r>
              <a:rPr b="0" lang="en-US" sz="2000" spc="-164" strike="noStrike" u="none">
                <a:solidFill>
                  <a:srgbClr val="ffffff"/>
                </a:solidFill>
                <a:uFillTx/>
                <a:latin typeface="Trebuchet MS"/>
              </a:rPr>
              <a:t> </a:t>
            </a:r>
            <a:r>
              <a:rPr b="0" lang="en-US" sz="2000" spc="125" strike="noStrike" u="none">
                <a:solidFill>
                  <a:srgbClr val="ffffff"/>
                </a:solidFill>
                <a:uFillTx/>
                <a:latin typeface="Trebuchet MS"/>
              </a:rPr>
              <a:t>use</a:t>
            </a:r>
            <a:r>
              <a:rPr b="0" lang="en-US" sz="2000" spc="-136" strike="noStrike" u="none">
                <a:solidFill>
                  <a:srgbClr val="ffffff"/>
                </a:solidFill>
                <a:uFillTx/>
                <a:latin typeface="Trebuchet MS"/>
              </a:rPr>
              <a:t> </a:t>
            </a:r>
            <a:r>
              <a:rPr b="0" lang="en-US" sz="2000" strike="noStrike" u="none">
                <a:solidFill>
                  <a:srgbClr val="ffffff"/>
                </a:solidFill>
                <a:uFillTx/>
                <a:latin typeface="Trebuchet MS"/>
              </a:rPr>
              <a:t>the</a:t>
            </a:r>
            <a:r>
              <a:rPr b="0" lang="en-US" sz="2000" spc="-54" strike="noStrike" u="none">
                <a:solidFill>
                  <a:srgbClr val="ffffff"/>
                </a:solidFill>
                <a:uFillTx/>
                <a:latin typeface="Trebuchet MS"/>
              </a:rPr>
              <a:t> </a:t>
            </a:r>
            <a:r>
              <a:rPr b="0" lang="en-US" sz="2000" spc="-20" strike="noStrike" u="none">
                <a:solidFill>
                  <a:srgbClr val="ffffff"/>
                </a:solidFill>
                <a:uFillTx/>
                <a:latin typeface="Trebuchet MS"/>
              </a:rPr>
              <a:t>pre- </a:t>
            </a:r>
            <a:r>
              <a:rPr b="0" lang="en-US" sz="2000" strike="noStrike" u="none">
                <a:solidFill>
                  <a:srgbClr val="ffffff"/>
                </a:solidFill>
                <a:uFillTx/>
                <a:latin typeface="Trebuchet MS"/>
              </a:rPr>
              <a:t>trained</a:t>
            </a:r>
            <a:r>
              <a:rPr b="0" lang="en-US" sz="2000" spc="-51" strike="noStrike" u="none">
                <a:solidFill>
                  <a:srgbClr val="ffffff"/>
                </a:solidFill>
                <a:uFillTx/>
                <a:latin typeface="Trebuchet MS"/>
              </a:rPr>
              <a:t> </a:t>
            </a:r>
            <a:r>
              <a:rPr b="0" lang="en-US" sz="2000" spc="71" strike="noStrike" u="none">
                <a:solidFill>
                  <a:srgbClr val="ffffff"/>
                </a:solidFill>
                <a:uFillTx/>
                <a:latin typeface="Trebuchet MS"/>
              </a:rPr>
              <a:t>weights</a:t>
            </a:r>
            <a:r>
              <a:rPr b="0" lang="en-US" sz="2000" spc="-40" strike="noStrike" u="none">
                <a:solidFill>
                  <a:srgbClr val="ffffff"/>
                </a:solidFill>
                <a:uFillTx/>
                <a:latin typeface="Trebuchet MS"/>
              </a:rPr>
              <a:t> </a:t>
            </a:r>
            <a:r>
              <a:rPr b="0" lang="en-US" sz="2000" spc="91" strike="noStrike" u="none">
                <a:solidFill>
                  <a:srgbClr val="ffffff"/>
                </a:solidFill>
                <a:uFillTx/>
                <a:latin typeface="Trebuchet MS"/>
              </a:rPr>
              <a:t>and </a:t>
            </a:r>
            <a:r>
              <a:rPr b="0" lang="en-US" sz="2000" strike="noStrike" u="none">
                <a:solidFill>
                  <a:srgbClr val="ffffff"/>
                </a:solidFill>
                <a:uFillTx/>
                <a:latin typeface="Trebuchet MS"/>
              </a:rPr>
              <a:t>the</a:t>
            </a:r>
            <a:r>
              <a:rPr b="0" lang="en-US" sz="2000" spc="-105" strike="noStrike" u="none">
                <a:solidFill>
                  <a:srgbClr val="ffffff"/>
                </a:solidFill>
                <a:uFillTx/>
                <a:latin typeface="Trebuchet MS"/>
              </a:rPr>
              <a:t> </a:t>
            </a:r>
            <a:r>
              <a:rPr b="0" lang="en-US" sz="2000" spc="65" strike="noStrike" u="none">
                <a:solidFill>
                  <a:srgbClr val="ffffff"/>
                </a:solidFill>
                <a:uFillTx/>
                <a:latin typeface="Trebuchet MS"/>
              </a:rPr>
              <a:t>gradients</a:t>
            </a:r>
            <a:r>
              <a:rPr b="0" lang="en-US" sz="2000" spc="-113" strike="noStrike" u="none">
                <a:solidFill>
                  <a:srgbClr val="ffffff"/>
                </a:solidFill>
                <a:uFillTx/>
                <a:latin typeface="Trebuchet MS"/>
              </a:rPr>
              <a:t> </a:t>
            </a:r>
            <a:r>
              <a:rPr b="0" lang="en-US" sz="2000" spc="-20" strike="noStrike" u="none">
                <a:solidFill>
                  <a:srgbClr val="ffffff"/>
                </a:solidFill>
                <a:uFillTx/>
                <a:latin typeface="Trebuchet MS"/>
              </a:rPr>
              <a:t>only </a:t>
            </a:r>
            <a:r>
              <a:rPr b="0" lang="en-US" sz="2000" spc="-11" strike="noStrike" u="none">
                <a:solidFill>
                  <a:srgbClr val="ffffff"/>
                </a:solidFill>
                <a:uFillTx/>
                <a:latin typeface="Trebuchet MS"/>
              </a:rPr>
              <a:t>flow</a:t>
            </a:r>
            <a:r>
              <a:rPr b="0" lang="en-US" sz="2000" spc="-125" strike="noStrike" u="none">
                <a:solidFill>
                  <a:srgbClr val="ffffff"/>
                </a:solidFill>
                <a:uFillTx/>
                <a:latin typeface="Trebuchet MS"/>
              </a:rPr>
              <a:t> </a:t>
            </a:r>
            <a:r>
              <a:rPr b="0" lang="en-US" sz="2000" spc="71" strike="noStrike" u="none">
                <a:solidFill>
                  <a:srgbClr val="ffffff"/>
                </a:solidFill>
                <a:uFillTx/>
                <a:latin typeface="Trebuchet MS"/>
              </a:rPr>
              <a:t>through</a:t>
            </a:r>
            <a:r>
              <a:rPr b="0" lang="en-US" sz="2000" spc="-91" strike="noStrike" u="none">
                <a:solidFill>
                  <a:srgbClr val="ffffff"/>
                </a:solidFill>
                <a:uFillTx/>
                <a:latin typeface="Trebuchet MS"/>
              </a:rPr>
              <a:t> </a:t>
            </a:r>
            <a:r>
              <a:rPr b="0" lang="en-US" sz="2000" spc="-26" strike="noStrike" u="none">
                <a:solidFill>
                  <a:srgbClr val="ffffff"/>
                </a:solidFill>
                <a:uFillTx/>
                <a:latin typeface="Trebuchet MS"/>
              </a:rPr>
              <a:t>the </a:t>
            </a:r>
            <a:r>
              <a:rPr b="0" lang="en-US" sz="2000" spc="-11" strike="noStrike" u="none">
                <a:solidFill>
                  <a:srgbClr val="ffffff"/>
                </a:solidFill>
                <a:uFillTx/>
                <a:latin typeface="Trebuchet MS"/>
              </a:rPr>
              <a:t>adapters.</a:t>
            </a:r>
            <a:endParaRPr b="0" lang="en-US" sz="2000" strike="noStrike" u="none">
              <a:solidFill>
                <a:srgbClr val="ffffff"/>
              </a:solidFill>
              <a:uFillTx/>
              <a:latin typeface="Arial"/>
            </a:endParaRPr>
          </a:p>
        </p:txBody>
      </p:sp>
      <p:grpSp>
        <p:nvGrpSpPr>
          <p:cNvPr id="333" name="object 40"/>
          <p:cNvGrpSpPr/>
          <p:nvPr/>
        </p:nvGrpSpPr>
        <p:grpSpPr>
          <a:xfrm>
            <a:off x="6477120" y="3362400"/>
            <a:ext cx="1709280" cy="747360"/>
            <a:chOff x="6477120" y="3362400"/>
            <a:chExt cx="1709280" cy="747360"/>
          </a:xfrm>
        </p:grpSpPr>
        <p:pic>
          <p:nvPicPr>
            <p:cNvPr id="334" name="object 41" descr=""/>
            <p:cNvPicPr/>
            <p:nvPr/>
          </p:nvPicPr>
          <p:blipFill>
            <a:blip r:embed="rId14"/>
            <a:stretch/>
          </p:blipFill>
          <p:spPr>
            <a:xfrm>
              <a:off x="6477120" y="3362400"/>
              <a:ext cx="1709280" cy="747360"/>
            </a:xfrm>
            <a:prstGeom prst="rect">
              <a:avLst/>
            </a:prstGeom>
            <a:noFill/>
            <a:ln w="0">
              <a:noFill/>
            </a:ln>
          </p:spPr>
        </p:pic>
        <p:sp>
          <p:nvSpPr>
            <p:cNvPr id="335" name="object 42"/>
            <p:cNvSpPr/>
            <p:nvPr/>
          </p:nvSpPr>
          <p:spPr>
            <a:xfrm>
              <a:off x="6553080" y="341964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462024" y="0"/>
                  </a:moveTo>
                  <a:lnTo>
                    <a:pt x="100075" y="0"/>
                  </a:lnTo>
                  <a:lnTo>
                    <a:pt x="0" y="100075"/>
                  </a:lnTo>
                  <a:lnTo>
                    <a:pt x="0" y="600075"/>
                  </a:lnTo>
                  <a:lnTo>
                    <a:pt x="1562100" y="600075"/>
                  </a:lnTo>
                  <a:lnTo>
                    <a:pt x="1562100" y="100075"/>
                  </a:lnTo>
                  <a:lnTo>
                    <a:pt x="1462024" y="0"/>
                  </a:lnTo>
                  <a:close/>
                </a:path>
              </a:pathLst>
            </a:custGeom>
            <a:solidFill>
              <a:srgbClr val="f79546"/>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36" name="object 43"/>
            <p:cNvSpPr/>
            <p:nvPr/>
          </p:nvSpPr>
          <p:spPr>
            <a:xfrm>
              <a:off x="6553080" y="341964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00075" y="0"/>
                  </a:moveTo>
                  <a:lnTo>
                    <a:pt x="1462024" y="0"/>
                  </a:lnTo>
                  <a:lnTo>
                    <a:pt x="1562100" y="100075"/>
                  </a:lnTo>
                  <a:lnTo>
                    <a:pt x="1562100" y="600075"/>
                  </a:lnTo>
                  <a:lnTo>
                    <a:pt x="0" y="600075"/>
                  </a:lnTo>
                  <a:lnTo>
                    <a:pt x="0" y="100075"/>
                  </a:lnTo>
                  <a:lnTo>
                    <a:pt x="100075" y="0"/>
                  </a:lnTo>
                  <a:close/>
                </a:path>
              </a:pathLst>
            </a:custGeom>
            <a:noFill/>
            <a:ln w="38100">
              <a:solidFill>
                <a:srgbClr val="974707"/>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337" name="object 44"/>
          <p:cNvSpPr/>
          <p:nvPr/>
        </p:nvSpPr>
        <p:spPr>
          <a:xfrm>
            <a:off x="6731640" y="3613680"/>
            <a:ext cx="1203480" cy="266760"/>
          </a:xfrm>
          <a:prstGeom prst="rect">
            <a:avLst/>
          </a:prstGeom>
          <a:noFill/>
          <a:ln w="0">
            <a:noFill/>
          </a:ln>
        </p:spPr>
        <p:style>
          <a:lnRef idx="0"/>
          <a:fillRef idx="0"/>
          <a:effectRef idx="0"/>
          <a:fontRef idx="minor"/>
        </p:style>
        <p:txBody>
          <a:bodyPr lIns="0" rIns="0" tIns="15840" bIns="0" anchor="t">
            <a:spAutoFit/>
          </a:bodyPr>
          <a:p>
            <a:pPr marL="38160" defTabSz="914400">
              <a:lnSpc>
                <a:spcPct val="100000"/>
              </a:lnSpc>
              <a:spcBef>
                <a:spcPts val="125"/>
              </a:spcBef>
            </a:pPr>
            <a:r>
              <a:rPr b="0" lang="en-US" sz="1550" strike="noStrike" u="none">
                <a:solidFill>
                  <a:srgbClr val="ffffff"/>
                </a:solidFill>
                <a:uFillTx/>
                <a:latin typeface="Cambria Math"/>
              </a:rPr>
              <a:t>A</a:t>
            </a:r>
            <a:r>
              <a:rPr b="0" lang="en-US" sz="1550" spc="176" strike="noStrike" u="none">
                <a:solidFill>
                  <a:srgbClr val="ffffff"/>
                </a:solidFill>
                <a:uFillTx/>
                <a:latin typeface="Cambria Math"/>
              </a:rPr>
              <a:t> </a:t>
            </a:r>
            <a:r>
              <a:rPr b="0" lang="en-US" sz="1550" strike="noStrike" u="none">
                <a:solidFill>
                  <a:srgbClr val="ffffff"/>
                </a:solidFill>
                <a:uFillTx/>
                <a:latin typeface="Cambria Math"/>
              </a:rPr>
              <a:t>=</a:t>
            </a:r>
            <a:r>
              <a:rPr b="0" lang="en-US" sz="1550" spc="184" strike="noStrike" u="none">
                <a:solidFill>
                  <a:srgbClr val="ffffff"/>
                </a:solidFill>
                <a:uFillTx/>
                <a:latin typeface="Cambria Math"/>
              </a:rPr>
              <a:t> </a:t>
            </a:r>
            <a:r>
              <a:rPr b="0" lang="en-US" sz="1550" strike="noStrike" u="none">
                <a:solidFill>
                  <a:srgbClr val="ffffff"/>
                </a:solidFill>
                <a:uFillTx/>
                <a:latin typeface="Cambria Math"/>
              </a:rPr>
              <a:t>𝛮(0,</a:t>
            </a:r>
            <a:r>
              <a:rPr b="0" lang="en-US" sz="1550" spc="-45" strike="noStrike" u="none">
                <a:solidFill>
                  <a:srgbClr val="ffffff"/>
                </a:solidFill>
                <a:uFillTx/>
                <a:latin typeface="Cambria Math"/>
              </a:rPr>
              <a:t> </a:t>
            </a:r>
            <a:r>
              <a:rPr b="0" lang="en-US" sz="1550" spc="54" strike="noStrike" u="none">
                <a:solidFill>
                  <a:srgbClr val="ffffff"/>
                </a:solidFill>
                <a:uFillTx/>
                <a:latin typeface="Cambria Math"/>
              </a:rPr>
              <a:t>𝜎</a:t>
            </a:r>
            <a:r>
              <a:rPr b="0" lang="en-US" sz="1650" spc="82" strike="noStrike" u="none" baseline="30000">
                <a:solidFill>
                  <a:srgbClr val="ffffff"/>
                </a:solidFill>
                <a:uFillTx/>
                <a:latin typeface="Cambria Math"/>
              </a:rPr>
              <a:t>2</a:t>
            </a:r>
            <a:r>
              <a:rPr b="0" lang="en-US" sz="1550" spc="54" strike="noStrike" u="none">
                <a:solidFill>
                  <a:srgbClr val="ffffff"/>
                </a:solidFill>
                <a:uFillTx/>
                <a:latin typeface="Cambria Math"/>
              </a:rPr>
              <a:t>)</a:t>
            </a:r>
            <a:endParaRPr b="0" lang="en-US" sz="1550" strike="noStrike" u="none">
              <a:solidFill>
                <a:srgbClr val="000000"/>
              </a:solidFill>
              <a:uFillTx/>
              <a:latin typeface="Arial"/>
            </a:endParaRPr>
          </a:p>
        </p:txBody>
      </p:sp>
      <p:grpSp>
        <p:nvGrpSpPr>
          <p:cNvPr id="338" name="object 45"/>
          <p:cNvGrpSpPr/>
          <p:nvPr/>
        </p:nvGrpSpPr>
        <p:grpSpPr>
          <a:xfrm>
            <a:off x="6477120" y="2209680"/>
            <a:ext cx="1709280" cy="1242720"/>
            <a:chOff x="6477120" y="2209680"/>
            <a:chExt cx="1709280" cy="1242720"/>
          </a:xfrm>
        </p:grpSpPr>
        <p:pic>
          <p:nvPicPr>
            <p:cNvPr id="339" name="object 46" descr=""/>
            <p:cNvPicPr/>
            <p:nvPr/>
          </p:nvPicPr>
          <p:blipFill>
            <a:blip r:embed="rId15"/>
            <a:stretch/>
          </p:blipFill>
          <p:spPr>
            <a:xfrm>
              <a:off x="6477120" y="2209680"/>
              <a:ext cx="1709280" cy="747360"/>
            </a:xfrm>
            <a:prstGeom prst="rect">
              <a:avLst/>
            </a:prstGeom>
            <a:noFill/>
            <a:ln w="0">
              <a:noFill/>
            </a:ln>
          </p:spPr>
        </p:pic>
        <p:sp>
          <p:nvSpPr>
            <p:cNvPr id="340" name="object 47"/>
            <p:cNvSpPr/>
            <p:nvPr/>
          </p:nvSpPr>
          <p:spPr>
            <a:xfrm>
              <a:off x="6553080" y="226692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562100" y="0"/>
                  </a:moveTo>
                  <a:lnTo>
                    <a:pt x="0" y="0"/>
                  </a:lnTo>
                  <a:lnTo>
                    <a:pt x="0" y="499999"/>
                  </a:lnTo>
                  <a:lnTo>
                    <a:pt x="100075" y="600075"/>
                  </a:lnTo>
                  <a:lnTo>
                    <a:pt x="1462024" y="600075"/>
                  </a:lnTo>
                  <a:lnTo>
                    <a:pt x="1562100" y="499999"/>
                  </a:lnTo>
                  <a:lnTo>
                    <a:pt x="1562100" y="0"/>
                  </a:lnTo>
                  <a:close/>
                </a:path>
              </a:pathLst>
            </a:custGeom>
            <a:solidFill>
              <a:srgbClr val="f79546"/>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41" name="object 48"/>
            <p:cNvSpPr/>
            <p:nvPr/>
          </p:nvSpPr>
          <p:spPr>
            <a:xfrm>
              <a:off x="6553080" y="226692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462024" y="600075"/>
                  </a:moveTo>
                  <a:lnTo>
                    <a:pt x="100075" y="600075"/>
                  </a:lnTo>
                  <a:lnTo>
                    <a:pt x="0" y="499999"/>
                  </a:lnTo>
                  <a:lnTo>
                    <a:pt x="0" y="0"/>
                  </a:lnTo>
                  <a:lnTo>
                    <a:pt x="1562100" y="0"/>
                  </a:lnTo>
                  <a:lnTo>
                    <a:pt x="1562100" y="499999"/>
                  </a:lnTo>
                  <a:lnTo>
                    <a:pt x="1462024" y="600075"/>
                  </a:lnTo>
                  <a:close/>
                </a:path>
              </a:pathLst>
            </a:custGeom>
            <a:noFill/>
            <a:ln w="38100">
              <a:solidFill>
                <a:srgbClr val="974707"/>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42" name="object 49" descr=""/>
            <p:cNvPicPr/>
            <p:nvPr/>
          </p:nvPicPr>
          <p:blipFill>
            <a:blip r:embed="rId16"/>
            <a:stretch/>
          </p:blipFill>
          <p:spPr>
            <a:xfrm>
              <a:off x="6610320" y="3200400"/>
              <a:ext cx="1452240" cy="252000"/>
            </a:xfrm>
            <a:prstGeom prst="rect">
              <a:avLst/>
            </a:prstGeom>
            <a:noFill/>
            <a:ln w="0">
              <a:noFill/>
            </a:ln>
          </p:spPr>
        </p:pic>
        <p:sp>
          <p:nvSpPr>
            <p:cNvPr id="343" name="object 50"/>
            <p:cNvSpPr/>
            <p:nvPr/>
          </p:nvSpPr>
          <p:spPr>
            <a:xfrm>
              <a:off x="6681960" y="3252600"/>
              <a:ext cx="1314000" cy="124200"/>
            </a:xfrm>
            <a:custGeom>
              <a:avLst/>
              <a:gdLst>
                <a:gd name="textAreaLeft" fmla="*/ 0 w 1314000"/>
                <a:gd name="textAreaRight" fmla="*/ 1314360 w 1314000"/>
                <a:gd name="textAreaTop" fmla="*/ 0 h 124200"/>
                <a:gd name="textAreaBottom" fmla="*/ 124560 h 124200"/>
              </a:gdLst>
              <a:ahLst/>
              <a:rect l="textAreaLeft" t="textAreaTop" r="textAreaRight" b="textAreaBottom"/>
              <a:pathLst>
                <a:path w="1314450" h="124460">
                  <a:moveTo>
                    <a:pt x="0" y="123951"/>
                  </a:moveTo>
                  <a:lnTo>
                    <a:pt x="803" y="99802"/>
                  </a:lnTo>
                  <a:lnTo>
                    <a:pt x="3000" y="80105"/>
                  </a:lnTo>
                  <a:lnTo>
                    <a:pt x="6268" y="66837"/>
                  </a:lnTo>
                  <a:lnTo>
                    <a:pt x="10287" y="61975"/>
                  </a:lnTo>
                  <a:lnTo>
                    <a:pt x="646810" y="61975"/>
                  </a:lnTo>
                  <a:lnTo>
                    <a:pt x="650849" y="57114"/>
                  </a:lnTo>
                  <a:lnTo>
                    <a:pt x="654161" y="43846"/>
                  </a:lnTo>
                  <a:lnTo>
                    <a:pt x="656401" y="24149"/>
                  </a:lnTo>
                  <a:lnTo>
                    <a:pt x="657225" y="0"/>
                  </a:lnTo>
                  <a:lnTo>
                    <a:pt x="658028" y="24149"/>
                  </a:lnTo>
                  <a:lnTo>
                    <a:pt x="660225" y="43846"/>
                  </a:lnTo>
                  <a:lnTo>
                    <a:pt x="663493" y="57114"/>
                  </a:lnTo>
                  <a:lnTo>
                    <a:pt x="667512" y="61975"/>
                  </a:lnTo>
                  <a:lnTo>
                    <a:pt x="1304035" y="61975"/>
                  </a:lnTo>
                  <a:lnTo>
                    <a:pt x="1308074" y="66837"/>
                  </a:lnTo>
                  <a:lnTo>
                    <a:pt x="1311386" y="80105"/>
                  </a:lnTo>
                  <a:lnTo>
                    <a:pt x="1313626" y="99802"/>
                  </a:lnTo>
                  <a:lnTo>
                    <a:pt x="1314450" y="123951"/>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344" name="object 51"/>
          <p:cNvSpPr/>
          <p:nvPr/>
        </p:nvSpPr>
        <p:spPr>
          <a:xfrm>
            <a:off x="7263720" y="2935440"/>
            <a:ext cx="14760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𝑟</a:t>
            </a:r>
            <a:endParaRPr b="0" lang="en-US" sz="2000" strike="noStrike" u="none">
              <a:solidFill>
                <a:srgbClr val="000000"/>
              </a:solidFill>
              <a:uFillTx/>
              <a:latin typeface="Arial"/>
            </a:endParaRPr>
          </a:p>
        </p:txBody>
      </p:sp>
      <p:sp>
        <p:nvSpPr>
          <p:cNvPr id="345" name="object 52"/>
          <p:cNvSpPr/>
          <p:nvPr/>
        </p:nvSpPr>
        <p:spPr>
          <a:xfrm>
            <a:off x="7024320" y="2449080"/>
            <a:ext cx="540720" cy="25164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1550" strike="noStrike" u="none">
                <a:solidFill>
                  <a:srgbClr val="ffffff"/>
                </a:solidFill>
                <a:uFillTx/>
                <a:latin typeface="Cambria Math"/>
              </a:rPr>
              <a:t>𝐵</a:t>
            </a:r>
            <a:r>
              <a:rPr b="0" lang="en-US" sz="1550" spc="176" strike="noStrike" u="none">
                <a:solidFill>
                  <a:srgbClr val="ffffff"/>
                </a:solidFill>
                <a:uFillTx/>
                <a:latin typeface="Cambria Math"/>
              </a:rPr>
              <a:t> </a:t>
            </a:r>
            <a:r>
              <a:rPr b="0" lang="en-US" sz="1550" strike="noStrike" u="none">
                <a:solidFill>
                  <a:srgbClr val="ffffff"/>
                </a:solidFill>
                <a:uFillTx/>
                <a:latin typeface="Cambria Math"/>
              </a:rPr>
              <a:t>=</a:t>
            </a:r>
            <a:r>
              <a:rPr b="0" lang="en-US" sz="1550" spc="139" strike="noStrike" u="none">
                <a:solidFill>
                  <a:srgbClr val="ffffff"/>
                </a:solidFill>
                <a:uFillTx/>
                <a:latin typeface="Cambria Math"/>
              </a:rPr>
              <a:t> </a:t>
            </a:r>
            <a:r>
              <a:rPr b="0" lang="en-US" sz="1550" spc="-51" strike="noStrike" u="none">
                <a:solidFill>
                  <a:srgbClr val="ffffff"/>
                </a:solidFill>
                <a:uFillTx/>
                <a:latin typeface="Cambria Math"/>
              </a:rPr>
              <a:t>0</a:t>
            </a:r>
            <a:endParaRPr b="0" lang="en-US" sz="1550" strike="noStrike" u="none">
              <a:solidFill>
                <a:srgbClr val="000000"/>
              </a:solidFill>
              <a:uFillTx/>
              <a:latin typeface="Arial"/>
            </a:endParaRPr>
          </a:p>
        </p:txBody>
      </p:sp>
      <p:grpSp>
        <p:nvGrpSpPr>
          <p:cNvPr id="346" name="object 53"/>
          <p:cNvGrpSpPr/>
          <p:nvPr/>
        </p:nvGrpSpPr>
        <p:grpSpPr>
          <a:xfrm>
            <a:off x="6610320" y="2876400"/>
            <a:ext cx="1452240" cy="242640"/>
            <a:chOff x="6610320" y="2876400"/>
            <a:chExt cx="1452240" cy="242640"/>
          </a:xfrm>
        </p:grpSpPr>
        <p:pic>
          <p:nvPicPr>
            <p:cNvPr id="347" name="object 54" descr=""/>
            <p:cNvPicPr/>
            <p:nvPr/>
          </p:nvPicPr>
          <p:blipFill>
            <a:blip r:embed="rId17"/>
            <a:stretch/>
          </p:blipFill>
          <p:spPr>
            <a:xfrm>
              <a:off x="6610320" y="2876400"/>
              <a:ext cx="1452240" cy="242640"/>
            </a:xfrm>
            <a:prstGeom prst="rect">
              <a:avLst/>
            </a:prstGeom>
            <a:noFill/>
            <a:ln w="0">
              <a:noFill/>
            </a:ln>
          </p:spPr>
        </p:pic>
        <p:sp>
          <p:nvSpPr>
            <p:cNvPr id="348" name="object 55"/>
            <p:cNvSpPr/>
            <p:nvPr/>
          </p:nvSpPr>
          <p:spPr>
            <a:xfrm>
              <a:off x="6681960" y="2909880"/>
              <a:ext cx="1314000" cy="123480"/>
            </a:xfrm>
            <a:custGeom>
              <a:avLst/>
              <a:gdLst>
                <a:gd name="textAreaLeft" fmla="*/ 0 w 1314000"/>
                <a:gd name="textAreaRight" fmla="*/ 1314360 w 1314000"/>
                <a:gd name="textAreaTop" fmla="*/ 0 h 123480"/>
                <a:gd name="textAreaBottom" fmla="*/ 123840 h 123480"/>
              </a:gdLst>
              <a:ahLst/>
              <a:rect l="textAreaLeft" t="textAreaTop" r="textAreaRight" b="textAreaBottom"/>
              <a:pathLst>
                <a:path w="1314450" h="123825">
                  <a:moveTo>
                    <a:pt x="1314450" y="0"/>
                  </a:moveTo>
                  <a:lnTo>
                    <a:pt x="1313626" y="24076"/>
                  </a:lnTo>
                  <a:lnTo>
                    <a:pt x="1311386" y="43735"/>
                  </a:lnTo>
                  <a:lnTo>
                    <a:pt x="1308074" y="56989"/>
                  </a:lnTo>
                  <a:lnTo>
                    <a:pt x="1304035" y="61849"/>
                  </a:lnTo>
                  <a:lnTo>
                    <a:pt x="667512" y="61849"/>
                  </a:lnTo>
                  <a:lnTo>
                    <a:pt x="663493" y="66710"/>
                  </a:lnTo>
                  <a:lnTo>
                    <a:pt x="660225" y="79978"/>
                  </a:lnTo>
                  <a:lnTo>
                    <a:pt x="658028" y="99675"/>
                  </a:lnTo>
                  <a:lnTo>
                    <a:pt x="657225" y="123825"/>
                  </a:lnTo>
                  <a:lnTo>
                    <a:pt x="656401" y="99675"/>
                  </a:lnTo>
                  <a:lnTo>
                    <a:pt x="654161" y="79978"/>
                  </a:lnTo>
                  <a:lnTo>
                    <a:pt x="650849" y="66710"/>
                  </a:lnTo>
                  <a:lnTo>
                    <a:pt x="646810" y="61849"/>
                  </a:lnTo>
                  <a:lnTo>
                    <a:pt x="10287" y="61849"/>
                  </a:lnTo>
                  <a:lnTo>
                    <a:pt x="6268" y="56989"/>
                  </a:lnTo>
                  <a:lnTo>
                    <a:pt x="3000" y="43735"/>
                  </a:lnTo>
                  <a:lnTo>
                    <a:pt x="803" y="24076"/>
                  </a:lnTo>
                  <a:lnTo>
                    <a:pt x="0" y="0"/>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349" name="PlaceHolder 2"/>
          <p:cNvSpPr>
            <a:spLocks noGrp="1"/>
          </p:cNvSpPr>
          <p:nvPr>
            <p:ph type="sldNum" idx="40"/>
          </p:nvPr>
        </p:nvSpPr>
        <p:spPr>
          <a:xfrm>
            <a:off x="8610480" y="6356160"/>
            <a:ext cx="2742840" cy="365400"/>
          </a:xfrm>
          <a:prstGeom prst="rect">
            <a:avLst/>
          </a:prstGeom>
          <a:noFill/>
          <a:ln w="0">
            <a:noFill/>
          </a:ln>
        </p:spPr>
        <p:txBody>
          <a:bodyPr lIns="0" rIns="0" tIns="0" bIns="0" anchor="ctr">
            <a:noAutofit/>
          </a:bodyPr>
          <a:lstStyle>
            <a:lvl1pPr marL="98280" indent="0" algn="r" defTabSz="914400">
              <a:lnSpc>
                <a:spcPct val="100000"/>
              </a:lnSpc>
              <a:buNone/>
              <a:defRPr b="0" lang="en-US" sz="1200" spc="34" strike="noStrike" u="none">
                <a:solidFill>
                  <a:schemeClr val="dk1">
                    <a:tint val="75000"/>
                  </a:schemeClr>
                </a:solidFill>
                <a:uFillTx/>
                <a:latin typeface="Calibri"/>
              </a:defRPr>
            </a:lvl1pPr>
          </a:lstStyle>
          <a:p>
            <a:pPr marL="98280" indent="0" algn="r" defTabSz="914400">
              <a:lnSpc>
                <a:spcPct val="100000"/>
              </a:lnSpc>
              <a:buNone/>
            </a:pPr>
            <a:r>
              <a:rPr b="0" lang="en-US" sz="1200" spc="34" strike="noStrike" u="none">
                <a:solidFill>
                  <a:schemeClr val="dk1">
                    <a:tint val="75000"/>
                  </a:schemeClr>
                </a:solidFill>
                <a:uFillTx/>
                <a:latin typeface="Calibri"/>
              </a:rPr>
              <a:t>45</a:t>
            </a:r>
            <a:endParaRPr b="0" lang="en-US" sz="1200" strike="noStrike" u="none">
              <a:solidFill>
                <a:srgbClr val="000000"/>
              </a:solidFill>
              <a:uFillTx/>
              <a:latin typeface="Times New Roman"/>
            </a:endParaRPr>
          </a:p>
        </p:txBody>
      </p:sp>
      <p:pic>
        <p:nvPicPr>
          <p:cNvPr id="350" name="Picture 60" descr=""/>
          <p:cNvPicPr/>
          <p:nvPr/>
        </p:nvPicPr>
        <p:blipFill>
          <a:blip r:embed="rId18"/>
          <a:stretch/>
        </p:blipFill>
        <p:spPr>
          <a:xfrm>
            <a:off x="838080" y="2360880"/>
            <a:ext cx="1272240" cy="632160"/>
          </a:xfrm>
          <a:prstGeom prst="rect">
            <a:avLst/>
          </a:prstGeom>
          <a:noFill/>
          <a:ln w="0">
            <a:noFill/>
          </a:ln>
        </p:spPr>
      </p:pic>
      <p:pic>
        <p:nvPicPr>
          <p:cNvPr id="351" name="Picture 62" descr=""/>
          <p:cNvPicPr/>
          <p:nvPr/>
        </p:nvPicPr>
        <p:blipFill>
          <a:blip r:embed="rId19"/>
          <a:stretch/>
        </p:blipFill>
        <p:spPr>
          <a:xfrm>
            <a:off x="275400" y="3133440"/>
            <a:ext cx="2864880" cy="540720"/>
          </a:xfrm>
          <a:prstGeom prst="rect">
            <a:avLst/>
          </a:prstGeom>
          <a:noFill/>
          <a:ln w="0">
            <a:noFill/>
          </a:ln>
        </p:spPr>
      </p:pic>
      <p:pic>
        <p:nvPicPr>
          <p:cNvPr id="352" name="Picture 64" descr=""/>
          <p:cNvPicPr/>
          <p:nvPr/>
        </p:nvPicPr>
        <p:blipFill>
          <a:blip r:embed="rId20"/>
          <a:stretch/>
        </p:blipFill>
        <p:spPr>
          <a:xfrm>
            <a:off x="412920" y="1879200"/>
            <a:ext cx="2491560" cy="327240"/>
          </a:xfrm>
          <a:prstGeom prst="rect">
            <a:avLst/>
          </a:prstGeom>
          <a:noFill/>
          <a:ln w="0">
            <a:noFill/>
          </a:ln>
        </p:spPr>
      </p:pic>
      <p:pic>
        <p:nvPicPr>
          <p:cNvPr id="353" name="Picture 66" descr=""/>
          <p:cNvPicPr/>
          <p:nvPr/>
        </p:nvPicPr>
        <p:blipFill>
          <a:blip r:embed="rId21"/>
          <a:stretch/>
        </p:blipFill>
        <p:spPr>
          <a:xfrm>
            <a:off x="611280" y="1264320"/>
            <a:ext cx="2041920" cy="434160"/>
          </a:xfrm>
          <a:prstGeom prst="rect">
            <a:avLst/>
          </a:prstGeom>
          <a:noFill/>
          <a:ln w="0">
            <a:noFill/>
          </a:ln>
        </p:spPr>
      </p:pic>
      <p:sp>
        <p:nvSpPr>
          <p:cNvPr id="354" name="TextBox 68"/>
          <p:cNvSpPr/>
          <p:nvPr/>
        </p:nvSpPr>
        <p:spPr>
          <a:xfrm>
            <a:off x="386640" y="3746880"/>
            <a:ext cx="2527560" cy="17355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uFillTx/>
                <a:latin typeface="Calibri"/>
              </a:rPr>
              <a:t>But </a:t>
            </a:r>
            <a:r>
              <a:rPr b="1" lang="en-US" sz="1800" strike="noStrike" u="none">
                <a:solidFill>
                  <a:schemeClr val="dk1"/>
                </a:solidFill>
                <a:uFillTx/>
                <a:latin typeface="Calibri"/>
              </a:rPr>
              <a:t>W0​ is never updated</a:t>
            </a:r>
            <a:r>
              <a:rPr b="0" lang="en-US" sz="1800" strike="noStrike" u="none">
                <a:solidFill>
                  <a:schemeClr val="dk1"/>
                </a:solidFill>
                <a:uFillTx/>
                <a:latin typeface="Calibri"/>
              </a:rPr>
              <a:t>, and ΔW is </a:t>
            </a:r>
            <a:r>
              <a:rPr b="1" lang="en-US" sz="1800" strike="noStrike" u="none">
                <a:solidFill>
                  <a:schemeClr val="dk1"/>
                </a:solidFill>
                <a:uFillTx/>
                <a:latin typeface="Calibri"/>
              </a:rPr>
              <a:t>not computed as a gradient</a:t>
            </a:r>
            <a:r>
              <a:rPr b="0" lang="en-US" sz="1800" strike="noStrike" u="none">
                <a:solidFill>
                  <a:schemeClr val="dk1"/>
                </a:solidFill>
                <a:uFillTx/>
                <a:latin typeface="Calibri"/>
              </a:rPr>
              <a:t> — it is </a:t>
            </a:r>
            <a:r>
              <a:rPr b="1" lang="en-US" sz="1800" strike="noStrike" u="none">
                <a:solidFill>
                  <a:schemeClr val="dk1"/>
                </a:solidFill>
                <a:uFillTx/>
                <a:latin typeface="Calibri"/>
              </a:rPr>
              <a:t>parameterized directly as BA</a:t>
            </a:r>
            <a:endParaRPr b="0" lang="en-US" sz="1800" strike="noStrike" u="none">
              <a:solidFill>
                <a:srgbClr val="000000"/>
              </a:solidFill>
              <a:uFillTx/>
              <a:latin typeface="Arial"/>
            </a:endParaRPr>
          </a:p>
        </p:txBody>
      </p:sp>
      <p:pic>
        <p:nvPicPr>
          <p:cNvPr id="355" name="Picture 58" descr=""/>
          <p:cNvPicPr/>
          <p:nvPr/>
        </p:nvPicPr>
        <p:blipFill>
          <a:blip r:embed="rId22"/>
          <a:stretch/>
        </p:blipFill>
        <p:spPr>
          <a:xfrm>
            <a:off x="8186760" y="179640"/>
            <a:ext cx="3486240" cy="495000"/>
          </a:xfrm>
          <a:prstGeom prst="rect">
            <a:avLst/>
          </a:prstGeom>
          <a:noFill/>
          <a:ln w="0">
            <a:noFill/>
          </a:ln>
        </p:spPr>
      </p:pic>
      <p:sp>
        <p:nvSpPr>
          <p:cNvPr id="356" name="TextBox 61"/>
          <p:cNvSpPr/>
          <p:nvPr/>
        </p:nvSpPr>
        <p:spPr>
          <a:xfrm>
            <a:off x="6244920" y="351000"/>
            <a:ext cx="4768200" cy="363960"/>
          </a:xfrm>
          <a:prstGeom prst="rect">
            <a:avLst/>
          </a:prstGeom>
          <a:noFill/>
          <a:ln w="0">
            <a:noFill/>
          </a:ln>
        </p:spPr>
        <p:style>
          <a:lnRef idx="0"/>
          <a:fillRef idx="0"/>
          <a:effectRef idx="0"/>
          <a:fontRef idx="minor"/>
        </p:style>
        <p:txBody>
          <a:bodyPr lIns="90000" rIns="90000" tIns="45000" bIns="45000" anchor="t">
            <a:spAutoFit/>
          </a:bodyPr>
          <a:p>
            <a:pPr marL="315720" indent="-303480" defTabSz="914400">
              <a:lnSpc>
                <a:spcPct val="100000"/>
              </a:lnSpc>
              <a:spcBef>
                <a:spcPts val="125"/>
              </a:spcBef>
              <a:tabLst>
                <a:tab algn="l" pos="0"/>
              </a:tabLst>
            </a:pPr>
            <a:r>
              <a:rPr b="0" lang="en-IN" sz="1800" spc="54" strike="noStrike" u="none">
                <a:solidFill>
                  <a:schemeClr val="dk1"/>
                </a:solidFill>
                <a:uFillTx/>
                <a:latin typeface="Trebuchet MS"/>
              </a:rPr>
              <a:t>Forward </a:t>
            </a:r>
            <a:r>
              <a:rPr b="0" lang="en-IN" sz="1800" spc="111" strike="noStrike" u="none">
                <a:solidFill>
                  <a:schemeClr val="dk1"/>
                </a:solidFill>
                <a:uFillTx/>
                <a:latin typeface="Trebuchet MS"/>
              </a:rPr>
              <a:t>Pass</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57" name="object 2" descr=""/>
          <p:cNvPicPr/>
          <p:nvPr/>
        </p:nvPicPr>
        <p:blipFill>
          <a:blip r:embed="rId1"/>
          <a:stretch/>
        </p:blipFill>
        <p:spPr>
          <a:xfrm>
            <a:off x="3600360" y="2286000"/>
            <a:ext cx="1956960" cy="1909440"/>
          </a:xfrm>
          <a:prstGeom prst="rect">
            <a:avLst/>
          </a:prstGeom>
          <a:noFill/>
          <a:ln w="0">
            <a:noFill/>
          </a:ln>
        </p:spPr>
      </p:pic>
      <p:sp>
        <p:nvSpPr>
          <p:cNvPr id="358"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119" strike="noStrike" u="none">
                <a:solidFill>
                  <a:schemeClr val="dk1"/>
                </a:solidFill>
                <a:uFillTx/>
                <a:latin typeface="Calibri Light"/>
              </a:rPr>
              <a:t>Working</a:t>
            </a:r>
            <a:endParaRPr b="0" lang="en-US" sz="4400" strike="noStrike" u="none">
              <a:solidFill>
                <a:schemeClr val="dk1"/>
              </a:solidFill>
              <a:uFillTx/>
              <a:latin typeface="Calibri"/>
            </a:endParaRPr>
          </a:p>
        </p:txBody>
      </p:sp>
      <p:sp>
        <p:nvSpPr>
          <p:cNvPr id="359" name="object 4"/>
          <p:cNvSpPr/>
          <p:nvPr/>
        </p:nvSpPr>
        <p:spPr>
          <a:xfrm>
            <a:off x="3676680" y="2343240"/>
            <a:ext cx="1809360" cy="1756800"/>
          </a:xfrm>
          <a:prstGeom prst="rect">
            <a:avLst/>
          </a:prstGeom>
          <a:solidFill>
            <a:srgbClr val="4f81bc"/>
          </a:solidFill>
          <a:ln w="38100">
            <a:solidFill>
              <a:srgbClr val="1f487c"/>
            </a:solidFill>
            <a:round/>
          </a:ln>
        </p:spPr>
        <p:style>
          <a:lnRef idx="0"/>
          <a:fillRef idx="0"/>
          <a:effectRef idx="0"/>
          <a:fontRef idx="minor"/>
        </p:style>
        <p:txBody>
          <a:bodyPr lIns="0" rIns="0" tIns="49680" bIns="0" anchor="t">
            <a:spAutoFit/>
          </a:bodyPr>
          <a:p>
            <a:pPr defTabSz="914400">
              <a:lnSpc>
                <a:spcPct val="100000"/>
              </a:lnSpc>
              <a:spcBef>
                <a:spcPts val="391"/>
              </a:spcBef>
            </a:pPr>
            <a:endParaRPr b="0" lang="en-US" sz="1800" strike="noStrike" u="none">
              <a:solidFill>
                <a:srgbClr val="ffffff"/>
              </a:solidFill>
              <a:uFillTx/>
              <a:latin typeface="Arial"/>
            </a:endParaRPr>
          </a:p>
          <a:p>
            <a:pPr marL="467280" indent="-113040" defTabSz="914400">
              <a:lnSpc>
                <a:spcPts val="2100"/>
              </a:lnSpc>
              <a:tabLst>
                <a:tab algn="l" pos="0"/>
              </a:tabLst>
            </a:pPr>
            <a:r>
              <a:rPr b="0" lang="en-US" sz="1800" spc="-11" strike="noStrike" u="none">
                <a:solidFill>
                  <a:srgbClr val="ffffff"/>
                </a:solidFill>
                <a:uFillTx/>
                <a:latin typeface="Trebuchet MS"/>
              </a:rPr>
              <a:t>Pretrained </a:t>
            </a:r>
            <a:r>
              <a:rPr b="0" lang="en-US" sz="1800" spc="65" strike="noStrike" u="none">
                <a:solidFill>
                  <a:srgbClr val="ffffff"/>
                </a:solidFill>
                <a:uFillTx/>
                <a:latin typeface="Trebuchet MS"/>
              </a:rPr>
              <a:t>Weights</a:t>
            </a:r>
            <a:endParaRPr b="0" lang="en-US" sz="1800" strike="noStrike" u="none">
              <a:solidFill>
                <a:srgbClr val="ffffff"/>
              </a:solidFill>
              <a:uFillTx/>
              <a:latin typeface="Arial"/>
            </a:endParaRPr>
          </a:p>
          <a:p>
            <a:pPr marL="411480" defTabSz="914400">
              <a:lnSpc>
                <a:spcPct val="100000"/>
              </a:lnSpc>
              <a:spcBef>
                <a:spcPts val="1040"/>
              </a:spcBef>
              <a:tabLst>
                <a:tab algn="l" pos="0"/>
              </a:tabLst>
            </a:pPr>
            <a:r>
              <a:rPr b="0" lang="en-US" sz="3000" strike="noStrike" u="none" baseline="-20000">
                <a:solidFill>
                  <a:srgbClr val="ffffff"/>
                </a:solidFill>
                <a:uFillTx/>
                <a:latin typeface="Cambria Math"/>
              </a:rPr>
              <a:t>W</a:t>
            </a:r>
            <a:r>
              <a:rPr b="0" lang="en-US" sz="3000" spc="-37" strike="noStrike" u="none" baseline="-20000">
                <a:solidFill>
                  <a:srgbClr val="ffffff"/>
                </a:solidFill>
                <a:uFillTx/>
                <a:latin typeface="Cambria Math"/>
              </a:rPr>
              <a:t> </a:t>
            </a:r>
            <a:r>
              <a:rPr b="0" lang="en-US" sz="3000" strike="noStrike" u="none" baseline="-20000">
                <a:solidFill>
                  <a:srgbClr val="ffffff"/>
                </a:solidFill>
                <a:uFillTx/>
                <a:latin typeface="Cambria Math"/>
              </a:rPr>
              <a:t>ε </a:t>
            </a:r>
            <a:r>
              <a:rPr b="0" lang="en-US" sz="3000" spc="-31" strike="noStrike" u="none" baseline="-20000">
                <a:solidFill>
                  <a:srgbClr val="ffffff"/>
                </a:solidFill>
                <a:uFillTx/>
                <a:latin typeface="Cambria Math"/>
              </a:rPr>
              <a:t>ℝ</a:t>
            </a:r>
            <a:r>
              <a:rPr b="0" lang="en-US" sz="1500" spc="-20" strike="noStrike" u="none">
                <a:solidFill>
                  <a:srgbClr val="ffffff"/>
                </a:solidFill>
                <a:uFillTx/>
                <a:latin typeface="Cambria Math"/>
              </a:rPr>
              <a:t>𝑑×𝑑</a:t>
            </a:r>
            <a:endParaRPr b="0" lang="en-US" sz="1500" strike="noStrike" u="none">
              <a:solidFill>
                <a:srgbClr val="ffffff"/>
              </a:solidFill>
              <a:uFillTx/>
              <a:latin typeface="Arial"/>
            </a:endParaRPr>
          </a:p>
        </p:txBody>
      </p:sp>
      <p:grpSp>
        <p:nvGrpSpPr>
          <p:cNvPr id="360" name="object 5"/>
          <p:cNvGrpSpPr/>
          <p:nvPr/>
        </p:nvGrpSpPr>
        <p:grpSpPr>
          <a:xfrm>
            <a:off x="4448160" y="4600440"/>
            <a:ext cx="3328560" cy="556920"/>
            <a:chOff x="4448160" y="4600440"/>
            <a:chExt cx="3328560" cy="556920"/>
          </a:xfrm>
        </p:grpSpPr>
        <p:pic>
          <p:nvPicPr>
            <p:cNvPr id="361" name="object 6" descr=""/>
            <p:cNvPicPr/>
            <p:nvPr/>
          </p:nvPicPr>
          <p:blipFill>
            <a:blip r:embed="rId2"/>
            <a:stretch/>
          </p:blipFill>
          <p:spPr>
            <a:xfrm>
              <a:off x="4448160" y="4781520"/>
              <a:ext cx="3290760" cy="375840"/>
            </a:xfrm>
            <a:prstGeom prst="rect">
              <a:avLst/>
            </a:prstGeom>
            <a:noFill/>
            <a:ln w="0">
              <a:noFill/>
            </a:ln>
          </p:spPr>
        </p:pic>
        <p:sp>
          <p:nvSpPr>
            <p:cNvPr id="362" name="object 7"/>
            <p:cNvSpPr/>
            <p:nvPr/>
          </p:nvSpPr>
          <p:spPr>
            <a:xfrm>
              <a:off x="4524480" y="48387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3143250" y="0"/>
                  </a:moveTo>
                  <a:lnTo>
                    <a:pt x="0" y="0"/>
                  </a:lnTo>
                  <a:lnTo>
                    <a:pt x="0" y="228600"/>
                  </a:lnTo>
                  <a:lnTo>
                    <a:pt x="3143250" y="228600"/>
                  </a:lnTo>
                  <a:lnTo>
                    <a:pt x="3143250" y="0"/>
                  </a:lnTo>
                  <a:close/>
                </a:path>
              </a:pathLst>
            </a:custGeom>
            <a:solidFill>
              <a:srgbClr val="c0504d"/>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63" name="object 8"/>
            <p:cNvSpPr/>
            <p:nvPr/>
          </p:nvSpPr>
          <p:spPr>
            <a:xfrm>
              <a:off x="4524480" y="48387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0" y="228600"/>
                  </a:moveTo>
                  <a:lnTo>
                    <a:pt x="3143250" y="228600"/>
                  </a:lnTo>
                  <a:lnTo>
                    <a:pt x="3143250" y="0"/>
                  </a:lnTo>
                  <a:lnTo>
                    <a:pt x="0" y="0"/>
                  </a:lnTo>
                  <a:lnTo>
                    <a:pt x="0" y="228600"/>
                  </a:lnTo>
                  <a:close/>
                </a:path>
              </a:pathLst>
            </a:custGeom>
            <a:noFill/>
            <a:ln w="38100">
              <a:solidFill>
                <a:srgbClr val="622422"/>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64" name="object 9" descr=""/>
            <p:cNvPicPr/>
            <p:nvPr/>
          </p:nvPicPr>
          <p:blipFill>
            <a:blip r:embed="rId3"/>
            <a:stretch/>
          </p:blipFill>
          <p:spPr>
            <a:xfrm>
              <a:off x="4495680" y="4600440"/>
              <a:ext cx="3281040" cy="261720"/>
            </a:xfrm>
            <a:prstGeom prst="rect">
              <a:avLst/>
            </a:prstGeom>
            <a:noFill/>
            <a:ln w="0">
              <a:noFill/>
            </a:ln>
          </p:spPr>
        </p:pic>
        <p:sp>
          <p:nvSpPr>
            <p:cNvPr id="365" name="object 10"/>
            <p:cNvSpPr/>
            <p:nvPr/>
          </p:nvSpPr>
          <p:spPr>
            <a:xfrm>
              <a:off x="4567320" y="4653000"/>
              <a:ext cx="3142800" cy="132840"/>
            </a:xfrm>
            <a:custGeom>
              <a:avLst/>
              <a:gdLst>
                <a:gd name="textAreaLeft" fmla="*/ 0 w 3142800"/>
                <a:gd name="textAreaRight" fmla="*/ 3143160 w 3142800"/>
                <a:gd name="textAreaTop" fmla="*/ 0 h 132840"/>
                <a:gd name="textAreaBottom" fmla="*/ 133200 h 132840"/>
              </a:gdLst>
              <a:ahLst/>
              <a:rect l="textAreaLeft" t="textAreaTop" r="textAreaRight" b="textAreaBottom"/>
              <a:pathLst>
                <a:path w="3143250" h="133350">
                  <a:moveTo>
                    <a:pt x="0" y="133350"/>
                  </a:moveTo>
                  <a:lnTo>
                    <a:pt x="869" y="107394"/>
                  </a:lnTo>
                  <a:lnTo>
                    <a:pt x="3238" y="86201"/>
                  </a:lnTo>
                  <a:lnTo>
                    <a:pt x="6750" y="71913"/>
                  </a:lnTo>
                  <a:lnTo>
                    <a:pt x="11049" y="66675"/>
                  </a:lnTo>
                  <a:lnTo>
                    <a:pt x="1560449" y="66675"/>
                  </a:lnTo>
                  <a:lnTo>
                    <a:pt x="1564767" y="61418"/>
                  </a:lnTo>
                  <a:lnTo>
                    <a:pt x="1568323" y="47101"/>
                  </a:lnTo>
                  <a:lnTo>
                    <a:pt x="1570736" y="25902"/>
                  </a:lnTo>
                  <a:lnTo>
                    <a:pt x="1571625" y="0"/>
                  </a:lnTo>
                  <a:lnTo>
                    <a:pt x="1572494" y="25902"/>
                  </a:lnTo>
                  <a:lnTo>
                    <a:pt x="1574863" y="47101"/>
                  </a:lnTo>
                  <a:lnTo>
                    <a:pt x="1578375" y="61418"/>
                  </a:lnTo>
                  <a:lnTo>
                    <a:pt x="1582674" y="66675"/>
                  </a:lnTo>
                  <a:lnTo>
                    <a:pt x="3132074" y="66675"/>
                  </a:lnTo>
                  <a:lnTo>
                    <a:pt x="3136392" y="71913"/>
                  </a:lnTo>
                  <a:lnTo>
                    <a:pt x="3139948" y="86201"/>
                  </a:lnTo>
                  <a:lnTo>
                    <a:pt x="3142360" y="107394"/>
                  </a:lnTo>
                  <a:lnTo>
                    <a:pt x="3143250" y="133350"/>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366" name="object 11"/>
          <p:cNvSpPr/>
          <p:nvPr/>
        </p:nvSpPr>
        <p:spPr>
          <a:xfrm>
            <a:off x="4229640" y="4753800"/>
            <a:ext cx="17244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X</a:t>
            </a:r>
            <a:endParaRPr b="0" lang="en-US" sz="2000" strike="noStrike" u="none">
              <a:solidFill>
                <a:srgbClr val="000000"/>
              </a:solidFill>
              <a:uFillTx/>
              <a:latin typeface="Arial"/>
            </a:endParaRPr>
          </a:p>
        </p:txBody>
      </p:sp>
      <p:sp>
        <p:nvSpPr>
          <p:cNvPr id="367" name="object 12"/>
          <p:cNvSpPr/>
          <p:nvPr/>
        </p:nvSpPr>
        <p:spPr>
          <a:xfrm>
            <a:off x="6069600" y="4301640"/>
            <a:ext cx="174960" cy="62532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𝑑</a:t>
            </a:r>
            <a:endParaRPr b="0" lang="en-US" sz="2000" strike="noStrike" u="none">
              <a:solidFill>
                <a:srgbClr val="000000"/>
              </a:solidFill>
              <a:uFillTx/>
              <a:latin typeface="Arial"/>
            </a:endParaRPr>
          </a:p>
        </p:txBody>
      </p:sp>
      <p:grpSp>
        <p:nvGrpSpPr>
          <p:cNvPr id="368" name="object 13"/>
          <p:cNvGrpSpPr/>
          <p:nvPr/>
        </p:nvGrpSpPr>
        <p:grpSpPr>
          <a:xfrm>
            <a:off x="4448160" y="457200"/>
            <a:ext cx="7743600" cy="4299840"/>
            <a:chOff x="4448160" y="457200"/>
            <a:chExt cx="7743600" cy="4299840"/>
          </a:xfrm>
        </p:grpSpPr>
        <p:pic>
          <p:nvPicPr>
            <p:cNvPr id="369" name="object 14" descr=""/>
            <p:cNvPicPr/>
            <p:nvPr/>
          </p:nvPicPr>
          <p:blipFill>
            <a:blip r:embed="rId4"/>
            <a:stretch/>
          </p:blipFill>
          <p:spPr>
            <a:xfrm>
              <a:off x="4676760" y="4181400"/>
              <a:ext cx="537840" cy="556920"/>
            </a:xfrm>
            <a:prstGeom prst="rect">
              <a:avLst/>
            </a:prstGeom>
            <a:noFill/>
            <a:ln w="0">
              <a:noFill/>
            </a:ln>
          </p:spPr>
        </p:pic>
        <p:pic>
          <p:nvPicPr>
            <p:cNvPr id="370" name="object 15" descr=""/>
            <p:cNvPicPr/>
            <p:nvPr/>
          </p:nvPicPr>
          <p:blipFill>
            <a:blip r:embed="rId5"/>
            <a:stretch/>
          </p:blipFill>
          <p:spPr>
            <a:xfrm>
              <a:off x="4734720" y="4224240"/>
              <a:ext cx="421920" cy="437400"/>
            </a:xfrm>
            <a:prstGeom prst="rect">
              <a:avLst/>
            </a:prstGeom>
            <a:noFill/>
            <a:ln w="0">
              <a:noFill/>
            </a:ln>
          </p:spPr>
        </p:pic>
        <p:sp>
          <p:nvSpPr>
            <p:cNvPr id="371" name="object 16"/>
            <p:cNvSpPr/>
            <p:nvPr/>
          </p:nvSpPr>
          <p:spPr>
            <a:xfrm>
              <a:off x="4734720" y="4224240"/>
              <a:ext cx="422640" cy="437760"/>
            </a:xfrm>
            <a:custGeom>
              <a:avLst/>
              <a:gdLst>
                <a:gd name="textAreaLeft" fmla="*/ 0 w 422640"/>
                <a:gd name="textAreaRight" fmla="*/ 423000 w 422640"/>
                <a:gd name="textAreaTop" fmla="*/ 0 h 437760"/>
                <a:gd name="textAreaBottom" fmla="*/ 438120 h 437760"/>
              </a:gdLst>
              <a:ahLst/>
              <a:rect l="textAreaLeft" t="textAreaTop" r="textAreaRight" b="textAreaBottom"/>
              <a:pathLst>
                <a:path w="422910" h="438150">
                  <a:moveTo>
                    <a:pt x="29337" y="0"/>
                  </a:moveTo>
                  <a:lnTo>
                    <a:pt x="358139" y="29336"/>
                  </a:lnTo>
                  <a:lnTo>
                    <a:pt x="268605" y="104139"/>
                  </a:lnTo>
                  <a:lnTo>
                    <a:pt x="422401" y="288163"/>
                  </a:lnTo>
                  <a:lnTo>
                    <a:pt x="243332" y="437895"/>
                  </a:lnTo>
                  <a:lnTo>
                    <a:pt x="89535" y="253872"/>
                  </a:lnTo>
                  <a:lnTo>
                    <a:pt x="0" y="328675"/>
                  </a:lnTo>
                  <a:lnTo>
                    <a:pt x="29337" y="0"/>
                  </a:lnTo>
                  <a:close/>
                </a:path>
              </a:pathLst>
            </a:custGeom>
            <a:noFill/>
            <a:ln w="9524">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72" name="object 17" descr=""/>
            <p:cNvPicPr/>
            <p:nvPr/>
          </p:nvPicPr>
          <p:blipFill>
            <a:blip r:embed="rId6"/>
            <a:stretch/>
          </p:blipFill>
          <p:spPr>
            <a:xfrm>
              <a:off x="6905520" y="1743120"/>
              <a:ext cx="547200" cy="556920"/>
            </a:xfrm>
            <a:prstGeom prst="rect">
              <a:avLst/>
            </a:prstGeom>
            <a:noFill/>
            <a:ln w="0">
              <a:noFill/>
            </a:ln>
          </p:spPr>
        </p:pic>
        <p:pic>
          <p:nvPicPr>
            <p:cNvPr id="373" name="object 18" descr=""/>
            <p:cNvPicPr/>
            <p:nvPr/>
          </p:nvPicPr>
          <p:blipFill>
            <a:blip r:embed="rId7"/>
            <a:stretch/>
          </p:blipFill>
          <p:spPr>
            <a:xfrm>
              <a:off x="6969240" y="1779120"/>
              <a:ext cx="421920" cy="437400"/>
            </a:xfrm>
            <a:prstGeom prst="rect">
              <a:avLst/>
            </a:prstGeom>
            <a:noFill/>
            <a:ln w="0">
              <a:noFill/>
            </a:ln>
          </p:spPr>
        </p:pic>
        <p:sp>
          <p:nvSpPr>
            <p:cNvPr id="374" name="object 19"/>
            <p:cNvSpPr/>
            <p:nvPr/>
          </p:nvSpPr>
          <p:spPr>
            <a:xfrm>
              <a:off x="6969240" y="1779120"/>
              <a:ext cx="422640" cy="437760"/>
            </a:xfrm>
            <a:custGeom>
              <a:avLst/>
              <a:gdLst>
                <a:gd name="textAreaLeft" fmla="*/ 0 w 422640"/>
                <a:gd name="textAreaRight" fmla="*/ 423000 w 422640"/>
                <a:gd name="textAreaTop" fmla="*/ 0 h 437760"/>
                <a:gd name="textAreaBottom" fmla="*/ 438120 h 437760"/>
              </a:gdLst>
              <a:ahLst/>
              <a:rect l="textAreaLeft" t="textAreaTop" r="textAreaRight" b="textAreaBottom"/>
              <a:pathLst>
                <a:path w="422909" h="438150">
                  <a:moveTo>
                    <a:pt x="29336" y="0"/>
                  </a:moveTo>
                  <a:lnTo>
                    <a:pt x="358140" y="29464"/>
                  </a:lnTo>
                  <a:lnTo>
                    <a:pt x="268604" y="104267"/>
                  </a:lnTo>
                  <a:lnTo>
                    <a:pt x="422401" y="288290"/>
                  </a:lnTo>
                  <a:lnTo>
                    <a:pt x="243331" y="437896"/>
                  </a:lnTo>
                  <a:lnTo>
                    <a:pt x="89534" y="253873"/>
                  </a:lnTo>
                  <a:lnTo>
                    <a:pt x="0" y="328803"/>
                  </a:lnTo>
                  <a:lnTo>
                    <a:pt x="29336" y="0"/>
                  </a:lnTo>
                  <a:close/>
                </a:path>
              </a:pathLst>
            </a:custGeom>
            <a:noFill/>
            <a:ln w="9525">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75" name="object 20" descr=""/>
            <p:cNvPicPr/>
            <p:nvPr/>
          </p:nvPicPr>
          <p:blipFill>
            <a:blip r:embed="rId8"/>
            <a:stretch/>
          </p:blipFill>
          <p:spPr>
            <a:xfrm>
              <a:off x="6724800" y="4190760"/>
              <a:ext cx="547200" cy="566280"/>
            </a:xfrm>
            <a:prstGeom prst="rect">
              <a:avLst/>
            </a:prstGeom>
            <a:noFill/>
            <a:ln w="0">
              <a:noFill/>
            </a:ln>
          </p:spPr>
        </p:pic>
        <p:pic>
          <p:nvPicPr>
            <p:cNvPr id="376" name="object 21" descr=""/>
            <p:cNvPicPr/>
            <p:nvPr/>
          </p:nvPicPr>
          <p:blipFill>
            <a:blip r:embed="rId9"/>
            <a:stretch/>
          </p:blipFill>
          <p:spPr>
            <a:xfrm>
              <a:off x="6790320" y="4230360"/>
              <a:ext cx="423360" cy="444600"/>
            </a:xfrm>
            <a:prstGeom prst="rect">
              <a:avLst/>
            </a:prstGeom>
            <a:noFill/>
            <a:ln w="0">
              <a:noFill/>
            </a:ln>
          </p:spPr>
        </p:pic>
        <p:sp>
          <p:nvSpPr>
            <p:cNvPr id="377" name="object 22"/>
            <p:cNvSpPr/>
            <p:nvPr/>
          </p:nvSpPr>
          <p:spPr>
            <a:xfrm>
              <a:off x="6790320" y="4230360"/>
              <a:ext cx="423360" cy="444600"/>
            </a:xfrm>
            <a:custGeom>
              <a:avLst/>
              <a:gdLst>
                <a:gd name="textAreaLeft" fmla="*/ 0 w 423360"/>
                <a:gd name="textAreaRight" fmla="*/ 423720 w 423360"/>
                <a:gd name="textAreaTop" fmla="*/ 0 h 444600"/>
                <a:gd name="textAreaBottom" fmla="*/ 444960 h 444600"/>
              </a:gdLst>
              <a:ahLst/>
              <a:rect l="textAreaLeft" t="textAreaTop" r="textAreaRight" b="textAreaBottom"/>
              <a:pathLst>
                <a:path w="423545" h="445135">
                  <a:moveTo>
                    <a:pt x="382905" y="0"/>
                  </a:moveTo>
                  <a:lnTo>
                    <a:pt x="423545" y="327532"/>
                  </a:lnTo>
                  <a:lnTo>
                    <a:pt x="331470" y="255777"/>
                  </a:lnTo>
                  <a:lnTo>
                    <a:pt x="184023" y="444880"/>
                  </a:lnTo>
                  <a:lnTo>
                    <a:pt x="0" y="301370"/>
                  </a:lnTo>
                  <a:lnTo>
                    <a:pt x="147447" y="112267"/>
                  </a:lnTo>
                  <a:lnTo>
                    <a:pt x="55372" y="40512"/>
                  </a:lnTo>
                  <a:lnTo>
                    <a:pt x="382905" y="0"/>
                  </a:lnTo>
                  <a:close/>
                </a:path>
              </a:pathLst>
            </a:custGeom>
            <a:noFill/>
            <a:ln w="9525">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78" name="object 23" descr=""/>
            <p:cNvPicPr/>
            <p:nvPr/>
          </p:nvPicPr>
          <p:blipFill>
            <a:blip r:embed="rId10"/>
            <a:stretch/>
          </p:blipFill>
          <p:spPr>
            <a:xfrm>
              <a:off x="4809960" y="1724040"/>
              <a:ext cx="537840" cy="556920"/>
            </a:xfrm>
            <a:prstGeom prst="rect">
              <a:avLst/>
            </a:prstGeom>
            <a:noFill/>
            <a:ln w="0">
              <a:noFill/>
            </a:ln>
          </p:spPr>
        </p:pic>
        <p:pic>
          <p:nvPicPr>
            <p:cNvPr id="379" name="object 24" descr=""/>
            <p:cNvPicPr/>
            <p:nvPr/>
          </p:nvPicPr>
          <p:blipFill>
            <a:blip r:embed="rId11"/>
            <a:stretch/>
          </p:blipFill>
          <p:spPr>
            <a:xfrm>
              <a:off x="4870080" y="1764720"/>
              <a:ext cx="421560" cy="435240"/>
            </a:xfrm>
            <a:prstGeom prst="rect">
              <a:avLst/>
            </a:prstGeom>
            <a:noFill/>
            <a:ln w="0">
              <a:noFill/>
            </a:ln>
          </p:spPr>
        </p:pic>
        <p:sp>
          <p:nvSpPr>
            <p:cNvPr id="380" name="object 25"/>
            <p:cNvSpPr/>
            <p:nvPr/>
          </p:nvSpPr>
          <p:spPr>
            <a:xfrm>
              <a:off x="4870080" y="1764720"/>
              <a:ext cx="421920" cy="435960"/>
            </a:xfrm>
            <a:custGeom>
              <a:avLst/>
              <a:gdLst>
                <a:gd name="textAreaLeft" fmla="*/ 0 w 421920"/>
                <a:gd name="textAreaRight" fmla="*/ 422280 w 421920"/>
                <a:gd name="textAreaTop" fmla="*/ 0 h 435960"/>
                <a:gd name="textAreaBottom" fmla="*/ 436320 h 435960"/>
              </a:gdLst>
              <a:ahLst/>
              <a:rect l="textAreaLeft" t="textAreaTop" r="textAreaRight" b="textAreaBottom"/>
              <a:pathLst>
                <a:path w="422275" h="436244">
                  <a:moveTo>
                    <a:pt x="395732" y="0"/>
                  </a:moveTo>
                  <a:lnTo>
                    <a:pt x="421894" y="328930"/>
                  </a:lnTo>
                  <a:lnTo>
                    <a:pt x="333121" y="253237"/>
                  </a:lnTo>
                  <a:lnTo>
                    <a:pt x="177546" y="435737"/>
                  </a:lnTo>
                  <a:lnTo>
                    <a:pt x="0" y="284353"/>
                  </a:lnTo>
                  <a:lnTo>
                    <a:pt x="155448" y="101854"/>
                  </a:lnTo>
                  <a:lnTo>
                    <a:pt x="66675" y="26162"/>
                  </a:lnTo>
                  <a:lnTo>
                    <a:pt x="395732" y="0"/>
                  </a:lnTo>
                  <a:close/>
                </a:path>
              </a:pathLst>
            </a:custGeom>
            <a:noFill/>
            <a:ln w="9525">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81" name="object 26" descr=""/>
            <p:cNvPicPr/>
            <p:nvPr/>
          </p:nvPicPr>
          <p:blipFill>
            <a:blip r:embed="rId12"/>
            <a:stretch/>
          </p:blipFill>
          <p:spPr>
            <a:xfrm>
              <a:off x="5829480" y="1724040"/>
              <a:ext cx="537840" cy="528120"/>
            </a:xfrm>
            <a:prstGeom prst="rect">
              <a:avLst/>
            </a:prstGeom>
            <a:noFill/>
            <a:ln w="0">
              <a:noFill/>
            </a:ln>
          </p:spPr>
        </p:pic>
        <p:pic>
          <p:nvPicPr>
            <p:cNvPr id="382" name="object 27" descr=""/>
            <p:cNvPicPr/>
            <p:nvPr/>
          </p:nvPicPr>
          <p:blipFill>
            <a:blip r:embed="rId13"/>
            <a:stretch/>
          </p:blipFill>
          <p:spPr>
            <a:xfrm>
              <a:off x="5890680" y="1764000"/>
              <a:ext cx="419760" cy="406080"/>
            </a:xfrm>
            <a:prstGeom prst="rect">
              <a:avLst/>
            </a:prstGeom>
            <a:noFill/>
            <a:ln w="0">
              <a:noFill/>
            </a:ln>
          </p:spPr>
        </p:pic>
        <p:sp>
          <p:nvSpPr>
            <p:cNvPr id="383" name="object 28"/>
            <p:cNvSpPr/>
            <p:nvPr/>
          </p:nvSpPr>
          <p:spPr>
            <a:xfrm>
              <a:off x="5890680" y="1764000"/>
              <a:ext cx="420120" cy="406080"/>
            </a:xfrm>
            <a:custGeom>
              <a:avLst/>
              <a:gdLst>
                <a:gd name="textAreaLeft" fmla="*/ 0 w 420120"/>
                <a:gd name="textAreaRight" fmla="*/ 420480 w 420120"/>
                <a:gd name="textAreaTop" fmla="*/ 0 h 406080"/>
                <a:gd name="textAreaBottom" fmla="*/ 406440 h 406080"/>
              </a:gdLst>
              <a:ahLst/>
              <a:rect l="textAreaLeft" t="textAreaTop" r="textAreaRight" b="textAreaBottom"/>
              <a:pathLst>
                <a:path w="420370" h="406400">
                  <a:moveTo>
                    <a:pt x="0" y="138049"/>
                  </a:moveTo>
                  <a:lnTo>
                    <a:pt x="145034" y="138049"/>
                  </a:lnTo>
                  <a:lnTo>
                    <a:pt x="145034" y="0"/>
                  </a:lnTo>
                  <a:lnTo>
                    <a:pt x="274955" y="0"/>
                  </a:lnTo>
                  <a:lnTo>
                    <a:pt x="274955" y="138049"/>
                  </a:lnTo>
                  <a:lnTo>
                    <a:pt x="419989" y="138049"/>
                  </a:lnTo>
                  <a:lnTo>
                    <a:pt x="419989" y="267970"/>
                  </a:lnTo>
                  <a:lnTo>
                    <a:pt x="274955" y="267970"/>
                  </a:lnTo>
                  <a:lnTo>
                    <a:pt x="274955" y="406019"/>
                  </a:lnTo>
                  <a:lnTo>
                    <a:pt x="145034" y="406019"/>
                  </a:lnTo>
                  <a:lnTo>
                    <a:pt x="145034" y="267970"/>
                  </a:lnTo>
                  <a:lnTo>
                    <a:pt x="0" y="267970"/>
                  </a:lnTo>
                  <a:lnTo>
                    <a:pt x="0" y="138049"/>
                  </a:lnTo>
                  <a:close/>
                </a:path>
              </a:pathLst>
            </a:custGeom>
            <a:noFill/>
            <a:ln w="9524">
              <a:solidFill>
                <a:srgbClr val="497dba"/>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84" name="object 29" descr=""/>
            <p:cNvPicPr/>
            <p:nvPr/>
          </p:nvPicPr>
          <p:blipFill>
            <a:blip r:embed="rId14"/>
            <a:stretch/>
          </p:blipFill>
          <p:spPr>
            <a:xfrm>
              <a:off x="4448160" y="1324080"/>
              <a:ext cx="3290760" cy="375840"/>
            </a:xfrm>
            <a:prstGeom prst="rect">
              <a:avLst/>
            </a:prstGeom>
            <a:noFill/>
            <a:ln w="0">
              <a:noFill/>
            </a:ln>
          </p:spPr>
        </p:pic>
        <p:sp>
          <p:nvSpPr>
            <p:cNvPr id="385" name="object 30"/>
            <p:cNvSpPr/>
            <p:nvPr/>
          </p:nvSpPr>
          <p:spPr>
            <a:xfrm>
              <a:off x="4524480" y="13809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3143250" y="0"/>
                  </a:moveTo>
                  <a:lnTo>
                    <a:pt x="0" y="0"/>
                  </a:lnTo>
                  <a:lnTo>
                    <a:pt x="0" y="228600"/>
                  </a:lnTo>
                  <a:lnTo>
                    <a:pt x="3143250" y="228600"/>
                  </a:lnTo>
                  <a:lnTo>
                    <a:pt x="3143250" y="0"/>
                  </a:lnTo>
                  <a:close/>
                </a:path>
              </a:pathLst>
            </a:custGeom>
            <a:solidFill>
              <a:srgbClr val="c0504d"/>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86" name="object 31"/>
            <p:cNvSpPr/>
            <p:nvPr/>
          </p:nvSpPr>
          <p:spPr>
            <a:xfrm>
              <a:off x="4524480" y="1380960"/>
              <a:ext cx="3142800" cy="228240"/>
            </a:xfrm>
            <a:custGeom>
              <a:avLst/>
              <a:gdLst>
                <a:gd name="textAreaLeft" fmla="*/ 0 w 3142800"/>
                <a:gd name="textAreaRight" fmla="*/ 3143160 w 3142800"/>
                <a:gd name="textAreaTop" fmla="*/ 0 h 228240"/>
                <a:gd name="textAreaBottom" fmla="*/ 228600 h 228240"/>
              </a:gdLst>
              <a:ahLst/>
              <a:rect l="textAreaLeft" t="textAreaTop" r="textAreaRight" b="textAreaBottom"/>
              <a:pathLst>
                <a:path w="3143250" h="228600">
                  <a:moveTo>
                    <a:pt x="0" y="228600"/>
                  </a:moveTo>
                  <a:lnTo>
                    <a:pt x="3143250" y="228600"/>
                  </a:lnTo>
                  <a:lnTo>
                    <a:pt x="3143250" y="0"/>
                  </a:lnTo>
                  <a:lnTo>
                    <a:pt x="0" y="0"/>
                  </a:lnTo>
                  <a:lnTo>
                    <a:pt x="0" y="228600"/>
                  </a:lnTo>
                  <a:close/>
                </a:path>
              </a:pathLst>
            </a:custGeom>
            <a:noFill/>
            <a:ln w="38100">
              <a:solidFill>
                <a:srgbClr val="622422"/>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87" name="object 32" descr=""/>
            <p:cNvPicPr/>
            <p:nvPr/>
          </p:nvPicPr>
          <p:blipFill>
            <a:blip r:embed="rId15"/>
            <a:stretch/>
          </p:blipFill>
          <p:spPr>
            <a:xfrm>
              <a:off x="8143920" y="457200"/>
              <a:ext cx="4047840" cy="2947680"/>
            </a:xfrm>
            <a:prstGeom prst="rect">
              <a:avLst/>
            </a:prstGeom>
            <a:noFill/>
            <a:ln w="0">
              <a:noFill/>
            </a:ln>
          </p:spPr>
        </p:pic>
        <p:pic>
          <p:nvPicPr>
            <p:cNvPr id="388" name="object 33" descr=""/>
            <p:cNvPicPr/>
            <p:nvPr/>
          </p:nvPicPr>
          <p:blipFill>
            <a:blip r:embed="rId16"/>
            <a:stretch/>
          </p:blipFill>
          <p:spPr>
            <a:xfrm>
              <a:off x="9344160" y="885600"/>
              <a:ext cx="2261880" cy="2004840"/>
            </a:xfrm>
            <a:prstGeom prst="rect">
              <a:avLst/>
            </a:prstGeom>
            <a:noFill/>
            <a:ln w="0">
              <a:noFill/>
            </a:ln>
          </p:spPr>
        </p:pic>
        <p:sp>
          <p:nvSpPr>
            <p:cNvPr id="389" name="object 34"/>
            <p:cNvSpPr/>
            <p:nvPr/>
          </p:nvSpPr>
          <p:spPr>
            <a:xfrm>
              <a:off x="8984160" y="509760"/>
              <a:ext cx="3166560" cy="2800800"/>
            </a:xfrm>
            <a:custGeom>
              <a:avLst/>
              <a:gdLst>
                <a:gd name="textAreaLeft" fmla="*/ 0 w 3166560"/>
                <a:gd name="textAreaRight" fmla="*/ 3166920 w 3166560"/>
                <a:gd name="textAreaTop" fmla="*/ 0 h 2800800"/>
                <a:gd name="textAreaBottom" fmla="*/ 2801160 h 2800800"/>
              </a:gdLst>
              <a:ahLst/>
              <a:rect l="textAreaLeft" t="textAreaTop" r="textAreaRight" b="textAreaBottom"/>
              <a:pathLst>
                <a:path w="3166745" h="2800985">
                  <a:moveTo>
                    <a:pt x="2449486" y="101"/>
                  </a:moveTo>
                  <a:lnTo>
                    <a:pt x="2407654" y="4253"/>
                  </a:lnTo>
                  <a:lnTo>
                    <a:pt x="2366463" y="14290"/>
                  </a:lnTo>
                  <a:lnTo>
                    <a:pt x="2326380" y="30166"/>
                  </a:lnTo>
                  <a:lnTo>
                    <a:pt x="2287876" y="51831"/>
                  </a:lnTo>
                  <a:lnTo>
                    <a:pt x="2251419" y="79239"/>
                  </a:lnTo>
                  <a:lnTo>
                    <a:pt x="2217477" y="112341"/>
                  </a:lnTo>
                  <a:lnTo>
                    <a:pt x="2186521" y="151092"/>
                  </a:lnTo>
                  <a:lnTo>
                    <a:pt x="2162758" y="117653"/>
                  </a:lnTo>
                  <a:lnTo>
                    <a:pt x="2136054" y="87798"/>
                  </a:lnTo>
                  <a:lnTo>
                    <a:pt x="2106707" y="61777"/>
                  </a:lnTo>
                  <a:lnTo>
                    <a:pt x="2075015" y="39840"/>
                  </a:lnTo>
                  <a:lnTo>
                    <a:pt x="2034926" y="19649"/>
                  </a:lnTo>
                  <a:lnTo>
                    <a:pt x="1993929" y="6438"/>
                  </a:lnTo>
                  <a:lnTo>
                    <a:pt x="1952537" y="0"/>
                  </a:lnTo>
                  <a:lnTo>
                    <a:pt x="1911260" y="126"/>
                  </a:lnTo>
                  <a:lnTo>
                    <a:pt x="1870609" y="6612"/>
                  </a:lnTo>
                  <a:lnTo>
                    <a:pt x="1831095" y="19250"/>
                  </a:lnTo>
                  <a:lnTo>
                    <a:pt x="1793230" y="37833"/>
                  </a:lnTo>
                  <a:lnTo>
                    <a:pt x="1757524" y="62154"/>
                  </a:lnTo>
                  <a:lnTo>
                    <a:pt x="1724489" y="92007"/>
                  </a:lnTo>
                  <a:lnTo>
                    <a:pt x="1694635" y="127185"/>
                  </a:lnTo>
                  <a:lnTo>
                    <a:pt x="1668474" y="167480"/>
                  </a:lnTo>
                  <a:lnTo>
                    <a:pt x="1646517" y="212687"/>
                  </a:lnTo>
                  <a:lnTo>
                    <a:pt x="1625669" y="189698"/>
                  </a:lnTo>
                  <a:lnTo>
                    <a:pt x="1580259" y="149482"/>
                  </a:lnTo>
                  <a:lnTo>
                    <a:pt x="1514382" y="109451"/>
                  </a:lnTo>
                  <a:lnTo>
                    <a:pt x="1471917" y="92743"/>
                  </a:lnTo>
                  <a:lnTo>
                    <a:pt x="1428841" y="82153"/>
                  </a:lnTo>
                  <a:lnTo>
                    <a:pt x="1385549" y="77534"/>
                  </a:lnTo>
                  <a:lnTo>
                    <a:pt x="1342438" y="78740"/>
                  </a:lnTo>
                  <a:lnTo>
                    <a:pt x="1299904" y="85623"/>
                  </a:lnTo>
                  <a:lnTo>
                    <a:pt x="1258341" y="98038"/>
                  </a:lnTo>
                  <a:lnTo>
                    <a:pt x="1218148" y="115837"/>
                  </a:lnTo>
                  <a:lnTo>
                    <a:pt x="1179719" y="138873"/>
                  </a:lnTo>
                  <a:lnTo>
                    <a:pt x="1143450" y="167002"/>
                  </a:lnTo>
                  <a:lnTo>
                    <a:pt x="1109738" y="200074"/>
                  </a:lnTo>
                  <a:lnTo>
                    <a:pt x="1078978" y="237945"/>
                  </a:lnTo>
                  <a:lnTo>
                    <a:pt x="1051567" y="280468"/>
                  </a:lnTo>
                  <a:lnTo>
                    <a:pt x="1027900" y="327495"/>
                  </a:lnTo>
                  <a:lnTo>
                    <a:pt x="986049" y="301093"/>
                  </a:lnTo>
                  <a:lnTo>
                    <a:pt x="942563" y="279739"/>
                  </a:lnTo>
                  <a:lnTo>
                    <a:pt x="897751" y="263503"/>
                  </a:lnTo>
                  <a:lnTo>
                    <a:pt x="851922" y="252457"/>
                  </a:lnTo>
                  <a:lnTo>
                    <a:pt x="805383" y="246672"/>
                  </a:lnTo>
                  <a:lnTo>
                    <a:pt x="758445" y="246218"/>
                  </a:lnTo>
                  <a:lnTo>
                    <a:pt x="711416" y="251168"/>
                  </a:lnTo>
                  <a:lnTo>
                    <a:pt x="669398" y="260259"/>
                  </a:lnTo>
                  <a:lnTo>
                    <a:pt x="628854" y="273403"/>
                  </a:lnTo>
                  <a:lnTo>
                    <a:pt x="589911" y="290397"/>
                  </a:lnTo>
                  <a:lnTo>
                    <a:pt x="552695" y="311040"/>
                  </a:lnTo>
                  <a:lnTo>
                    <a:pt x="517334" y="335132"/>
                  </a:lnTo>
                  <a:lnTo>
                    <a:pt x="483955" y="362470"/>
                  </a:lnTo>
                  <a:lnTo>
                    <a:pt x="452684" y="392854"/>
                  </a:lnTo>
                  <a:lnTo>
                    <a:pt x="423649" y="426081"/>
                  </a:lnTo>
                  <a:lnTo>
                    <a:pt x="396976" y="461952"/>
                  </a:lnTo>
                  <a:lnTo>
                    <a:pt x="372793" y="500264"/>
                  </a:lnTo>
                  <a:lnTo>
                    <a:pt x="351226" y="540817"/>
                  </a:lnTo>
                  <a:lnTo>
                    <a:pt x="332403" y="583408"/>
                  </a:lnTo>
                  <a:lnTo>
                    <a:pt x="316450" y="627837"/>
                  </a:lnTo>
                  <a:lnTo>
                    <a:pt x="303495" y="673902"/>
                  </a:lnTo>
                  <a:lnTo>
                    <a:pt x="293664" y="721403"/>
                  </a:lnTo>
                  <a:lnTo>
                    <a:pt x="287085" y="770137"/>
                  </a:lnTo>
                  <a:lnTo>
                    <a:pt x="283884" y="819903"/>
                  </a:lnTo>
                  <a:lnTo>
                    <a:pt x="284188" y="870500"/>
                  </a:lnTo>
                  <a:lnTo>
                    <a:pt x="288125" y="921728"/>
                  </a:lnTo>
                  <a:lnTo>
                    <a:pt x="285458" y="930491"/>
                  </a:lnTo>
                  <a:lnTo>
                    <a:pt x="243038" y="939338"/>
                  </a:lnTo>
                  <a:lnTo>
                    <a:pt x="202429" y="954850"/>
                  </a:lnTo>
                  <a:lnTo>
                    <a:pt x="164120" y="976647"/>
                  </a:lnTo>
                  <a:lnTo>
                    <a:pt x="128598" y="1004349"/>
                  </a:lnTo>
                  <a:lnTo>
                    <a:pt x="96354" y="1037576"/>
                  </a:lnTo>
                  <a:lnTo>
                    <a:pt x="67875" y="1075948"/>
                  </a:lnTo>
                  <a:lnTo>
                    <a:pt x="43650" y="1119086"/>
                  </a:lnTo>
                  <a:lnTo>
                    <a:pt x="24344" y="1165984"/>
                  </a:lnTo>
                  <a:lnTo>
                    <a:pt x="10725" y="1214440"/>
                  </a:lnTo>
                  <a:lnTo>
                    <a:pt x="2655" y="1263824"/>
                  </a:lnTo>
                  <a:lnTo>
                    <a:pt x="0" y="1313509"/>
                  </a:lnTo>
                  <a:lnTo>
                    <a:pt x="2624" y="1362865"/>
                  </a:lnTo>
                  <a:lnTo>
                    <a:pt x="10392" y="1411265"/>
                  </a:lnTo>
                  <a:lnTo>
                    <a:pt x="23168" y="1458080"/>
                  </a:lnTo>
                  <a:lnTo>
                    <a:pt x="40818" y="1502682"/>
                  </a:lnTo>
                  <a:lnTo>
                    <a:pt x="63206" y="1544443"/>
                  </a:lnTo>
                  <a:lnTo>
                    <a:pt x="90196" y="1582733"/>
                  </a:lnTo>
                  <a:lnTo>
                    <a:pt x="121653" y="1616925"/>
                  </a:lnTo>
                  <a:lnTo>
                    <a:pt x="157442" y="1646390"/>
                  </a:lnTo>
                  <a:lnTo>
                    <a:pt x="131978" y="1683454"/>
                  </a:lnTo>
                  <a:lnTo>
                    <a:pt x="110764" y="1723648"/>
                  </a:lnTo>
                  <a:lnTo>
                    <a:pt x="93944" y="1766448"/>
                  </a:lnTo>
                  <a:lnTo>
                    <a:pt x="81662" y="1811330"/>
                  </a:lnTo>
                  <a:lnTo>
                    <a:pt x="74064" y="1857769"/>
                  </a:lnTo>
                  <a:lnTo>
                    <a:pt x="71294" y="1905241"/>
                  </a:lnTo>
                  <a:lnTo>
                    <a:pt x="73495" y="1953222"/>
                  </a:lnTo>
                  <a:lnTo>
                    <a:pt x="81415" y="2004516"/>
                  </a:lnTo>
                  <a:lnTo>
                    <a:pt x="94669" y="2052913"/>
                  </a:lnTo>
                  <a:lnTo>
                    <a:pt x="112835" y="2098012"/>
                  </a:lnTo>
                  <a:lnTo>
                    <a:pt x="135490" y="2139413"/>
                  </a:lnTo>
                  <a:lnTo>
                    <a:pt x="162210" y="2176717"/>
                  </a:lnTo>
                  <a:lnTo>
                    <a:pt x="192573" y="2209524"/>
                  </a:lnTo>
                  <a:lnTo>
                    <a:pt x="226156" y="2237433"/>
                  </a:lnTo>
                  <a:lnTo>
                    <a:pt x="262537" y="2260044"/>
                  </a:lnTo>
                  <a:lnTo>
                    <a:pt x="301291" y="2276959"/>
                  </a:lnTo>
                  <a:lnTo>
                    <a:pt x="341997" y="2287776"/>
                  </a:lnTo>
                  <a:lnTo>
                    <a:pt x="384231" y="2292095"/>
                  </a:lnTo>
                  <a:lnTo>
                    <a:pt x="427571" y="2289518"/>
                  </a:lnTo>
                  <a:lnTo>
                    <a:pt x="433540" y="2301837"/>
                  </a:lnTo>
                  <a:lnTo>
                    <a:pt x="457765" y="2346549"/>
                  </a:lnTo>
                  <a:lnTo>
                    <a:pt x="484351" y="2388233"/>
                  </a:lnTo>
                  <a:lnTo>
                    <a:pt x="513125" y="2426835"/>
                  </a:lnTo>
                  <a:lnTo>
                    <a:pt x="543917" y="2462304"/>
                  </a:lnTo>
                  <a:lnTo>
                    <a:pt x="576552" y="2494588"/>
                  </a:lnTo>
                  <a:lnTo>
                    <a:pt x="610861" y="2523635"/>
                  </a:lnTo>
                  <a:lnTo>
                    <a:pt x="646669" y="2549393"/>
                  </a:lnTo>
                  <a:lnTo>
                    <a:pt x="683806" y="2571809"/>
                  </a:lnTo>
                  <a:lnTo>
                    <a:pt x="722099" y="2590833"/>
                  </a:lnTo>
                  <a:lnTo>
                    <a:pt x="761376" y="2606411"/>
                  </a:lnTo>
                  <a:lnTo>
                    <a:pt x="801464" y="2618492"/>
                  </a:lnTo>
                  <a:lnTo>
                    <a:pt x="842193" y="2627023"/>
                  </a:lnTo>
                  <a:lnTo>
                    <a:pt x="883388" y="2631954"/>
                  </a:lnTo>
                  <a:lnTo>
                    <a:pt x="924879" y="2633232"/>
                  </a:lnTo>
                  <a:lnTo>
                    <a:pt x="966494" y="2630804"/>
                  </a:lnTo>
                  <a:lnTo>
                    <a:pt x="1008059" y="2624619"/>
                  </a:lnTo>
                  <a:lnTo>
                    <a:pt x="1049404" y="2614625"/>
                  </a:lnTo>
                  <a:lnTo>
                    <a:pt x="1090355" y="2600770"/>
                  </a:lnTo>
                  <a:lnTo>
                    <a:pt x="1130741" y="2583001"/>
                  </a:lnTo>
                  <a:lnTo>
                    <a:pt x="1170390" y="2561268"/>
                  </a:lnTo>
                  <a:lnTo>
                    <a:pt x="1209129" y="2535517"/>
                  </a:lnTo>
                  <a:lnTo>
                    <a:pt x="1238201" y="2582882"/>
                  </a:lnTo>
                  <a:lnTo>
                    <a:pt x="1270798" y="2626293"/>
                  </a:lnTo>
                  <a:lnTo>
                    <a:pt x="1306637" y="2665496"/>
                  </a:lnTo>
                  <a:lnTo>
                    <a:pt x="1345433" y="2700238"/>
                  </a:lnTo>
                  <a:lnTo>
                    <a:pt x="1386901" y="2730266"/>
                  </a:lnTo>
                  <a:lnTo>
                    <a:pt x="1430758" y="2755326"/>
                  </a:lnTo>
                  <a:lnTo>
                    <a:pt x="1476718" y="2775166"/>
                  </a:lnTo>
                  <a:lnTo>
                    <a:pt x="1520358" y="2788590"/>
                  </a:lnTo>
                  <a:lnTo>
                    <a:pt x="1564053" y="2797080"/>
                  </a:lnTo>
                  <a:lnTo>
                    <a:pt x="1607585" y="2800776"/>
                  </a:lnTo>
                  <a:lnTo>
                    <a:pt x="1650738" y="2799818"/>
                  </a:lnTo>
                  <a:lnTo>
                    <a:pt x="1693292" y="2794349"/>
                  </a:lnTo>
                  <a:lnTo>
                    <a:pt x="1735031" y="2784507"/>
                  </a:lnTo>
                  <a:lnTo>
                    <a:pt x="1775737" y="2770435"/>
                  </a:lnTo>
                  <a:lnTo>
                    <a:pt x="1815192" y="2752272"/>
                  </a:lnTo>
                  <a:lnTo>
                    <a:pt x="1853178" y="2730160"/>
                  </a:lnTo>
                  <a:lnTo>
                    <a:pt x="1889477" y="2704239"/>
                  </a:lnTo>
                  <a:lnTo>
                    <a:pt x="1923873" y="2674650"/>
                  </a:lnTo>
                  <a:lnTo>
                    <a:pt x="1956148" y="2641534"/>
                  </a:lnTo>
                  <a:lnTo>
                    <a:pt x="1986083" y="2605030"/>
                  </a:lnTo>
                  <a:lnTo>
                    <a:pt x="2013460" y="2565281"/>
                  </a:lnTo>
                  <a:lnTo>
                    <a:pt x="2038064" y="2522427"/>
                  </a:lnTo>
                  <a:lnTo>
                    <a:pt x="2059675" y="2476608"/>
                  </a:lnTo>
                  <a:lnTo>
                    <a:pt x="2078076" y="2427966"/>
                  </a:lnTo>
                  <a:lnTo>
                    <a:pt x="2093049" y="2376640"/>
                  </a:lnTo>
                  <a:lnTo>
                    <a:pt x="2133976" y="2403727"/>
                  </a:lnTo>
                  <a:lnTo>
                    <a:pt x="2176934" y="2425152"/>
                  </a:lnTo>
                  <a:lnTo>
                    <a:pt x="2221513" y="2440767"/>
                  </a:lnTo>
                  <a:lnTo>
                    <a:pt x="2267305" y="2450426"/>
                  </a:lnTo>
                  <a:lnTo>
                    <a:pt x="2313902" y="2453983"/>
                  </a:lnTo>
                  <a:lnTo>
                    <a:pt x="2357205" y="2451772"/>
                  </a:lnTo>
                  <a:lnTo>
                    <a:pt x="2399293" y="2444452"/>
                  </a:lnTo>
                  <a:lnTo>
                    <a:pt x="2439952" y="2432278"/>
                  </a:lnTo>
                  <a:lnTo>
                    <a:pt x="2478966" y="2415504"/>
                  </a:lnTo>
                  <a:lnTo>
                    <a:pt x="2516122" y="2394385"/>
                  </a:lnTo>
                  <a:lnTo>
                    <a:pt x="2551204" y="2369175"/>
                  </a:lnTo>
                  <a:lnTo>
                    <a:pt x="2583998" y="2340130"/>
                  </a:lnTo>
                  <a:lnTo>
                    <a:pt x="2614289" y="2307504"/>
                  </a:lnTo>
                  <a:lnTo>
                    <a:pt x="2641862" y="2271552"/>
                  </a:lnTo>
                  <a:lnTo>
                    <a:pt x="2666503" y="2232528"/>
                  </a:lnTo>
                  <a:lnTo>
                    <a:pt x="2687997" y="2190687"/>
                  </a:lnTo>
                  <a:lnTo>
                    <a:pt x="2706129" y="2146284"/>
                  </a:lnTo>
                  <a:lnTo>
                    <a:pt x="2720686" y="2099573"/>
                  </a:lnTo>
                  <a:lnTo>
                    <a:pt x="2731451" y="2050809"/>
                  </a:lnTo>
                  <a:lnTo>
                    <a:pt x="2738210" y="2000247"/>
                  </a:lnTo>
                  <a:lnTo>
                    <a:pt x="2740749" y="1948142"/>
                  </a:lnTo>
                  <a:lnTo>
                    <a:pt x="2790799" y="1936300"/>
                  </a:lnTo>
                  <a:lnTo>
                    <a:pt x="2839368" y="1918424"/>
                  </a:lnTo>
                  <a:lnTo>
                    <a:pt x="2886102" y="1894695"/>
                  </a:lnTo>
                  <a:lnTo>
                    <a:pt x="2930647" y="1865297"/>
                  </a:lnTo>
                  <a:lnTo>
                    <a:pt x="2972651" y="1830413"/>
                  </a:lnTo>
                  <a:lnTo>
                    <a:pt x="3005471" y="1797264"/>
                  </a:lnTo>
                  <a:lnTo>
                    <a:pt x="3035335" y="1761474"/>
                  </a:lnTo>
                  <a:lnTo>
                    <a:pt x="3062213" y="1723292"/>
                  </a:lnTo>
                  <a:lnTo>
                    <a:pt x="3086079" y="1682970"/>
                  </a:lnTo>
                  <a:lnTo>
                    <a:pt x="3106904" y="1640760"/>
                  </a:lnTo>
                  <a:lnTo>
                    <a:pt x="3124663" y="1596913"/>
                  </a:lnTo>
                  <a:lnTo>
                    <a:pt x="3139326" y="1551681"/>
                  </a:lnTo>
                  <a:lnTo>
                    <a:pt x="3150866" y="1505315"/>
                  </a:lnTo>
                  <a:lnTo>
                    <a:pt x="3159257" y="1458066"/>
                  </a:lnTo>
                  <a:lnTo>
                    <a:pt x="3164469" y="1410185"/>
                  </a:lnTo>
                  <a:lnTo>
                    <a:pt x="3166476" y="1361925"/>
                  </a:lnTo>
                  <a:lnTo>
                    <a:pt x="3165251" y="1313537"/>
                  </a:lnTo>
                  <a:lnTo>
                    <a:pt x="3160765" y="1265271"/>
                  </a:lnTo>
                  <a:lnTo>
                    <a:pt x="3152991" y="1217380"/>
                  </a:lnTo>
                  <a:lnTo>
                    <a:pt x="3141901" y="1170115"/>
                  </a:lnTo>
                  <a:lnTo>
                    <a:pt x="3127469" y="1123727"/>
                  </a:lnTo>
                  <a:lnTo>
                    <a:pt x="3109665" y="1078467"/>
                  </a:lnTo>
                  <a:lnTo>
                    <a:pt x="3088464" y="1034588"/>
                  </a:lnTo>
                  <a:lnTo>
                    <a:pt x="3063837" y="992340"/>
                  </a:lnTo>
                  <a:lnTo>
                    <a:pt x="3068957" y="977175"/>
                  </a:lnTo>
                  <a:lnTo>
                    <a:pt x="3081744" y="930491"/>
                  </a:lnTo>
                  <a:lnTo>
                    <a:pt x="3090709" y="880202"/>
                  </a:lnTo>
                  <a:lnTo>
                    <a:pt x="3095059" y="830053"/>
                  </a:lnTo>
                  <a:lnTo>
                    <a:pt x="3094962" y="780398"/>
                  </a:lnTo>
                  <a:lnTo>
                    <a:pt x="3090584" y="731591"/>
                  </a:lnTo>
                  <a:lnTo>
                    <a:pt x="3082092" y="683984"/>
                  </a:lnTo>
                  <a:lnTo>
                    <a:pt x="3069653" y="637932"/>
                  </a:lnTo>
                  <a:lnTo>
                    <a:pt x="3053435" y="593787"/>
                  </a:lnTo>
                  <a:lnTo>
                    <a:pt x="3033605" y="551905"/>
                  </a:lnTo>
                  <a:lnTo>
                    <a:pt x="3010329" y="512637"/>
                  </a:lnTo>
                  <a:lnTo>
                    <a:pt x="2983775" y="476339"/>
                  </a:lnTo>
                  <a:lnTo>
                    <a:pt x="2954110" y="443362"/>
                  </a:lnTo>
                  <a:lnTo>
                    <a:pt x="2921500" y="414062"/>
                  </a:lnTo>
                  <a:lnTo>
                    <a:pt x="2886114" y="388791"/>
                  </a:lnTo>
                  <a:lnTo>
                    <a:pt x="2848117" y="367903"/>
                  </a:lnTo>
                  <a:lnTo>
                    <a:pt x="2807678" y="351752"/>
                  </a:lnTo>
                  <a:lnTo>
                    <a:pt x="2798038" y="303753"/>
                  </a:lnTo>
                  <a:lnTo>
                    <a:pt x="2783985" y="257701"/>
                  </a:lnTo>
                  <a:lnTo>
                    <a:pt x="2765720" y="214020"/>
                  </a:lnTo>
                  <a:lnTo>
                    <a:pt x="2743444" y="173133"/>
                  </a:lnTo>
                  <a:lnTo>
                    <a:pt x="2717358" y="135464"/>
                  </a:lnTo>
                  <a:lnTo>
                    <a:pt x="2687663" y="101435"/>
                  </a:lnTo>
                  <a:lnTo>
                    <a:pt x="2651837" y="69279"/>
                  </a:lnTo>
                  <a:lnTo>
                    <a:pt x="2613838" y="43293"/>
                  </a:lnTo>
                  <a:lnTo>
                    <a:pt x="2574134" y="23429"/>
                  </a:lnTo>
                  <a:lnTo>
                    <a:pt x="2533195" y="9641"/>
                  </a:lnTo>
                  <a:lnTo>
                    <a:pt x="2491489" y="1881"/>
                  </a:lnTo>
                  <a:lnTo>
                    <a:pt x="2449486" y="101"/>
                  </a:lnTo>
                  <a:close/>
                </a:path>
              </a:pathLst>
            </a:custGeom>
            <a:solidFill>
              <a:srgbClr val="4f81bc"/>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90" name="object 35" descr=""/>
            <p:cNvPicPr/>
            <p:nvPr/>
          </p:nvPicPr>
          <p:blipFill>
            <a:blip r:embed="rId17"/>
            <a:stretch/>
          </p:blipFill>
          <p:spPr>
            <a:xfrm>
              <a:off x="8210520" y="2799000"/>
              <a:ext cx="155160" cy="155160"/>
            </a:xfrm>
            <a:prstGeom prst="rect">
              <a:avLst/>
            </a:prstGeom>
            <a:noFill/>
            <a:ln w="0">
              <a:noFill/>
            </a:ln>
          </p:spPr>
        </p:pic>
        <p:sp>
          <p:nvSpPr>
            <p:cNvPr id="391" name="object 36"/>
            <p:cNvSpPr/>
            <p:nvPr/>
          </p:nvSpPr>
          <p:spPr>
            <a:xfrm>
              <a:off x="8370720" y="2378520"/>
              <a:ext cx="769320" cy="552240"/>
            </a:xfrm>
            <a:custGeom>
              <a:avLst/>
              <a:gdLst>
                <a:gd name="textAreaLeft" fmla="*/ 0 w 769320"/>
                <a:gd name="textAreaRight" fmla="*/ 769680 w 769320"/>
                <a:gd name="textAreaTop" fmla="*/ 0 h 552240"/>
                <a:gd name="textAreaBottom" fmla="*/ 552600 h 552240"/>
              </a:gdLst>
              <a:ahLst/>
              <a:rect l="textAreaLeft" t="textAreaTop" r="textAreaRight" b="textAreaBottom"/>
              <a:pathLst>
                <a:path w="769620" h="552450">
                  <a:moveTo>
                    <a:pt x="311150" y="396494"/>
                  </a:moveTo>
                  <a:lnTo>
                    <a:pt x="303199" y="347306"/>
                  </a:lnTo>
                  <a:lnTo>
                    <a:pt x="281101" y="304596"/>
                  </a:lnTo>
                  <a:lnTo>
                    <a:pt x="247421" y="270929"/>
                  </a:lnTo>
                  <a:lnTo>
                    <a:pt x="204711" y="248856"/>
                  </a:lnTo>
                  <a:lnTo>
                    <a:pt x="155575" y="240919"/>
                  </a:lnTo>
                  <a:lnTo>
                    <a:pt x="106375" y="248856"/>
                  </a:lnTo>
                  <a:lnTo>
                    <a:pt x="63665" y="270929"/>
                  </a:lnTo>
                  <a:lnTo>
                    <a:pt x="29997" y="304596"/>
                  </a:lnTo>
                  <a:lnTo>
                    <a:pt x="7924" y="347306"/>
                  </a:lnTo>
                  <a:lnTo>
                    <a:pt x="0" y="396494"/>
                  </a:lnTo>
                  <a:lnTo>
                    <a:pt x="7924" y="445643"/>
                  </a:lnTo>
                  <a:lnTo>
                    <a:pt x="29997" y="488353"/>
                  </a:lnTo>
                  <a:lnTo>
                    <a:pt x="63665" y="522033"/>
                  </a:lnTo>
                  <a:lnTo>
                    <a:pt x="106375" y="544131"/>
                  </a:lnTo>
                  <a:lnTo>
                    <a:pt x="155575" y="552069"/>
                  </a:lnTo>
                  <a:lnTo>
                    <a:pt x="204711" y="544131"/>
                  </a:lnTo>
                  <a:lnTo>
                    <a:pt x="247421" y="522033"/>
                  </a:lnTo>
                  <a:lnTo>
                    <a:pt x="281101" y="488353"/>
                  </a:lnTo>
                  <a:lnTo>
                    <a:pt x="303199" y="445643"/>
                  </a:lnTo>
                  <a:lnTo>
                    <a:pt x="311150" y="396494"/>
                  </a:lnTo>
                  <a:close/>
                </a:path>
                <a:path w="769620" h="552450">
                  <a:moveTo>
                    <a:pt x="769620" y="233426"/>
                  </a:moveTo>
                  <a:lnTo>
                    <a:pt x="764870" y="186397"/>
                  </a:lnTo>
                  <a:lnTo>
                    <a:pt x="751268" y="142582"/>
                  </a:lnTo>
                  <a:lnTo>
                    <a:pt x="729742" y="102933"/>
                  </a:lnTo>
                  <a:lnTo>
                    <a:pt x="701243" y="68376"/>
                  </a:lnTo>
                  <a:lnTo>
                    <a:pt x="666686" y="39878"/>
                  </a:lnTo>
                  <a:lnTo>
                    <a:pt x="627037" y="18351"/>
                  </a:lnTo>
                  <a:lnTo>
                    <a:pt x="583222" y="4749"/>
                  </a:lnTo>
                  <a:lnTo>
                    <a:pt x="536194" y="0"/>
                  </a:lnTo>
                  <a:lnTo>
                    <a:pt x="489191" y="4749"/>
                  </a:lnTo>
                  <a:lnTo>
                    <a:pt x="445401" y="18351"/>
                  </a:lnTo>
                  <a:lnTo>
                    <a:pt x="405777" y="39878"/>
                  </a:lnTo>
                  <a:lnTo>
                    <a:pt x="371246" y="68376"/>
                  </a:lnTo>
                  <a:lnTo>
                    <a:pt x="342747" y="102933"/>
                  </a:lnTo>
                  <a:lnTo>
                    <a:pt x="321233" y="142582"/>
                  </a:lnTo>
                  <a:lnTo>
                    <a:pt x="307632" y="186397"/>
                  </a:lnTo>
                  <a:lnTo>
                    <a:pt x="302895" y="233426"/>
                  </a:lnTo>
                  <a:lnTo>
                    <a:pt x="307632" y="280428"/>
                  </a:lnTo>
                  <a:lnTo>
                    <a:pt x="321233" y="324218"/>
                  </a:lnTo>
                  <a:lnTo>
                    <a:pt x="342747" y="363842"/>
                  </a:lnTo>
                  <a:lnTo>
                    <a:pt x="371246" y="398373"/>
                  </a:lnTo>
                  <a:lnTo>
                    <a:pt x="405777" y="426872"/>
                  </a:lnTo>
                  <a:lnTo>
                    <a:pt x="445401" y="448386"/>
                  </a:lnTo>
                  <a:lnTo>
                    <a:pt x="489191" y="461987"/>
                  </a:lnTo>
                  <a:lnTo>
                    <a:pt x="536194" y="466725"/>
                  </a:lnTo>
                  <a:lnTo>
                    <a:pt x="583222" y="461987"/>
                  </a:lnTo>
                  <a:lnTo>
                    <a:pt x="627037" y="448386"/>
                  </a:lnTo>
                  <a:lnTo>
                    <a:pt x="666686" y="426872"/>
                  </a:lnTo>
                  <a:lnTo>
                    <a:pt x="701243" y="398373"/>
                  </a:lnTo>
                  <a:lnTo>
                    <a:pt x="729742" y="363842"/>
                  </a:lnTo>
                  <a:lnTo>
                    <a:pt x="751268" y="324218"/>
                  </a:lnTo>
                  <a:lnTo>
                    <a:pt x="764870" y="280428"/>
                  </a:lnTo>
                  <a:lnTo>
                    <a:pt x="769620" y="233426"/>
                  </a:lnTo>
                  <a:close/>
                </a:path>
              </a:pathLst>
            </a:custGeom>
            <a:solidFill>
              <a:srgbClr val="4f81bc"/>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392" name="object 37"/>
            <p:cNvSpPr/>
            <p:nvPr/>
          </p:nvSpPr>
          <p:spPr>
            <a:xfrm>
              <a:off x="8984160" y="509760"/>
              <a:ext cx="3166560" cy="2800800"/>
            </a:xfrm>
            <a:custGeom>
              <a:avLst/>
              <a:gdLst>
                <a:gd name="textAreaLeft" fmla="*/ 0 w 3166560"/>
                <a:gd name="textAreaRight" fmla="*/ 3166920 w 3166560"/>
                <a:gd name="textAreaTop" fmla="*/ 0 h 2800800"/>
                <a:gd name="textAreaBottom" fmla="*/ 2801160 h 2800800"/>
              </a:gdLst>
              <a:ahLst/>
              <a:rect l="textAreaLeft" t="textAreaTop" r="textAreaRight" b="textAreaBottom"/>
              <a:pathLst>
                <a:path w="3166745" h="2800985">
                  <a:moveTo>
                    <a:pt x="288125" y="921728"/>
                  </a:moveTo>
                  <a:lnTo>
                    <a:pt x="284188" y="870500"/>
                  </a:lnTo>
                  <a:lnTo>
                    <a:pt x="283884" y="819903"/>
                  </a:lnTo>
                  <a:lnTo>
                    <a:pt x="287085" y="770137"/>
                  </a:lnTo>
                  <a:lnTo>
                    <a:pt x="293664" y="721403"/>
                  </a:lnTo>
                  <a:lnTo>
                    <a:pt x="303495" y="673902"/>
                  </a:lnTo>
                  <a:lnTo>
                    <a:pt x="316450" y="627837"/>
                  </a:lnTo>
                  <a:lnTo>
                    <a:pt x="332403" y="583408"/>
                  </a:lnTo>
                  <a:lnTo>
                    <a:pt x="351226" y="540817"/>
                  </a:lnTo>
                  <a:lnTo>
                    <a:pt x="372793" y="500264"/>
                  </a:lnTo>
                  <a:lnTo>
                    <a:pt x="396976" y="461952"/>
                  </a:lnTo>
                  <a:lnTo>
                    <a:pt x="423649" y="426081"/>
                  </a:lnTo>
                  <a:lnTo>
                    <a:pt x="452684" y="392854"/>
                  </a:lnTo>
                  <a:lnTo>
                    <a:pt x="483955" y="362470"/>
                  </a:lnTo>
                  <a:lnTo>
                    <a:pt x="517334" y="335132"/>
                  </a:lnTo>
                  <a:lnTo>
                    <a:pt x="552695" y="311040"/>
                  </a:lnTo>
                  <a:lnTo>
                    <a:pt x="589911" y="290397"/>
                  </a:lnTo>
                  <a:lnTo>
                    <a:pt x="628854" y="273403"/>
                  </a:lnTo>
                  <a:lnTo>
                    <a:pt x="669398" y="260259"/>
                  </a:lnTo>
                  <a:lnTo>
                    <a:pt x="711416" y="251168"/>
                  </a:lnTo>
                  <a:lnTo>
                    <a:pt x="758445" y="246218"/>
                  </a:lnTo>
                  <a:lnTo>
                    <a:pt x="805383" y="246672"/>
                  </a:lnTo>
                  <a:lnTo>
                    <a:pt x="851922" y="252457"/>
                  </a:lnTo>
                  <a:lnTo>
                    <a:pt x="897751" y="263503"/>
                  </a:lnTo>
                  <a:lnTo>
                    <a:pt x="942563" y="279739"/>
                  </a:lnTo>
                  <a:lnTo>
                    <a:pt x="986049" y="301093"/>
                  </a:lnTo>
                  <a:lnTo>
                    <a:pt x="1027900" y="327495"/>
                  </a:lnTo>
                  <a:lnTo>
                    <a:pt x="1051567" y="280468"/>
                  </a:lnTo>
                  <a:lnTo>
                    <a:pt x="1078978" y="237945"/>
                  </a:lnTo>
                  <a:lnTo>
                    <a:pt x="1109738" y="200074"/>
                  </a:lnTo>
                  <a:lnTo>
                    <a:pt x="1143450" y="167002"/>
                  </a:lnTo>
                  <a:lnTo>
                    <a:pt x="1179719" y="138873"/>
                  </a:lnTo>
                  <a:lnTo>
                    <a:pt x="1218148" y="115837"/>
                  </a:lnTo>
                  <a:lnTo>
                    <a:pt x="1258341" y="98038"/>
                  </a:lnTo>
                  <a:lnTo>
                    <a:pt x="1299904" y="85623"/>
                  </a:lnTo>
                  <a:lnTo>
                    <a:pt x="1342438" y="78740"/>
                  </a:lnTo>
                  <a:lnTo>
                    <a:pt x="1385549" y="77534"/>
                  </a:lnTo>
                  <a:lnTo>
                    <a:pt x="1428841" y="82153"/>
                  </a:lnTo>
                  <a:lnTo>
                    <a:pt x="1471917" y="92743"/>
                  </a:lnTo>
                  <a:lnTo>
                    <a:pt x="1514382" y="109451"/>
                  </a:lnTo>
                  <a:lnTo>
                    <a:pt x="1555839" y="132423"/>
                  </a:lnTo>
                  <a:lnTo>
                    <a:pt x="1603559" y="168602"/>
                  </a:lnTo>
                  <a:lnTo>
                    <a:pt x="1646517" y="212687"/>
                  </a:lnTo>
                  <a:lnTo>
                    <a:pt x="1668474" y="167480"/>
                  </a:lnTo>
                  <a:lnTo>
                    <a:pt x="1694635" y="127185"/>
                  </a:lnTo>
                  <a:lnTo>
                    <a:pt x="1724489" y="92007"/>
                  </a:lnTo>
                  <a:lnTo>
                    <a:pt x="1757524" y="62154"/>
                  </a:lnTo>
                  <a:lnTo>
                    <a:pt x="1793230" y="37833"/>
                  </a:lnTo>
                  <a:lnTo>
                    <a:pt x="1831095" y="19250"/>
                  </a:lnTo>
                  <a:lnTo>
                    <a:pt x="1870609" y="6612"/>
                  </a:lnTo>
                  <a:lnTo>
                    <a:pt x="1911260" y="126"/>
                  </a:lnTo>
                  <a:lnTo>
                    <a:pt x="1952537" y="0"/>
                  </a:lnTo>
                  <a:lnTo>
                    <a:pt x="1993929" y="6438"/>
                  </a:lnTo>
                  <a:lnTo>
                    <a:pt x="2034926" y="19649"/>
                  </a:lnTo>
                  <a:lnTo>
                    <a:pt x="2075015" y="39840"/>
                  </a:lnTo>
                  <a:lnTo>
                    <a:pt x="2106707" y="61777"/>
                  </a:lnTo>
                  <a:lnTo>
                    <a:pt x="2136054" y="87798"/>
                  </a:lnTo>
                  <a:lnTo>
                    <a:pt x="2162758" y="117653"/>
                  </a:lnTo>
                  <a:lnTo>
                    <a:pt x="2186521" y="151092"/>
                  </a:lnTo>
                  <a:lnTo>
                    <a:pt x="2217477" y="112341"/>
                  </a:lnTo>
                  <a:lnTo>
                    <a:pt x="2251419" y="79239"/>
                  </a:lnTo>
                  <a:lnTo>
                    <a:pt x="2287876" y="51831"/>
                  </a:lnTo>
                  <a:lnTo>
                    <a:pt x="2326380" y="30166"/>
                  </a:lnTo>
                  <a:lnTo>
                    <a:pt x="2366463" y="14290"/>
                  </a:lnTo>
                  <a:lnTo>
                    <a:pt x="2407654" y="4253"/>
                  </a:lnTo>
                  <a:lnTo>
                    <a:pt x="2449486" y="101"/>
                  </a:lnTo>
                  <a:lnTo>
                    <a:pt x="2491489" y="1881"/>
                  </a:lnTo>
                  <a:lnTo>
                    <a:pt x="2533195" y="9641"/>
                  </a:lnTo>
                  <a:lnTo>
                    <a:pt x="2574134" y="23429"/>
                  </a:lnTo>
                  <a:lnTo>
                    <a:pt x="2613838" y="43293"/>
                  </a:lnTo>
                  <a:lnTo>
                    <a:pt x="2651837" y="69279"/>
                  </a:lnTo>
                  <a:lnTo>
                    <a:pt x="2687663" y="101435"/>
                  </a:lnTo>
                  <a:lnTo>
                    <a:pt x="2717358" y="135464"/>
                  </a:lnTo>
                  <a:lnTo>
                    <a:pt x="2743444" y="173133"/>
                  </a:lnTo>
                  <a:lnTo>
                    <a:pt x="2765720" y="214020"/>
                  </a:lnTo>
                  <a:lnTo>
                    <a:pt x="2783985" y="257701"/>
                  </a:lnTo>
                  <a:lnTo>
                    <a:pt x="2798038" y="303753"/>
                  </a:lnTo>
                  <a:lnTo>
                    <a:pt x="2807678" y="351752"/>
                  </a:lnTo>
                  <a:lnTo>
                    <a:pt x="2848117" y="367903"/>
                  </a:lnTo>
                  <a:lnTo>
                    <a:pt x="2886114" y="388791"/>
                  </a:lnTo>
                  <a:lnTo>
                    <a:pt x="2921500" y="414062"/>
                  </a:lnTo>
                  <a:lnTo>
                    <a:pt x="2954110" y="443362"/>
                  </a:lnTo>
                  <a:lnTo>
                    <a:pt x="2983775" y="476339"/>
                  </a:lnTo>
                  <a:lnTo>
                    <a:pt x="3010329" y="512637"/>
                  </a:lnTo>
                  <a:lnTo>
                    <a:pt x="3033605" y="551905"/>
                  </a:lnTo>
                  <a:lnTo>
                    <a:pt x="3053435" y="593787"/>
                  </a:lnTo>
                  <a:lnTo>
                    <a:pt x="3069653" y="637932"/>
                  </a:lnTo>
                  <a:lnTo>
                    <a:pt x="3082092" y="683984"/>
                  </a:lnTo>
                  <a:lnTo>
                    <a:pt x="3090584" y="731591"/>
                  </a:lnTo>
                  <a:lnTo>
                    <a:pt x="3094962" y="780398"/>
                  </a:lnTo>
                  <a:lnTo>
                    <a:pt x="3095059" y="830053"/>
                  </a:lnTo>
                  <a:lnTo>
                    <a:pt x="3090709" y="880202"/>
                  </a:lnTo>
                  <a:lnTo>
                    <a:pt x="3081744" y="930491"/>
                  </a:lnTo>
                  <a:lnTo>
                    <a:pt x="3068957" y="977175"/>
                  </a:lnTo>
                  <a:lnTo>
                    <a:pt x="3063837" y="992340"/>
                  </a:lnTo>
                  <a:lnTo>
                    <a:pt x="3088464" y="1034588"/>
                  </a:lnTo>
                  <a:lnTo>
                    <a:pt x="3109665" y="1078467"/>
                  </a:lnTo>
                  <a:lnTo>
                    <a:pt x="3127469" y="1123727"/>
                  </a:lnTo>
                  <a:lnTo>
                    <a:pt x="3141901" y="1170115"/>
                  </a:lnTo>
                  <a:lnTo>
                    <a:pt x="3152991" y="1217380"/>
                  </a:lnTo>
                  <a:lnTo>
                    <a:pt x="3160765" y="1265271"/>
                  </a:lnTo>
                  <a:lnTo>
                    <a:pt x="3165251" y="1313537"/>
                  </a:lnTo>
                  <a:lnTo>
                    <a:pt x="3166476" y="1361925"/>
                  </a:lnTo>
                  <a:lnTo>
                    <a:pt x="3164469" y="1410185"/>
                  </a:lnTo>
                  <a:lnTo>
                    <a:pt x="3159257" y="1458066"/>
                  </a:lnTo>
                  <a:lnTo>
                    <a:pt x="3150866" y="1505315"/>
                  </a:lnTo>
                  <a:lnTo>
                    <a:pt x="3139326" y="1551681"/>
                  </a:lnTo>
                  <a:lnTo>
                    <a:pt x="3124663" y="1596913"/>
                  </a:lnTo>
                  <a:lnTo>
                    <a:pt x="3106904" y="1640760"/>
                  </a:lnTo>
                  <a:lnTo>
                    <a:pt x="3086079" y="1682970"/>
                  </a:lnTo>
                  <a:lnTo>
                    <a:pt x="3062213" y="1723292"/>
                  </a:lnTo>
                  <a:lnTo>
                    <a:pt x="3035335" y="1761474"/>
                  </a:lnTo>
                  <a:lnTo>
                    <a:pt x="3005471" y="1797264"/>
                  </a:lnTo>
                  <a:lnTo>
                    <a:pt x="2972651" y="1830413"/>
                  </a:lnTo>
                  <a:lnTo>
                    <a:pt x="2930647" y="1865297"/>
                  </a:lnTo>
                  <a:lnTo>
                    <a:pt x="2886102" y="1894695"/>
                  </a:lnTo>
                  <a:lnTo>
                    <a:pt x="2839368" y="1918424"/>
                  </a:lnTo>
                  <a:lnTo>
                    <a:pt x="2790799" y="1936300"/>
                  </a:lnTo>
                  <a:lnTo>
                    <a:pt x="2740749" y="1948142"/>
                  </a:lnTo>
                  <a:lnTo>
                    <a:pt x="2738210" y="2000247"/>
                  </a:lnTo>
                  <a:lnTo>
                    <a:pt x="2731451" y="2050809"/>
                  </a:lnTo>
                  <a:lnTo>
                    <a:pt x="2720686" y="2099573"/>
                  </a:lnTo>
                  <a:lnTo>
                    <a:pt x="2706129" y="2146284"/>
                  </a:lnTo>
                  <a:lnTo>
                    <a:pt x="2687997" y="2190687"/>
                  </a:lnTo>
                  <a:lnTo>
                    <a:pt x="2666503" y="2232528"/>
                  </a:lnTo>
                  <a:lnTo>
                    <a:pt x="2641862" y="2271552"/>
                  </a:lnTo>
                  <a:lnTo>
                    <a:pt x="2614289" y="2307504"/>
                  </a:lnTo>
                  <a:lnTo>
                    <a:pt x="2583998" y="2340130"/>
                  </a:lnTo>
                  <a:lnTo>
                    <a:pt x="2551204" y="2369175"/>
                  </a:lnTo>
                  <a:lnTo>
                    <a:pt x="2516122" y="2394385"/>
                  </a:lnTo>
                  <a:lnTo>
                    <a:pt x="2478966" y="2415504"/>
                  </a:lnTo>
                  <a:lnTo>
                    <a:pt x="2439952" y="2432278"/>
                  </a:lnTo>
                  <a:lnTo>
                    <a:pt x="2399293" y="2444452"/>
                  </a:lnTo>
                  <a:lnTo>
                    <a:pt x="2357205" y="2451772"/>
                  </a:lnTo>
                  <a:lnTo>
                    <a:pt x="2313902" y="2453983"/>
                  </a:lnTo>
                  <a:lnTo>
                    <a:pt x="2267305" y="2450426"/>
                  </a:lnTo>
                  <a:lnTo>
                    <a:pt x="2221513" y="2440767"/>
                  </a:lnTo>
                  <a:lnTo>
                    <a:pt x="2176934" y="2425152"/>
                  </a:lnTo>
                  <a:lnTo>
                    <a:pt x="2133976" y="2403727"/>
                  </a:lnTo>
                  <a:lnTo>
                    <a:pt x="2093049" y="2376640"/>
                  </a:lnTo>
                  <a:lnTo>
                    <a:pt x="2078076" y="2427966"/>
                  </a:lnTo>
                  <a:lnTo>
                    <a:pt x="2059675" y="2476608"/>
                  </a:lnTo>
                  <a:lnTo>
                    <a:pt x="2038064" y="2522427"/>
                  </a:lnTo>
                  <a:lnTo>
                    <a:pt x="2013460" y="2565281"/>
                  </a:lnTo>
                  <a:lnTo>
                    <a:pt x="1986083" y="2605030"/>
                  </a:lnTo>
                  <a:lnTo>
                    <a:pt x="1956148" y="2641534"/>
                  </a:lnTo>
                  <a:lnTo>
                    <a:pt x="1923873" y="2674650"/>
                  </a:lnTo>
                  <a:lnTo>
                    <a:pt x="1889477" y="2704239"/>
                  </a:lnTo>
                  <a:lnTo>
                    <a:pt x="1853178" y="2730160"/>
                  </a:lnTo>
                  <a:lnTo>
                    <a:pt x="1815192" y="2752272"/>
                  </a:lnTo>
                  <a:lnTo>
                    <a:pt x="1775737" y="2770435"/>
                  </a:lnTo>
                  <a:lnTo>
                    <a:pt x="1735031" y="2784507"/>
                  </a:lnTo>
                  <a:lnTo>
                    <a:pt x="1693292" y="2794349"/>
                  </a:lnTo>
                  <a:lnTo>
                    <a:pt x="1650738" y="2799818"/>
                  </a:lnTo>
                  <a:lnTo>
                    <a:pt x="1607585" y="2800776"/>
                  </a:lnTo>
                  <a:lnTo>
                    <a:pt x="1564053" y="2797080"/>
                  </a:lnTo>
                  <a:lnTo>
                    <a:pt x="1520358" y="2788590"/>
                  </a:lnTo>
                  <a:lnTo>
                    <a:pt x="1476718" y="2775166"/>
                  </a:lnTo>
                  <a:lnTo>
                    <a:pt x="1430758" y="2755326"/>
                  </a:lnTo>
                  <a:lnTo>
                    <a:pt x="1386901" y="2730266"/>
                  </a:lnTo>
                  <a:lnTo>
                    <a:pt x="1345433" y="2700238"/>
                  </a:lnTo>
                  <a:lnTo>
                    <a:pt x="1306637" y="2665496"/>
                  </a:lnTo>
                  <a:lnTo>
                    <a:pt x="1270798" y="2626293"/>
                  </a:lnTo>
                  <a:lnTo>
                    <a:pt x="1238201" y="2582882"/>
                  </a:lnTo>
                  <a:lnTo>
                    <a:pt x="1209129" y="2535517"/>
                  </a:lnTo>
                  <a:lnTo>
                    <a:pt x="1170390" y="2561268"/>
                  </a:lnTo>
                  <a:lnTo>
                    <a:pt x="1130741" y="2583001"/>
                  </a:lnTo>
                  <a:lnTo>
                    <a:pt x="1090355" y="2600770"/>
                  </a:lnTo>
                  <a:lnTo>
                    <a:pt x="1049404" y="2614625"/>
                  </a:lnTo>
                  <a:lnTo>
                    <a:pt x="1008059" y="2624619"/>
                  </a:lnTo>
                  <a:lnTo>
                    <a:pt x="966494" y="2630804"/>
                  </a:lnTo>
                  <a:lnTo>
                    <a:pt x="924879" y="2633232"/>
                  </a:lnTo>
                  <a:lnTo>
                    <a:pt x="883388" y="2631954"/>
                  </a:lnTo>
                  <a:lnTo>
                    <a:pt x="842193" y="2627023"/>
                  </a:lnTo>
                  <a:lnTo>
                    <a:pt x="801464" y="2618492"/>
                  </a:lnTo>
                  <a:lnTo>
                    <a:pt x="761376" y="2606411"/>
                  </a:lnTo>
                  <a:lnTo>
                    <a:pt x="722099" y="2590833"/>
                  </a:lnTo>
                  <a:lnTo>
                    <a:pt x="683806" y="2571809"/>
                  </a:lnTo>
                  <a:lnTo>
                    <a:pt x="646669" y="2549393"/>
                  </a:lnTo>
                  <a:lnTo>
                    <a:pt x="610861" y="2523635"/>
                  </a:lnTo>
                  <a:lnTo>
                    <a:pt x="576552" y="2494588"/>
                  </a:lnTo>
                  <a:lnTo>
                    <a:pt x="543917" y="2462304"/>
                  </a:lnTo>
                  <a:lnTo>
                    <a:pt x="513125" y="2426835"/>
                  </a:lnTo>
                  <a:lnTo>
                    <a:pt x="484351" y="2388233"/>
                  </a:lnTo>
                  <a:lnTo>
                    <a:pt x="457765" y="2346549"/>
                  </a:lnTo>
                  <a:lnTo>
                    <a:pt x="433540" y="2301837"/>
                  </a:lnTo>
                  <a:lnTo>
                    <a:pt x="429603" y="2293582"/>
                  </a:lnTo>
                  <a:lnTo>
                    <a:pt x="427571" y="2289518"/>
                  </a:lnTo>
                  <a:lnTo>
                    <a:pt x="384231" y="2292095"/>
                  </a:lnTo>
                  <a:lnTo>
                    <a:pt x="341997" y="2287776"/>
                  </a:lnTo>
                  <a:lnTo>
                    <a:pt x="301291" y="2276959"/>
                  </a:lnTo>
                  <a:lnTo>
                    <a:pt x="262537" y="2260044"/>
                  </a:lnTo>
                  <a:lnTo>
                    <a:pt x="226156" y="2237433"/>
                  </a:lnTo>
                  <a:lnTo>
                    <a:pt x="192573" y="2209524"/>
                  </a:lnTo>
                  <a:lnTo>
                    <a:pt x="162210" y="2176717"/>
                  </a:lnTo>
                  <a:lnTo>
                    <a:pt x="135490" y="2139413"/>
                  </a:lnTo>
                  <a:lnTo>
                    <a:pt x="112835" y="2098012"/>
                  </a:lnTo>
                  <a:lnTo>
                    <a:pt x="94669" y="2052913"/>
                  </a:lnTo>
                  <a:lnTo>
                    <a:pt x="81415" y="2004516"/>
                  </a:lnTo>
                  <a:lnTo>
                    <a:pt x="73495" y="1953222"/>
                  </a:lnTo>
                  <a:lnTo>
                    <a:pt x="71294" y="1905241"/>
                  </a:lnTo>
                  <a:lnTo>
                    <a:pt x="74064" y="1857769"/>
                  </a:lnTo>
                  <a:lnTo>
                    <a:pt x="81662" y="1811330"/>
                  </a:lnTo>
                  <a:lnTo>
                    <a:pt x="93944" y="1766448"/>
                  </a:lnTo>
                  <a:lnTo>
                    <a:pt x="110764" y="1723648"/>
                  </a:lnTo>
                  <a:lnTo>
                    <a:pt x="131978" y="1683454"/>
                  </a:lnTo>
                  <a:lnTo>
                    <a:pt x="157442" y="1646390"/>
                  </a:lnTo>
                  <a:lnTo>
                    <a:pt x="121653" y="1616925"/>
                  </a:lnTo>
                  <a:lnTo>
                    <a:pt x="90196" y="1582733"/>
                  </a:lnTo>
                  <a:lnTo>
                    <a:pt x="63206" y="1544443"/>
                  </a:lnTo>
                  <a:lnTo>
                    <a:pt x="40818" y="1502682"/>
                  </a:lnTo>
                  <a:lnTo>
                    <a:pt x="23168" y="1458080"/>
                  </a:lnTo>
                  <a:lnTo>
                    <a:pt x="10392" y="1411265"/>
                  </a:lnTo>
                  <a:lnTo>
                    <a:pt x="2624" y="1362865"/>
                  </a:lnTo>
                  <a:lnTo>
                    <a:pt x="0" y="1313509"/>
                  </a:lnTo>
                  <a:lnTo>
                    <a:pt x="2655" y="1263824"/>
                  </a:lnTo>
                  <a:lnTo>
                    <a:pt x="10725" y="1214440"/>
                  </a:lnTo>
                  <a:lnTo>
                    <a:pt x="24344" y="1165984"/>
                  </a:lnTo>
                  <a:lnTo>
                    <a:pt x="43650" y="1119086"/>
                  </a:lnTo>
                  <a:lnTo>
                    <a:pt x="67875" y="1075948"/>
                  </a:lnTo>
                  <a:lnTo>
                    <a:pt x="96354" y="1037576"/>
                  </a:lnTo>
                  <a:lnTo>
                    <a:pt x="128598" y="1004349"/>
                  </a:lnTo>
                  <a:lnTo>
                    <a:pt x="164120" y="976647"/>
                  </a:lnTo>
                  <a:lnTo>
                    <a:pt x="202429" y="954850"/>
                  </a:lnTo>
                  <a:lnTo>
                    <a:pt x="243038" y="939338"/>
                  </a:lnTo>
                  <a:lnTo>
                    <a:pt x="285458" y="930491"/>
                  </a:lnTo>
                  <a:lnTo>
                    <a:pt x="288125" y="921728"/>
                  </a:lnTo>
                  <a:close/>
                </a:path>
              </a:pathLst>
            </a:custGeom>
            <a:noFill/>
            <a:ln w="28575">
              <a:solidFill>
                <a:srgbClr val="24406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393" name="object 38" descr=""/>
            <p:cNvPicPr/>
            <p:nvPr/>
          </p:nvPicPr>
          <p:blipFill>
            <a:blip r:embed="rId18"/>
            <a:stretch/>
          </p:blipFill>
          <p:spPr>
            <a:xfrm>
              <a:off x="8196480" y="2784600"/>
              <a:ext cx="183960" cy="183960"/>
            </a:xfrm>
            <a:prstGeom prst="rect">
              <a:avLst/>
            </a:prstGeom>
            <a:noFill/>
            <a:ln w="0">
              <a:noFill/>
            </a:ln>
          </p:spPr>
        </p:pic>
        <p:sp>
          <p:nvSpPr>
            <p:cNvPr id="394" name="object 39"/>
            <p:cNvSpPr/>
            <p:nvPr/>
          </p:nvSpPr>
          <p:spPr>
            <a:xfrm>
              <a:off x="8370720" y="651600"/>
              <a:ext cx="3675600" cy="2382120"/>
            </a:xfrm>
            <a:custGeom>
              <a:avLst/>
              <a:gdLst>
                <a:gd name="textAreaLeft" fmla="*/ 0 w 3675600"/>
                <a:gd name="textAreaRight" fmla="*/ 3675960 w 3675600"/>
                <a:gd name="textAreaTop" fmla="*/ 0 h 2382120"/>
                <a:gd name="textAreaBottom" fmla="*/ 2382480 h 2382120"/>
              </a:gdLst>
              <a:ahLst/>
              <a:rect l="textAreaLeft" t="textAreaTop" r="textAreaRight" b="textAreaBottom"/>
              <a:pathLst>
                <a:path w="3676015" h="2382520">
                  <a:moveTo>
                    <a:pt x="311150" y="2123186"/>
                  </a:moveTo>
                  <a:lnTo>
                    <a:pt x="303211" y="2172332"/>
                  </a:lnTo>
                  <a:lnTo>
                    <a:pt x="281112" y="2215036"/>
                  </a:lnTo>
                  <a:lnTo>
                    <a:pt x="247425" y="2248723"/>
                  </a:lnTo>
                  <a:lnTo>
                    <a:pt x="204721" y="2270822"/>
                  </a:lnTo>
                  <a:lnTo>
                    <a:pt x="155575" y="2278761"/>
                  </a:lnTo>
                  <a:lnTo>
                    <a:pt x="106379" y="2270822"/>
                  </a:lnTo>
                  <a:lnTo>
                    <a:pt x="63669" y="2248723"/>
                  </a:lnTo>
                  <a:lnTo>
                    <a:pt x="30000" y="2215036"/>
                  </a:lnTo>
                  <a:lnTo>
                    <a:pt x="7925" y="2172332"/>
                  </a:lnTo>
                  <a:lnTo>
                    <a:pt x="0" y="2123186"/>
                  </a:lnTo>
                  <a:lnTo>
                    <a:pt x="7925" y="2073990"/>
                  </a:lnTo>
                  <a:lnTo>
                    <a:pt x="30000" y="2031280"/>
                  </a:lnTo>
                  <a:lnTo>
                    <a:pt x="63669" y="1997611"/>
                  </a:lnTo>
                  <a:lnTo>
                    <a:pt x="106379" y="1975536"/>
                  </a:lnTo>
                  <a:lnTo>
                    <a:pt x="155575" y="1967611"/>
                  </a:lnTo>
                  <a:lnTo>
                    <a:pt x="204721" y="1975536"/>
                  </a:lnTo>
                  <a:lnTo>
                    <a:pt x="247425" y="1997611"/>
                  </a:lnTo>
                  <a:lnTo>
                    <a:pt x="281112" y="2031280"/>
                  </a:lnTo>
                  <a:lnTo>
                    <a:pt x="303211" y="2073990"/>
                  </a:lnTo>
                  <a:lnTo>
                    <a:pt x="311150" y="2123186"/>
                  </a:lnTo>
                  <a:close/>
                </a:path>
                <a:path w="3676015" h="2382520">
                  <a:moveTo>
                    <a:pt x="769620" y="1960118"/>
                  </a:moveTo>
                  <a:lnTo>
                    <a:pt x="764877" y="2007115"/>
                  </a:lnTo>
                  <a:lnTo>
                    <a:pt x="751274" y="2050899"/>
                  </a:lnTo>
                  <a:lnTo>
                    <a:pt x="729751" y="2090527"/>
                  </a:lnTo>
                  <a:lnTo>
                    <a:pt x="701246" y="2125059"/>
                  </a:lnTo>
                  <a:lnTo>
                    <a:pt x="666699" y="2153554"/>
                  </a:lnTo>
                  <a:lnTo>
                    <a:pt x="627048" y="2175073"/>
                  </a:lnTo>
                  <a:lnTo>
                    <a:pt x="583233" y="2188674"/>
                  </a:lnTo>
                  <a:lnTo>
                    <a:pt x="536194" y="2193416"/>
                  </a:lnTo>
                  <a:lnTo>
                    <a:pt x="489196" y="2188674"/>
                  </a:lnTo>
                  <a:lnTo>
                    <a:pt x="445412" y="2175073"/>
                  </a:lnTo>
                  <a:lnTo>
                    <a:pt x="405784" y="2153554"/>
                  </a:lnTo>
                  <a:lnTo>
                    <a:pt x="371252" y="2125059"/>
                  </a:lnTo>
                  <a:lnTo>
                    <a:pt x="342757" y="2090527"/>
                  </a:lnTo>
                  <a:lnTo>
                    <a:pt x="321238" y="2050899"/>
                  </a:lnTo>
                  <a:lnTo>
                    <a:pt x="307637" y="2007115"/>
                  </a:lnTo>
                  <a:lnTo>
                    <a:pt x="302895" y="1960118"/>
                  </a:lnTo>
                  <a:lnTo>
                    <a:pt x="307637" y="1913078"/>
                  </a:lnTo>
                  <a:lnTo>
                    <a:pt x="321238" y="1869263"/>
                  </a:lnTo>
                  <a:lnTo>
                    <a:pt x="342757" y="1829612"/>
                  </a:lnTo>
                  <a:lnTo>
                    <a:pt x="371252" y="1795065"/>
                  </a:lnTo>
                  <a:lnTo>
                    <a:pt x="405784" y="1766560"/>
                  </a:lnTo>
                  <a:lnTo>
                    <a:pt x="445412" y="1745037"/>
                  </a:lnTo>
                  <a:lnTo>
                    <a:pt x="489196" y="1731434"/>
                  </a:lnTo>
                  <a:lnTo>
                    <a:pt x="536194" y="1726691"/>
                  </a:lnTo>
                  <a:lnTo>
                    <a:pt x="583233" y="1731434"/>
                  </a:lnTo>
                  <a:lnTo>
                    <a:pt x="627048" y="1745037"/>
                  </a:lnTo>
                  <a:lnTo>
                    <a:pt x="666699" y="1766560"/>
                  </a:lnTo>
                  <a:lnTo>
                    <a:pt x="701246" y="1795065"/>
                  </a:lnTo>
                  <a:lnTo>
                    <a:pt x="729751" y="1829612"/>
                  </a:lnTo>
                  <a:lnTo>
                    <a:pt x="751274" y="1869263"/>
                  </a:lnTo>
                  <a:lnTo>
                    <a:pt x="764877" y="1913078"/>
                  </a:lnTo>
                  <a:lnTo>
                    <a:pt x="769620" y="1960118"/>
                  </a:lnTo>
                  <a:close/>
                </a:path>
                <a:path w="3676015" h="2382520">
                  <a:moveTo>
                    <a:pt x="959611" y="1545209"/>
                  </a:moveTo>
                  <a:lnTo>
                    <a:pt x="911244" y="1545294"/>
                  </a:lnTo>
                  <a:lnTo>
                    <a:pt x="863663" y="1536557"/>
                  </a:lnTo>
                  <a:lnTo>
                    <a:pt x="817701" y="1519223"/>
                  </a:lnTo>
                  <a:lnTo>
                    <a:pt x="774192" y="1493520"/>
                  </a:lnTo>
                </a:path>
                <a:path w="3676015" h="2382520">
                  <a:moveTo>
                    <a:pt x="1123314" y="2110613"/>
                  </a:moveTo>
                  <a:lnTo>
                    <a:pt x="1103562" y="2119159"/>
                  </a:lnTo>
                  <a:lnTo>
                    <a:pt x="1083405" y="2126122"/>
                  </a:lnTo>
                  <a:lnTo>
                    <a:pt x="1062914" y="2131490"/>
                  </a:lnTo>
                  <a:lnTo>
                    <a:pt x="1042161" y="2135251"/>
                  </a:lnTo>
                </a:path>
                <a:path w="3676015" h="2382520">
                  <a:moveTo>
                    <a:pt x="1822323" y="2382266"/>
                  </a:moveTo>
                  <a:lnTo>
                    <a:pt x="1808253" y="2355250"/>
                  </a:lnTo>
                  <a:lnTo>
                    <a:pt x="1795399" y="2327402"/>
                  </a:lnTo>
                  <a:lnTo>
                    <a:pt x="1783782" y="2298791"/>
                  </a:lnTo>
                  <a:lnTo>
                    <a:pt x="1773427" y="2269490"/>
                  </a:lnTo>
                </a:path>
                <a:path w="3676015" h="2382520">
                  <a:moveTo>
                    <a:pt x="2726308" y="2100961"/>
                  </a:moveTo>
                  <a:lnTo>
                    <a:pt x="2723449" y="2132310"/>
                  </a:lnTo>
                  <a:lnTo>
                    <a:pt x="2719244" y="2163445"/>
                  </a:lnTo>
                  <a:lnTo>
                    <a:pt x="2713682" y="2194294"/>
                  </a:lnTo>
                  <a:lnTo>
                    <a:pt x="2706751" y="2224786"/>
                  </a:lnTo>
                </a:path>
                <a:path w="3676015" h="2382520">
                  <a:moveTo>
                    <a:pt x="3114421" y="1336294"/>
                  </a:moveTo>
                  <a:lnTo>
                    <a:pt x="3153054" y="1362014"/>
                  </a:lnTo>
                  <a:lnTo>
                    <a:pt x="3188826" y="1392047"/>
                  </a:lnTo>
                  <a:lnTo>
                    <a:pt x="3221557" y="1426042"/>
                  </a:lnTo>
                  <a:lnTo>
                    <a:pt x="3251067" y="1463651"/>
                  </a:lnTo>
                  <a:lnTo>
                    <a:pt x="3277178" y="1504526"/>
                  </a:lnTo>
                  <a:lnTo>
                    <a:pt x="3299710" y="1548318"/>
                  </a:lnTo>
                  <a:lnTo>
                    <a:pt x="3318484" y="1594678"/>
                  </a:lnTo>
                  <a:lnTo>
                    <a:pt x="3333322" y="1643258"/>
                  </a:lnTo>
                  <a:lnTo>
                    <a:pt x="3344042" y="1693708"/>
                  </a:lnTo>
                  <a:lnTo>
                    <a:pt x="3350468" y="1745681"/>
                  </a:lnTo>
                  <a:lnTo>
                    <a:pt x="3352419" y="1798827"/>
                  </a:lnTo>
                </a:path>
                <a:path w="3676015" h="2382520">
                  <a:moveTo>
                    <a:pt x="3675760" y="843534"/>
                  </a:moveTo>
                  <a:lnTo>
                    <a:pt x="3655657" y="892250"/>
                  </a:lnTo>
                  <a:lnTo>
                    <a:pt x="3631136" y="937704"/>
                  </a:lnTo>
                  <a:lnTo>
                    <a:pt x="3602448" y="979443"/>
                  </a:lnTo>
                  <a:lnTo>
                    <a:pt x="3569843" y="1017015"/>
                  </a:lnTo>
                </a:path>
                <a:path w="3676015" h="2382520">
                  <a:moveTo>
                    <a:pt x="3421506" y="200025"/>
                  </a:moveTo>
                  <a:lnTo>
                    <a:pt x="3424148" y="220378"/>
                  </a:lnTo>
                  <a:lnTo>
                    <a:pt x="3425967" y="240839"/>
                  </a:lnTo>
                  <a:lnTo>
                    <a:pt x="3426954" y="261371"/>
                  </a:lnTo>
                  <a:lnTo>
                    <a:pt x="3427095" y="281939"/>
                  </a:lnTo>
                </a:path>
                <a:path w="3676015" h="2382520">
                  <a:moveTo>
                    <a:pt x="2744724" y="104521"/>
                  </a:moveTo>
                  <a:lnTo>
                    <a:pt x="2755858" y="76652"/>
                  </a:lnTo>
                  <a:lnTo>
                    <a:pt x="2768647" y="49879"/>
                  </a:lnTo>
                  <a:lnTo>
                    <a:pt x="2783032" y="24296"/>
                  </a:lnTo>
                  <a:lnTo>
                    <a:pt x="2798953" y="0"/>
                  </a:lnTo>
                </a:path>
                <a:path w="3676015" h="2382520">
                  <a:moveTo>
                    <a:pt x="2236851" y="154305"/>
                  </a:moveTo>
                  <a:lnTo>
                    <a:pt x="2241708" y="131054"/>
                  </a:lnTo>
                  <a:lnTo>
                    <a:pt x="2247709" y="108219"/>
                  </a:lnTo>
                  <a:lnTo>
                    <a:pt x="2254853" y="85885"/>
                  </a:lnTo>
                  <a:lnTo>
                    <a:pt x="2263139" y="64135"/>
                  </a:lnTo>
                </a:path>
                <a:path w="3676015" h="2382520">
                  <a:moveTo>
                    <a:pt x="1640967" y="184912"/>
                  </a:moveTo>
                  <a:lnTo>
                    <a:pt x="1666367" y="204118"/>
                  </a:lnTo>
                  <a:lnTo>
                    <a:pt x="1690719" y="225123"/>
                  </a:lnTo>
                  <a:lnTo>
                    <a:pt x="1713976" y="247866"/>
                  </a:lnTo>
                  <a:lnTo>
                    <a:pt x="1736089" y="272288"/>
                  </a:lnTo>
                </a:path>
                <a:path w="3676015" h="2382520">
                  <a:moveTo>
                    <a:pt x="918209" y="871727"/>
                  </a:moveTo>
                  <a:lnTo>
                    <a:pt x="912951" y="849110"/>
                  </a:lnTo>
                  <a:lnTo>
                    <a:pt x="908430" y="826230"/>
                  </a:lnTo>
                  <a:lnTo>
                    <a:pt x="904672" y="803112"/>
                  </a:lnTo>
                  <a:lnTo>
                    <a:pt x="901700" y="779780"/>
                  </a:lnTo>
                </a:path>
              </a:pathLst>
            </a:custGeom>
            <a:noFill/>
            <a:ln w="28575">
              <a:solidFill>
                <a:srgbClr val="244060"/>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395" name="object 40"/>
          <p:cNvSpPr/>
          <p:nvPr/>
        </p:nvSpPr>
        <p:spPr>
          <a:xfrm>
            <a:off x="4226040" y="1310760"/>
            <a:ext cx="16776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ℎ</a:t>
            </a:r>
            <a:endParaRPr b="0" lang="en-US" sz="2000" strike="noStrike" u="none">
              <a:solidFill>
                <a:srgbClr val="000000"/>
              </a:solidFill>
              <a:uFillTx/>
              <a:latin typeface="Arial"/>
            </a:endParaRPr>
          </a:p>
        </p:txBody>
      </p:sp>
      <p:sp>
        <p:nvSpPr>
          <p:cNvPr id="396" name="object 41"/>
          <p:cNvSpPr/>
          <p:nvPr/>
        </p:nvSpPr>
        <p:spPr>
          <a:xfrm>
            <a:off x="9518400" y="960480"/>
            <a:ext cx="1879920" cy="1708200"/>
          </a:xfrm>
          <a:prstGeom prst="rect">
            <a:avLst/>
          </a:prstGeom>
          <a:noFill/>
          <a:ln w="0">
            <a:noFill/>
          </a:ln>
        </p:spPr>
        <p:style>
          <a:lnRef idx="0"/>
          <a:fillRef idx="0"/>
          <a:effectRef idx="0"/>
          <a:fontRef idx="minor"/>
        </p:style>
        <p:txBody>
          <a:bodyPr lIns="0" rIns="0" tIns="7560" bIns="0" anchor="t">
            <a:spAutoFit/>
          </a:bodyPr>
          <a:p>
            <a:pPr marL="12600" indent="-2520" algn="ctr" defTabSz="914400">
              <a:lnSpc>
                <a:spcPct val="103000"/>
              </a:lnSpc>
              <a:spcBef>
                <a:spcPts val="60"/>
              </a:spcBef>
              <a:tabLst>
                <a:tab algn="l" pos="0"/>
              </a:tabLst>
            </a:pPr>
            <a:r>
              <a:rPr b="0" lang="en-US" sz="1550" strike="noStrike" u="none">
                <a:solidFill>
                  <a:srgbClr val="ffffff"/>
                </a:solidFill>
                <a:uFillTx/>
                <a:latin typeface="Trebuchet MS"/>
              </a:rPr>
              <a:t>At</a:t>
            </a:r>
            <a:r>
              <a:rPr b="0" lang="en-US" sz="1550" spc="54" strike="noStrike" u="none">
                <a:solidFill>
                  <a:srgbClr val="ffffff"/>
                </a:solidFill>
                <a:uFillTx/>
                <a:latin typeface="Trebuchet MS"/>
              </a:rPr>
              <a:t> </a:t>
            </a:r>
            <a:r>
              <a:rPr b="0" lang="en-US" sz="1550" strike="noStrike" u="none">
                <a:solidFill>
                  <a:srgbClr val="ffffff"/>
                </a:solidFill>
                <a:uFillTx/>
                <a:latin typeface="Trebuchet MS"/>
              </a:rPr>
              <a:t>inference</a:t>
            </a:r>
            <a:r>
              <a:rPr b="0" lang="en-US" sz="1550" spc="74" strike="noStrike" u="none">
                <a:solidFill>
                  <a:srgbClr val="ffffff"/>
                </a:solidFill>
                <a:uFillTx/>
                <a:latin typeface="Trebuchet MS"/>
              </a:rPr>
              <a:t> </a:t>
            </a:r>
            <a:r>
              <a:rPr b="0" lang="en-US" sz="1550" spc="-20" strike="noStrike" u="none">
                <a:solidFill>
                  <a:srgbClr val="ffffff"/>
                </a:solidFill>
                <a:uFillTx/>
                <a:latin typeface="Trebuchet MS"/>
              </a:rPr>
              <a:t>time, </a:t>
            </a:r>
            <a:r>
              <a:rPr b="0" lang="en-US" sz="1550" strike="noStrike" u="none">
                <a:solidFill>
                  <a:srgbClr val="ffffff"/>
                </a:solidFill>
                <a:uFillTx/>
                <a:latin typeface="Trebuchet MS"/>
              </a:rPr>
              <a:t>the</a:t>
            </a:r>
            <a:r>
              <a:rPr b="0" lang="en-US" sz="1550" spc="150" strike="noStrike" u="none">
                <a:solidFill>
                  <a:srgbClr val="ffffff"/>
                </a:solidFill>
                <a:uFillTx/>
                <a:latin typeface="Trebuchet MS"/>
              </a:rPr>
              <a:t> </a:t>
            </a:r>
            <a:r>
              <a:rPr b="0" lang="en-US" sz="1550" strike="noStrike" u="none">
                <a:solidFill>
                  <a:srgbClr val="ffffff"/>
                </a:solidFill>
                <a:uFillTx/>
                <a:latin typeface="Trebuchet MS"/>
              </a:rPr>
              <a:t>update</a:t>
            </a:r>
            <a:r>
              <a:rPr b="0" lang="en-US" sz="1550" spc="156" strike="noStrike" u="none">
                <a:solidFill>
                  <a:srgbClr val="ffffff"/>
                </a:solidFill>
                <a:uFillTx/>
                <a:latin typeface="Trebuchet MS"/>
              </a:rPr>
              <a:t> </a:t>
            </a:r>
            <a:r>
              <a:rPr b="0" lang="en-US" sz="1550" spc="51" strike="noStrike" u="none">
                <a:solidFill>
                  <a:srgbClr val="ffffff"/>
                </a:solidFill>
                <a:uFillTx/>
                <a:latin typeface="Trebuchet MS"/>
              </a:rPr>
              <a:t>matrix </a:t>
            </a:r>
            <a:r>
              <a:rPr b="0" lang="en-US" sz="1550" spc="79" strike="noStrike" u="none">
                <a:solidFill>
                  <a:srgbClr val="ffffff"/>
                </a:solidFill>
                <a:uFillTx/>
                <a:latin typeface="Trebuchet MS"/>
              </a:rPr>
              <a:t>can</a:t>
            </a:r>
            <a:r>
              <a:rPr b="0" lang="en-US" sz="1550" spc="-60" strike="noStrike" u="none">
                <a:solidFill>
                  <a:srgbClr val="ffffff"/>
                </a:solidFill>
                <a:uFillTx/>
                <a:latin typeface="Trebuchet MS"/>
              </a:rPr>
              <a:t> </a:t>
            </a:r>
            <a:r>
              <a:rPr b="0" lang="en-US" sz="1550" strike="noStrike" u="none">
                <a:solidFill>
                  <a:srgbClr val="ffffff"/>
                </a:solidFill>
                <a:uFillTx/>
                <a:latin typeface="Trebuchet MS"/>
              </a:rPr>
              <a:t>be</a:t>
            </a:r>
            <a:r>
              <a:rPr b="0" lang="en-US" sz="1550" spc="14" strike="noStrike" u="none">
                <a:solidFill>
                  <a:srgbClr val="ffffff"/>
                </a:solidFill>
                <a:uFillTx/>
                <a:latin typeface="Trebuchet MS"/>
              </a:rPr>
              <a:t> </a:t>
            </a:r>
            <a:r>
              <a:rPr b="0" lang="en-US" sz="1550" spc="54" strike="noStrike" u="none">
                <a:solidFill>
                  <a:srgbClr val="ffffff"/>
                </a:solidFill>
                <a:uFillTx/>
                <a:latin typeface="Trebuchet MS"/>
              </a:rPr>
              <a:t>merged</a:t>
            </a:r>
            <a:r>
              <a:rPr b="0" lang="en-US" sz="1550" spc="-40" strike="noStrike" u="none">
                <a:solidFill>
                  <a:srgbClr val="ffffff"/>
                </a:solidFill>
                <a:uFillTx/>
                <a:latin typeface="Trebuchet MS"/>
              </a:rPr>
              <a:t> </a:t>
            </a:r>
            <a:r>
              <a:rPr b="0" lang="en-US" sz="1550" spc="31" strike="noStrike" u="none">
                <a:solidFill>
                  <a:srgbClr val="ffffff"/>
                </a:solidFill>
                <a:uFillTx/>
                <a:latin typeface="Trebuchet MS"/>
              </a:rPr>
              <a:t>with </a:t>
            </a:r>
            <a:r>
              <a:rPr b="0" lang="en-US" sz="1550" strike="noStrike" u="none">
                <a:solidFill>
                  <a:srgbClr val="ffffff"/>
                </a:solidFill>
                <a:uFillTx/>
                <a:latin typeface="Trebuchet MS"/>
              </a:rPr>
              <a:t>the</a:t>
            </a:r>
            <a:r>
              <a:rPr b="0" lang="en-US" sz="1550" spc="14" strike="noStrike" u="none">
                <a:solidFill>
                  <a:srgbClr val="ffffff"/>
                </a:solidFill>
                <a:uFillTx/>
                <a:latin typeface="Trebuchet MS"/>
              </a:rPr>
              <a:t> </a:t>
            </a:r>
            <a:r>
              <a:rPr b="0" lang="en-US" sz="1550" spc="54" strike="noStrike" u="none">
                <a:solidFill>
                  <a:srgbClr val="ffffff"/>
                </a:solidFill>
                <a:uFillTx/>
                <a:latin typeface="Trebuchet MS"/>
              </a:rPr>
              <a:t>original</a:t>
            </a:r>
            <a:r>
              <a:rPr b="0" lang="en-US" sz="1550" spc="-74" strike="noStrike" u="none">
                <a:solidFill>
                  <a:srgbClr val="ffffff"/>
                </a:solidFill>
                <a:uFillTx/>
                <a:latin typeface="Trebuchet MS"/>
              </a:rPr>
              <a:t> </a:t>
            </a:r>
            <a:r>
              <a:rPr b="0" lang="en-US" sz="1550" spc="40" strike="noStrike" u="none">
                <a:solidFill>
                  <a:srgbClr val="ffffff"/>
                </a:solidFill>
                <a:uFillTx/>
                <a:latin typeface="Trebuchet MS"/>
              </a:rPr>
              <a:t>model </a:t>
            </a:r>
            <a:r>
              <a:rPr b="0" lang="en-US" sz="1550" spc="71" strike="noStrike" u="none">
                <a:solidFill>
                  <a:srgbClr val="ffffff"/>
                </a:solidFill>
                <a:uFillTx/>
                <a:latin typeface="Trebuchet MS"/>
              </a:rPr>
              <a:t>weights</a:t>
            </a:r>
            <a:r>
              <a:rPr b="0" lang="en-US" sz="1550" spc="-54" strike="noStrike" u="none">
                <a:solidFill>
                  <a:srgbClr val="ffffff"/>
                </a:solidFill>
                <a:uFillTx/>
                <a:latin typeface="Trebuchet MS"/>
              </a:rPr>
              <a:t> </a:t>
            </a:r>
            <a:r>
              <a:rPr b="0" lang="en-US" sz="1550" strike="noStrike" u="none">
                <a:solidFill>
                  <a:srgbClr val="ffffff"/>
                </a:solidFill>
                <a:uFillTx/>
                <a:latin typeface="Trebuchet MS"/>
              </a:rPr>
              <a:t>to</a:t>
            </a:r>
            <a:r>
              <a:rPr b="0" lang="en-US" sz="1550" spc="-14" strike="noStrike" u="none">
                <a:solidFill>
                  <a:srgbClr val="ffffff"/>
                </a:solidFill>
                <a:uFillTx/>
                <a:latin typeface="Trebuchet MS"/>
              </a:rPr>
              <a:t> </a:t>
            </a:r>
            <a:r>
              <a:rPr b="0" lang="en-US" sz="1550" spc="71" strike="noStrike" u="none">
                <a:solidFill>
                  <a:srgbClr val="ffffff"/>
                </a:solidFill>
                <a:uFillTx/>
                <a:latin typeface="Trebuchet MS"/>
              </a:rPr>
              <a:t>make </a:t>
            </a:r>
            <a:r>
              <a:rPr b="0" lang="en-US" sz="1550" strike="noStrike" u="none">
                <a:solidFill>
                  <a:srgbClr val="ffffff"/>
                </a:solidFill>
                <a:uFillTx/>
                <a:latin typeface="Trebuchet MS"/>
              </a:rPr>
              <a:t>the</a:t>
            </a:r>
            <a:r>
              <a:rPr b="0" lang="en-US" sz="1550" spc="40" strike="noStrike" u="none">
                <a:solidFill>
                  <a:srgbClr val="ffffff"/>
                </a:solidFill>
                <a:uFillTx/>
                <a:latin typeface="Trebuchet MS"/>
              </a:rPr>
              <a:t> </a:t>
            </a:r>
            <a:r>
              <a:rPr b="0" lang="en-US" sz="1550" spc="71" strike="noStrike" u="none">
                <a:solidFill>
                  <a:srgbClr val="ffffff"/>
                </a:solidFill>
                <a:uFillTx/>
                <a:latin typeface="Trebuchet MS"/>
              </a:rPr>
              <a:t>process </a:t>
            </a:r>
            <a:r>
              <a:rPr b="0" lang="en-US" sz="1550" spc="-11" strike="noStrike" u="none">
                <a:solidFill>
                  <a:srgbClr val="ffffff"/>
                </a:solidFill>
                <a:uFillTx/>
                <a:latin typeface="Trebuchet MS"/>
              </a:rPr>
              <a:t>efficient.</a:t>
            </a:r>
            <a:endParaRPr b="0" lang="en-US" sz="1550" strike="noStrike" u="none">
              <a:solidFill>
                <a:srgbClr val="000000"/>
              </a:solidFill>
              <a:uFillTx/>
              <a:latin typeface="Arial"/>
            </a:endParaRPr>
          </a:p>
        </p:txBody>
      </p:sp>
      <p:grpSp>
        <p:nvGrpSpPr>
          <p:cNvPr id="397" name="object 42"/>
          <p:cNvGrpSpPr/>
          <p:nvPr/>
        </p:nvGrpSpPr>
        <p:grpSpPr>
          <a:xfrm>
            <a:off x="6477120" y="3362400"/>
            <a:ext cx="1709280" cy="747360"/>
            <a:chOff x="6477120" y="3362400"/>
            <a:chExt cx="1709280" cy="747360"/>
          </a:xfrm>
        </p:grpSpPr>
        <p:pic>
          <p:nvPicPr>
            <p:cNvPr id="398" name="object 43" descr=""/>
            <p:cNvPicPr/>
            <p:nvPr/>
          </p:nvPicPr>
          <p:blipFill>
            <a:blip r:embed="rId19"/>
            <a:stretch/>
          </p:blipFill>
          <p:spPr>
            <a:xfrm>
              <a:off x="6477120" y="3362400"/>
              <a:ext cx="1709280" cy="747360"/>
            </a:xfrm>
            <a:prstGeom prst="rect">
              <a:avLst/>
            </a:prstGeom>
            <a:noFill/>
            <a:ln w="0">
              <a:noFill/>
            </a:ln>
          </p:spPr>
        </p:pic>
        <p:sp>
          <p:nvSpPr>
            <p:cNvPr id="399" name="object 44"/>
            <p:cNvSpPr/>
            <p:nvPr/>
          </p:nvSpPr>
          <p:spPr>
            <a:xfrm>
              <a:off x="6553080" y="341964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462024" y="0"/>
                  </a:moveTo>
                  <a:lnTo>
                    <a:pt x="100075" y="0"/>
                  </a:lnTo>
                  <a:lnTo>
                    <a:pt x="0" y="100075"/>
                  </a:lnTo>
                  <a:lnTo>
                    <a:pt x="0" y="600075"/>
                  </a:lnTo>
                  <a:lnTo>
                    <a:pt x="1562100" y="600075"/>
                  </a:lnTo>
                  <a:lnTo>
                    <a:pt x="1562100" y="100075"/>
                  </a:lnTo>
                  <a:lnTo>
                    <a:pt x="1462024" y="0"/>
                  </a:lnTo>
                  <a:close/>
                </a:path>
              </a:pathLst>
            </a:custGeom>
            <a:solidFill>
              <a:srgbClr val="f79546"/>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00" name="object 45"/>
            <p:cNvSpPr/>
            <p:nvPr/>
          </p:nvSpPr>
          <p:spPr>
            <a:xfrm>
              <a:off x="6553080" y="341964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00075" y="0"/>
                  </a:moveTo>
                  <a:lnTo>
                    <a:pt x="1462024" y="0"/>
                  </a:lnTo>
                  <a:lnTo>
                    <a:pt x="1562100" y="100075"/>
                  </a:lnTo>
                  <a:lnTo>
                    <a:pt x="1562100" y="600075"/>
                  </a:lnTo>
                  <a:lnTo>
                    <a:pt x="0" y="600075"/>
                  </a:lnTo>
                  <a:lnTo>
                    <a:pt x="0" y="100075"/>
                  </a:lnTo>
                  <a:lnTo>
                    <a:pt x="100075" y="0"/>
                  </a:lnTo>
                  <a:close/>
                </a:path>
              </a:pathLst>
            </a:custGeom>
            <a:noFill/>
            <a:ln w="38100">
              <a:solidFill>
                <a:srgbClr val="974707"/>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401" name="object 46"/>
          <p:cNvSpPr/>
          <p:nvPr/>
        </p:nvSpPr>
        <p:spPr>
          <a:xfrm>
            <a:off x="6731640" y="3613680"/>
            <a:ext cx="1203480" cy="266760"/>
          </a:xfrm>
          <a:prstGeom prst="rect">
            <a:avLst/>
          </a:prstGeom>
          <a:noFill/>
          <a:ln w="0">
            <a:noFill/>
          </a:ln>
        </p:spPr>
        <p:style>
          <a:lnRef idx="0"/>
          <a:fillRef idx="0"/>
          <a:effectRef idx="0"/>
          <a:fontRef idx="minor"/>
        </p:style>
        <p:txBody>
          <a:bodyPr lIns="0" rIns="0" tIns="15840" bIns="0" anchor="t">
            <a:spAutoFit/>
          </a:bodyPr>
          <a:p>
            <a:pPr marL="38160" defTabSz="914400">
              <a:lnSpc>
                <a:spcPct val="100000"/>
              </a:lnSpc>
              <a:spcBef>
                <a:spcPts val="125"/>
              </a:spcBef>
            </a:pPr>
            <a:r>
              <a:rPr b="0" lang="en-US" sz="1550" strike="noStrike" u="none">
                <a:solidFill>
                  <a:srgbClr val="ffffff"/>
                </a:solidFill>
                <a:uFillTx/>
                <a:latin typeface="Cambria Math"/>
              </a:rPr>
              <a:t>A</a:t>
            </a:r>
            <a:r>
              <a:rPr b="0" lang="en-US" sz="1550" spc="176" strike="noStrike" u="none">
                <a:solidFill>
                  <a:srgbClr val="ffffff"/>
                </a:solidFill>
                <a:uFillTx/>
                <a:latin typeface="Cambria Math"/>
              </a:rPr>
              <a:t> </a:t>
            </a:r>
            <a:r>
              <a:rPr b="0" lang="en-US" sz="1550" strike="noStrike" u="none">
                <a:solidFill>
                  <a:srgbClr val="ffffff"/>
                </a:solidFill>
                <a:uFillTx/>
                <a:latin typeface="Cambria Math"/>
              </a:rPr>
              <a:t>=</a:t>
            </a:r>
            <a:r>
              <a:rPr b="0" lang="en-US" sz="1550" spc="184" strike="noStrike" u="none">
                <a:solidFill>
                  <a:srgbClr val="ffffff"/>
                </a:solidFill>
                <a:uFillTx/>
                <a:latin typeface="Cambria Math"/>
              </a:rPr>
              <a:t> </a:t>
            </a:r>
            <a:r>
              <a:rPr b="0" lang="en-US" sz="1550" strike="noStrike" u="none">
                <a:solidFill>
                  <a:srgbClr val="ffffff"/>
                </a:solidFill>
                <a:uFillTx/>
                <a:latin typeface="Cambria Math"/>
              </a:rPr>
              <a:t>𝛮(0,</a:t>
            </a:r>
            <a:r>
              <a:rPr b="0" lang="en-US" sz="1550" spc="-45" strike="noStrike" u="none">
                <a:solidFill>
                  <a:srgbClr val="ffffff"/>
                </a:solidFill>
                <a:uFillTx/>
                <a:latin typeface="Cambria Math"/>
              </a:rPr>
              <a:t> </a:t>
            </a:r>
            <a:r>
              <a:rPr b="0" lang="en-US" sz="1550" spc="54" strike="noStrike" u="none">
                <a:solidFill>
                  <a:srgbClr val="ffffff"/>
                </a:solidFill>
                <a:uFillTx/>
                <a:latin typeface="Cambria Math"/>
              </a:rPr>
              <a:t>𝜎</a:t>
            </a:r>
            <a:r>
              <a:rPr b="0" lang="en-US" sz="1650" spc="82" strike="noStrike" u="none" baseline="30000">
                <a:solidFill>
                  <a:srgbClr val="ffffff"/>
                </a:solidFill>
                <a:uFillTx/>
                <a:latin typeface="Cambria Math"/>
              </a:rPr>
              <a:t>2</a:t>
            </a:r>
            <a:r>
              <a:rPr b="0" lang="en-US" sz="1550" spc="54" strike="noStrike" u="none">
                <a:solidFill>
                  <a:srgbClr val="ffffff"/>
                </a:solidFill>
                <a:uFillTx/>
                <a:latin typeface="Cambria Math"/>
              </a:rPr>
              <a:t>)</a:t>
            </a:r>
            <a:endParaRPr b="0" lang="en-US" sz="1550" strike="noStrike" u="none">
              <a:solidFill>
                <a:srgbClr val="000000"/>
              </a:solidFill>
              <a:uFillTx/>
              <a:latin typeface="Arial"/>
            </a:endParaRPr>
          </a:p>
        </p:txBody>
      </p:sp>
      <p:grpSp>
        <p:nvGrpSpPr>
          <p:cNvPr id="402" name="object 47"/>
          <p:cNvGrpSpPr/>
          <p:nvPr/>
        </p:nvGrpSpPr>
        <p:grpSpPr>
          <a:xfrm>
            <a:off x="6477120" y="2209680"/>
            <a:ext cx="1709280" cy="1242720"/>
            <a:chOff x="6477120" y="2209680"/>
            <a:chExt cx="1709280" cy="1242720"/>
          </a:xfrm>
        </p:grpSpPr>
        <p:pic>
          <p:nvPicPr>
            <p:cNvPr id="403" name="object 48" descr=""/>
            <p:cNvPicPr/>
            <p:nvPr/>
          </p:nvPicPr>
          <p:blipFill>
            <a:blip r:embed="rId20"/>
            <a:stretch/>
          </p:blipFill>
          <p:spPr>
            <a:xfrm>
              <a:off x="6477120" y="2209680"/>
              <a:ext cx="1709280" cy="747360"/>
            </a:xfrm>
            <a:prstGeom prst="rect">
              <a:avLst/>
            </a:prstGeom>
            <a:noFill/>
            <a:ln w="0">
              <a:noFill/>
            </a:ln>
          </p:spPr>
        </p:pic>
        <p:sp>
          <p:nvSpPr>
            <p:cNvPr id="404" name="object 49"/>
            <p:cNvSpPr/>
            <p:nvPr/>
          </p:nvSpPr>
          <p:spPr>
            <a:xfrm>
              <a:off x="6553080" y="226692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562100" y="0"/>
                  </a:moveTo>
                  <a:lnTo>
                    <a:pt x="0" y="0"/>
                  </a:lnTo>
                  <a:lnTo>
                    <a:pt x="0" y="499999"/>
                  </a:lnTo>
                  <a:lnTo>
                    <a:pt x="100075" y="600075"/>
                  </a:lnTo>
                  <a:lnTo>
                    <a:pt x="1462024" y="600075"/>
                  </a:lnTo>
                  <a:lnTo>
                    <a:pt x="1562100" y="499999"/>
                  </a:lnTo>
                  <a:lnTo>
                    <a:pt x="1562100" y="0"/>
                  </a:lnTo>
                  <a:close/>
                </a:path>
              </a:pathLst>
            </a:custGeom>
            <a:solidFill>
              <a:srgbClr val="f79546"/>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05" name="object 50"/>
            <p:cNvSpPr/>
            <p:nvPr/>
          </p:nvSpPr>
          <p:spPr>
            <a:xfrm>
              <a:off x="6553080" y="2266920"/>
              <a:ext cx="1561680" cy="599760"/>
            </a:xfrm>
            <a:custGeom>
              <a:avLst/>
              <a:gdLst>
                <a:gd name="textAreaLeft" fmla="*/ 0 w 1561680"/>
                <a:gd name="textAreaRight" fmla="*/ 1562040 w 1561680"/>
                <a:gd name="textAreaTop" fmla="*/ 0 h 599760"/>
                <a:gd name="textAreaBottom" fmla="*/ 600120 h 599760"/>
              </a:gdLst>
              <a:ahLst/>
              <a:rect l="textAreaLeft" t="textAreaTop" r="textAreaRight" b="textAreaBottom"/>
              <a:pathLst>
                <a:path w="1562100" h="600075">
                  <a:moveTo>
                    <a:pt x="1462024" y="600075"/>
                  </a:moveTo>
                  <a:lnTo>
                    <a:pt x="100075" y="600075"/>
                  </a:lnTo>
                  <a:lnTo>
                    <a:pt x="0" y="499999"/>
                  </a:lnTo>
                  <a:lnTo>
                    <a:pt x="0" y="0"/>
                  </a:lnTo>
                  <a:lnTo>
                    <a:pt x="1562100" y="0"/>
                  </a:lnTo>
                  <a:lnTo>
                    <a:pt x="1562100" y="499999"/>
                  </a:lnTo>
                  <a:lnTo>
                    <a:pt x="1462024" y="600075"/>
                  </a:lnTo>
                  <a:close/>
                </a:path>
              </a:pathLst>
            </a:custGeom>
            <a:noFill/>
            <a:ln w="38100">
              <a:solidFill>
                <a:srgbClr val="974707"/>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pic>
          <p:nvPicPr>
            <p:cNvPr id="406" name="object 51" descr=""/>
            <p:cNvPicPr/>
            <p:nvPr/>
          </p:nvPicPr>
          <p:blipFill>
            <a:blip r:embed="rId21"/>
            <a:stretch/>
          </p:blipFill>
          <p:spPr>
            <a:xfrm>
              <a:off x="6610320" y="3200400"/>
              <a:ext cx="1452240" cy="252000"/>
            </a:xfrm>
            <a:prstGeom prst="rect">
              <a:avLst/>
            </a:prstGeom>
            <a:noFill/>
            <a:ln w="0">
              <a:noFill/>
            </a:ln>
          </p:spPr>
        </p:pic>
        <p:sp>
          <p:nvSpPr>
            <p:cNvPr id="407" name="object 52"/>
            <p:cNvSpPr/>
            <p:nvPr/>
          </p:nvSpPr>
          <p:spPr>
            <a:xfrm>
              <a:off x="6681960" y="3252600"/>
              <a:ext cx="1314000" cy="124200"/>
            </a:xfrm>
            <a:custGeom>
              <a:avLst/>
              <a:gdLst>
                <a:gd name="textAreaLeft" fmla="*/ 0 w 1314000"/>
                <a:gd name="textAreaRight" fmla="*/ 1314360 w 1314000"/>
                <a:gd name="textAreaTop" fmla="*/ 0 h 124200"/>
                <a:gd name="textAreaBottom" fmla="*/ 124560 h 124200"/>
              </a:gdLst>
              <a:ahLst/>
              <a:rect l="textAreaLeft" t="textAreaTop" r="textAreaRight" b="textAreaBottom"/>
              <a:pathLst>
                <a:path w="1314450" h="124460">
                  <a:moveTo>
                    <a:pt x="0" y="123951"/>
                  </a:moveTo>
                  <a:lnTo>
                    <a:pt x="803" y="99802"/>
                  </a:lnTo>
                  <a:lnTo>
                    <a:pt x="3000" y="80105"/>
                  </a:lnTo>
                  <a:lnTo>
                    <a:pt x="6268" y="66837"/>
                  </a:lnTo>
                  <a:lnTo>
                    <a:pt x="10287" y="61975"/>
                  </a:lnTo>
                  <a:lnTo>
                    <a:pt x="646810" y="61975"/>
                  </a:lnTo>
                  <a:lnTo>
                    <a:pt x="650849" y="57114"/>
                  </a:lnTo>
                  <a:lnTo>
                    <a:pt x="654161" y="43846"/>
                  </a:lnTo>
                  <a:lnTo>
                    <a:pt x="656401" y="24149"/>
                  </a:lnTo>
                  <a:lnTo>
                    <a:pt x="657225" y="0"/>
                  </a:lnTo>
                  <a:lnTo>
                    <a:pt x="658028" y="24149"/>
                  </a:lnTo>
                  <a:lnTo>
                    <a:pt x="660225" y="43846"/>
                  </a:lnTo>
                  <a:lnTo>
                    <a:pt x="663493" y="57114"/>
                  </a:lnTo>
                  <a:lnTo>
                    <a:pt x="667512" y="61975"/>
                  </a:lnTo>
                  <a:lnTo>
                    <a:pt x="1304035" y="61975"/>
                  </a:lnTo>
                  <a:lnTo>
                    <a:pt x="1308074" y="66837"/>
                  </a:lnTo>
                  <a:lnTo>
                    <a:pt x="1311386" y="80105"/>
                  </a:lnTo>
                  <a:lnTo>
                    <a:pt x="1313626" y="99802"/>
                  </a:lnTo>
                  <a:lnTo>
                    <a:pt x="1314450" y="123951"/>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408" name="object 53"/>
          <p:cNvSpPr/>
          <p:nvPr/>
        </p:nvSpPr>
        <p:spPr>
          <a:xfrm>
            <a:off x="7263720" y="2935440"/>
            <a:ext cx="147600" cy="32040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2000" spc="-51" strike="noStrike" u="none">
                <a:solidFill>
                  <a:schemeClr val="dk1"/>
                </a:solidFill>
                <a:uFillTx/>
                <a:latin typeface="Cambria Math"/>
              </a:rPr>
              <a:t>𝑟</a:t>
            </a:r>
            <a:endParaRPr b="0" lang="en-US" sz="2000" strike="noStrike" u="none">
              <a:solidFill>
                <a:srgbClr val="000000"/>
              </a:solidFill>
              <a:uFillTx/>
              <a:latin typeface="Arial"/>
            </a:endParaRPr>
          </a:p>
        </p:txBody>
      </p:sp>
      <p:sp>
        <p:nvSpPr>
          <p:cNvPr id="409" name="object 54"/>
          <p:cNvSpPr/>
          <p:nvPr/>
        </p:nvSpPr>
        <p:spPr>
          <a:xfrm>
            <a:off x="7024320" y="2449080"/>
            <a:ext cx="540720" cy="25164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1550" strike="noStrike" u="none">
                <a:solidFill>
                  <a:srgbClr val="ffffff"/>
                </a:solidFill>
                <a:uFillTx/>
                <a:latin typeface="Cambria Math"/>
              </a:rPr>
              <a:t>𝐵</a:t>
            </a:r>
            <a:r>
              <a:rPr b="0" lang="en-US" sz="1550" spc="176" strike="noStrike" u="none">
                <a:solidFill>
                  <a:srgbClr val="ffffff"/>
                </a:solidFill>
                <a:uFillTx/>
                <a:latin typeface="Cambria Math"/>
              </a:rPr>
              <a:t> </a:t>
            </a:r>
            <a:r>
              <a:rPr b="0" lang="en-US" sz="1550" strike="noStrike" u="none">
                <a:solidFill>
                  <a:srgbClr val="ffffff"/>
                </a:solidFill>
                <a:uFillTx/>
                <a:latin typeface="Cambria Math"/>
              </a:rPr>
              <a:t>=</a:t>
            </a:r>
            <a:r>
              <a:rPr b="0" lang="en-US" sz="1550" spc="139" strike="noStrike" u="none">
                <a:solidFill>
                  <a:srgbClr val="ffffff"/>
                </a:solidFill>
                <a:uFillTx/>
                <a:latin typeface="Cambria Math"/>
              </a:rPr>
              <a:t> </a:t>
            </a:r>
            <a:r>
              <a:rPr b="0" lang="en-US" sz="1550" spc="-51" strike="noStrike" u="none">
                <a:solidFill>
                  <a:srgbClr val="ffffff"/>
                </a:solidFill>
                <a:uFillTx/>
                <a:latin typeface="Cambria Math"/>
              </a:rPr>
              <a:t>0</a:t>
            </a:r>
            <a:endParaRPr b="0" lang="en-US" sz="1550" strike="noStrike" u="none">
              <a:solidFill>
                <a:srgbClr val="000000"/>
              </a:solidFill>
              <a:uFillTx/>
              <a:latin typeface="Arial"/>
            </a:endParaRPr>
          </a:p>
        </p:txBody>
      </p:sp>
      <p:grpSp>
        <p:nvGrpSpPr>
          <p:cNvPr id="410" name="object 55"/>
          <p:cNvGrpSpPr/>
          <p:nvPr/>
        </p:nvGrpSpPr>
        <p:grpSpPr>
          <a:xfrm>
            <a:off x="6610320" y="2876400"/>
            <a:ext cx="1452240" cy="242640"/>
            <a:chOff x="6610320" y="2876400"/>
            <a:chExt cx="1452240" cy="242640"/>
          </a:xfrm>
        </p:grpSpPr>
        <p:pic>
          <p:nvPicPr>
            <p:cNvPr id="411" name="object 56" descr=""/>
            <p:cNvPicPr/>
            <p:nvPr/>
          </p:nvPicPr>
          <p:blipFill>
            <a:blip r:embed="rId22"/>
            <a:stretch/>
          </p:blipFill>
          <p:spPr>
            <a:xfrm>
              <a:off x="6610320" y="2876400"/>
              <a:ext cx="1452240" cy="242640"/>
            </a:xfrm>
            <a:prstGeom prst="rect">
              <a:avLst/>
            </a:prstGeom>
            <a:noFill/>
            <a:ln w="0">
              <a:noFill/>
            </a:ln>
          </p:spPr>
        </p:pic>
        <p:sp>
          <p:nvSpPr>
            <p:cNvPr id="412" name="object 57"/>
            <p:cNvSpPr/>
            <p:nvPr/>
          </p:nvSpPr>
          <p:spPr>
            <a:xfrm>
              <a:off x="6681960" y="2909880"/>
              <a:ext cx="1314000" cy="123480"/>
            </a:xfrm>
            <a:custGeom>
              <a:avLst/>
              <a:gdLst>
                <a:gd name="textAreaLeft" fmla="*/ 0 w 1314000"/>
                <a:gd name="textAreaRight" fmla="*/ 1314360 w 1314000"/>
                <a:gd name="textAreaTop" fmla="*/ 0 h 123480"/>
                <a:gd name="textAreaBottom" fmla="*/ 123840 h 123480"/>
              </a:gdLst>
              <a:ahLst/>
              <a:rect l="textAreaLeft" t="textAreaTop" r="textAreaRight" b="textAreaBottom"/>
              <a:pathLst>
                <a:path w="1314450" h="123825">
                  <a:moveTo>
                    <a:pt x="1314450" y="0"/>
                  </a:moveTo>
                  <a:lnTo>
                    <a:pt x="1313626" y="24076"/>
                  </a:lnTo>
                  <a:lnTo>
                    <a:pt x="1311386" y="43735"/>
                  </a:lnTo>
                  <a:lnTo>
                    <a:pt x="1308074" y="56989"/>
                  </a:lnTo>
                  <a:lnTo>
                    <a:pt x="1304035" y="61849"/>
                  </a:lnTo>
                  <a:lnTo>
                    <a:pt x="667512" y="61849"/>
                  </a:lnTo>
                  <a:lnTo>
                    <a:pt x="663493" y="66710"/>
                  </a:lnTo>
                  <a:lnTo>
                    <a:pt x="660225" y="79978"/>
                  </a:lnTo>
                  <a:lnTo>
                    <a:pt x="658028" y="99675"/>
                  </a:lnTo>
                  <a:lnTo>
                    <a:pt x="657225" y="123825"/>
                  </a:lnTo>
                  <a:lnTo>
                    <a:pt x="656401" y="99675"/>
                  </a:lnTo>
                  <a:lnTo>
                    <a:pt x="654161" y="79978"/>
                  </a:lnTo>
                  <a:lnTo>
                    <a:pt x="650849" y="66710"/>
                  </a:lnTo>
                  <a:lnTo>
                    <a:pt x="646810" y="61849"/>
                  </a:lnTo>
                  <a:lnTo>
                    <a:pt x="10287" y="61849"/>
                  </a:lnTo>
                  <a:lnTo>
                    <a:pt x="6268" y="56989"/>
                  </a:lnTo>
                  <a:lnTo>
                    <a:pt x="3000" y="43735"/>
                  </a:lnTo>
                  <a:lnTo>
                    <a:pt x="803" y="24076"/>
                  </a:lnTo>
                  <a:lnTo>
                    <a:pt x="0" y="0"/>
                  </a:lnTo>
                </a:path>
              </a:pathLst>
            </a:custGeom>
            <a:noFill/>
            <a:ln w="25400">
              <a:solidFill>
                <a:srgbClr val="4f81b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413" name="object 58"/>
          <p:cNvSpPr/>
          <p:nvPr/>
        </p:nvSpPr>
        <p:spPr>
          <a:xfrm>
            <a:off x="291960" y="5578200"/>
            <a:ext cx="10273320" cy="1445040"/>
          </a:xfrm>
          <a:prstGeom prst="rect">
            <a:avLst/>
          </a:prstGeom>
          <a:noFill/>
          <a:ln w="0">
            <a:noFill/>
          </a:ln>
        </p:spPr>
        <p:style>
          <a:lnRef idx="0"/>
          <a:fillRef idx="0"/>
          <a:effectRef idx="0"/>
          <a:fontRef idx="minor"/>
        </p:style>
        <p:txBody>
          <a:bodyPr lIns="0" rIns="0" tIns="0" bIns="0" anchor="t">
            <a:spAutoFit/>
          </a:bodyPr>
          <a:p>
            <a:pPr marL="148680" defTabSz="914400">
              <a:lnSpc>
                <a:spcPts val="3200"/>
              </a:lnSpc>
            </a:pPr>
            <a:r>
              <a:rPr b="0" lang="en-US" sz="2750" spc="54" strike="noStrike" u="none">
                <a:solidFill>
                  <a:srgbClr val="464646"/>
                </a:solidFill>
                <a:uFillTx/>
                <a:latin typeface="Trebuchet MS"/>
              </a:rPr>
              <a:t>Notice</a:t>
            </a:r>
            <a:r>
              <a:rPr b="0" lang="en-US" sz="2750" spc="-11" strike="noStrike" u="none">
                <a:solidFill>
                  <a:srgbClr val="464646"/>
                </a:solidFill>
                <a:uFillTx/>
                <a:latin typeface="Trebuchet MS"/>
              </a:rPr>
              <a:t> </a:t>
            </a:r>
            <a:r>
              <a:rPr b="0" lang="en-US" sz="2750" spc="71" strike="noStrike" u="none">
                <a:solidFill>
                  <a:srgbClr val="464646"/>
                </a:solidFill>
                <a:uFillTx/>
                <a:latin typeface="Trebuchet MS"/>
              </a:rPr>
              <a:t>how</a:t>
            </a:r>
            <a:r>
              <a:rPr b="0" lang="en-US" sz="2750" spc="-11" strike="noStrike" u="none">
                <a:solidFill>
                  <a:srgbClr val="464646"/>
                </a:solidFill>
                <a:uFillTx/>
                <a:latin typeface="Trebuchet MS"/>
              </a:rPr>
              <a:t> </a:t>
            </a:r>
            <a:r>
              <a:rPr b="0" lang="en-US" sz="2750" strike="noStrike" u="none">
                <a:solidFill>
                  <a:srgbClr val="464646"/>
                </a:solidFill>
                <a:uFillTx/>
                <a:latin typeface="Trebuchet MS"/>
              </a:rPr>
              <a:t>the</a:t>
            </a:r>
            <a:r>
              <a:rPr b="0" lang="en-US" sz="2750" spc="-6" strike="noStrike" u="none">
                <a:solidFill>
                  <a:srgbClr val="464646"/>
                </a:solidFill>
                <a:uFillTx/>
                <a:latin typeface="Trebuchet MS"/>
              </a:rPr>
              <a:t> </a:t>
            </a:r>
            <a:r>
              <a:rPr b="0" lang="en-US" sz="2750" spc="54" strike="noStrike" u="none">
                <a:solidFill>
                  <a:srgbClr val="464646"/>
                </a:solidFill>
                <a:uFillTx/>
                <a:latin typeface="Trebuchet MS"/>
              </a:rPr>
              <a:t>reparameterization</a:t>
            </a:r>
            <a:r>
              <a:rPr b="0" lang="en-US" sz="2750" spc="-40" strike="noStrike" u="none">
                <a:solidFill>
                  <a:srgbClr val="464646"/>
                </a:solidFill>
                <a:uFillTx/>
                <a:latin typeface="Trebuchet MS"/>
              </a:rPr>
              <a:t> </a:t>
            </a:r>
            <a:r>
              <a:rPr b="0" lang="en-US" sz="2750" strike="noStrike" u="none">
                <a:solidFill>
                  <a:srgbClr val="464646"/>
                </a:solidFill>
                <a:uFillTx/>
                <a:latin typeface="Trebuchet MS"/>
              </a:rPr>
              <a:t>(LoRA)</a:t>
            </a:r>
            <a:r>
              <a:rPr b="0" lang="en-US" sz="2750" spc="-60" strike="noStrike" u="none">
                <a:solidFill>
                  <a:srgbClr val="464646"/>
                </a:solidFill>
                <a:uFillTx/>
                <a:latin typeface="Trebuchet MS"/>
              </a:rPr>
              <a:t> </a:t>
            </a:r>
            <a:r>
              <a:rPr b="0" lang="en-US" sz="2750" spc="181" strike="noStrike" u="none">
                <a:solidFill>
                  <a:srgbClr val="464646"/>
                </a:solidFill>
                <a:uFillTx/>
                <a:latin typeface="Trebuchet MS"/>
              </a:rPr>
              <a:t>runs</a:t>
            </a:r>
            <a:r>
              <a:rPr b="0" lang="en-US" sz="2750" spc="-31" strike="noStrike" u="none">
                <a:solidFill>
                  <a:srgbClr val="464646"/>
                </a:solidFill>
                <a:uFillTx/>
                <a:latin typeface="Trebuchet MS"/>
              </a:rPr>
              <a:t> </a:t>
            </a:r>
            <a:r>
              <a:rPr b="0" lang="en-US" sz="2750" strike="noStrike" u="none">
                <a:solidFill>
                  <a:srgbClr val="464646"/>
                </a:solidFill>
                <a:uFillTx/>
                <a:latin typeface="Trebuchet MS"/>
              </a:rPr>
              <a:t>parallel</a:t>
            </a:r>
            <a:r>
              <a:rPr b="0" lang="en-US" sz="2750" spc="-51" strike="noStrike" u="none">
                <a:solidFill>
                  <a:srgbClr val="464646"/>
                </a:solidFill>
                <a:uFillTx/>
                <a:latin typeface="Trebuchet MS"/>
              </a:rPr>
              <a:t> </a:t>
            </a:r>
            <a:r>
              <a:rPr b="0" lang="en-US" sz="2750" strike="noStrike" u="none">
                <a:solidFill>
                  <a:srgbClr val="464646"/>
                </a:solidFill>
                <a:uFillTx/>
                <a:latin typeface="Trebuchet MS"/>
              </a:rPr>
              <a:t>to</a:t>
            </a:r>
            <a:r>
              <a:rPr b="0" lang="en-US" sz="2750" spc="-31" strike="noStrike" u="none">
                <a:solidFill>
                  <a:srgbClr val="464646"/>
                </a:solidFill>
                <a:uFillTx/>
                <a:latin typeface="Trebuchet MS"/>
              </a:rPr>
              <a:t> </a:t>
            </a:r>
            <a:r>
              <a:rPr b="0" lang="en-US" sz="2750" spc="-26" strike="noStrike" u="none">
                <a:solidFill>
                  <a:srgbClr val="464646"/>
                </a:solidFill>
                <a:uFillTx/>
                <a:latin typeface="Trebuchet MS"/>
              </a:rPr>
              <a:t>the</a:t>
            </a:r>
            <a:endParaRPr b="0" lang="en-US" sz="2750" strike="noStrike" u="none">
              <a:solidFill>
                <a:srgbClr val="000000"/>
              </a:solidFill>
              <a:uFillTx/>
              <a:latin typeface="Arial"/>
            </a:endParaRPr>
          </a:p>
          <a:p>
            <a:pPr marL="148680" defTabSz="914400">
              <a:lnSpc>
                <a:spcPct val="100000"/>
              </a:lnSpc>
              <a:spcBef>
                <a:spcPts val="79"/>
              </a:spcBef>
            </a:pPr>
            <a:r>
              <a:rPr b="0" lang="en-US" sz="2750" spc="85" strike="noStrike" u="none">
                <a:solidFill>
                  <a:srgbClr val="464646"/>
                </a:solidFill>
                <a:uFillTx/>
                <a:latin typeface="Trebuchet MS"/>
              </a:rPr>
              <a:t>original</a:t>
            </a:r>
            <a:r>
              <a:rPr b="0" lang="en-US" sz="2750" spc="-111" strike="noStrike" u="none">
                <a:solidFill>
                  <a:srgbClr val="464646"/>
                </a:solidFill>
                <a:uFillTx/>
                <a:latin typeface="Trebuchet MS"/>
              </a:rPr>
              <a:t> </a:t>
            </a:r>
            <a:r>
              <a:rPr b="0" lang="en-US" sz="2750" spc="-11" strike="noStrike" u="none">
                <a:solidFill>
                  <a:srgbClr val="464646"/>
                </a:solidFill>
                <a:uFillTx/>
                <a:latin typeface="Trebuchet MS"/>
              </a:rPr>
              <a:t>model.</a:t>
            </a:r>
            <a:endParaRPr b="0" lang="en-US" sz="2750" strike="noStrike" u="none">
              <a:solidFill>
                <a:srgbClr val="000000"/>
              </a:solidFill>
              <a:uFillTx/>
              <a:latin typeface="Arial"/>
            </a:endParaRPr>
          </a:p>
          <a:p>
            <a:pPr marL="12600" defTabSz="914400">
              <a:lnSpc>
                <a:spcPct val="100000"/>
              </a:lnSpc>
              <a:spcBef>
                <a:spcPts val="281"/>
              </a:spcBef>
            </a:pPr>
            <a:r>
              <a:rPr b="0" lang="en-US" sz="1100" spc="-11" strike="noStrike" u="none" cap="small">
                <a:solidFill>
                  <a:srgbClr val="7e7e7e"/>
                </a:solidFill>
                <a:uFillTx/>
                <a:latin typeface="Trebuchet MS"/>
              </a:rPr>
              <a:t>Protopapas</a:t>
            </a:r>
            <a:endParaRPr b="0" lang="en-US" sz="1100" strike="noStrike" u="none">
              <a:solidFill>
                <a:srgbClr val="000000"/>
              </a:solidFill>
              <a:uFillTx/>
              <a:latin typeface="Arial"/>
            </a:endParaRPr>
          </a:p>
        </p:txBody>
      </p:sp>
      <p:sp>
        <p:nvSpPr>
          <p:cNvPr id="414" name="PlaceHolder 2"/>
          <p:cNvSpPr>
            <a:spLocks noGrp="1"/>
          </p:cNvSpPr>
          <p:nvPr>
            <p:ph type="sldNum" idx="41"/>
          </p:nvPr>
        </p:nvSpPr>
        <p:spPr>
          <a:xfrm>
            <a:off x="8610480" y="6356160"/>
            <a:ext cx="2742840" cy="365400"/>
          </a:xfrm>
          <a:prstGeom prst="rect">
            <a:avLst/>
          </a:prstGeom>
          <a:noFill/>
          <a:ln w="0">
            <a:noFill/>
          </a:ln>
        </p:spPr>
        <p:txBody>
          <a:bodyPr lIns="0" rIns="0" tIns="0" bIns="0" anchor="ctr">
            <a:noAutofit/>
          </a:bodyPr>
          <a:lstStyle>
            <a:lvl1pPr marL="98280" indent="0" algn="r" defTabSz="914400">
              <a:lnSpc>
                <a:spcPct val="100000"/>
              </a:lnSpc>
              <a:buNone/>
              <a:defRPr b="0" lang="en-US" sz="1200" spc="34" strike="noStrike" u="none">
                <a:solidFill>
                  <a:schemeClr val="dk1">
                    <a:tint val="75000"/>
                  </a:schemeClr>
                </a:solidFill>
                <a:uFillTx/>
                <a:latin typeface="Calibri"/>
              </a:defRPr>
            </a:lvl1pPr>
          </a:lstStyle>
          <a:p>
            <a:pPr marL="98280" indent="0" algn="r" defTabSz="914400">
              <a:lnSpc>
                <a:spcPct val="100000"/>
              </a:lnSpc>
              <a:buNone/>
            </a:pPr>
            <a:r>
              <a:rPr b="0" lang="en-US" sz="1200" spc="34" strike="noStrike" u="none">
                <a:solidFill>
                  <a:schemeClr val="dk1">
                    <a:tint val="75000"/>
                  </a:schemeClr>
                </a:solidFill>
                <a:uFillTx/>
                <a:latin typeface="Calibri"/>
              </a:rPr>
              <a:t>46</a:t>
            </a:r>
            <a:endParaRPr b="0" lang="en-US" sz="1200" strike="noStrike" u="none">
              <a:solidFill>
                <a:srgbClr val="000000"/>
              </a:solidFill>
              <a:uFillTx/>
              <a:latin typeface="Times New Roman"/>
            </a:endParaRPr>
          </a:p>
        </p:txBody>
      </p:sp>
      <p:pic>
        <p:nvPicPr>
          <p:cNvPr id="415" name="Picture 60" descr=""/>
          <p:cNvPicPr/>
          <p:nvPr/>
        </p:nvPicPr>
        <p:blipFill>
          <a:blip r:embed="rId23"/>
          <a:stretch/>
        </p:blipFill>
        <p:spPr>
          <a:xfrm>
            <a:off x="8760240" y="3459600"/>
            <a:ext cx="3286080" cy="75240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417"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418" name="Picture 4" descr=""/>
          <p:cNvPicPr/>
          <p:nvPr/>
        </p:nvPicPr>
        <p:blipFill>
          <a:blip r:embed="rId1"/>
          <a:stretch/>
        </p:blipFill>
        <p:spPr>
          <a:xfrm>
            <a:off x="359280" y="1740600"/>
            <a:ext cx="12191760" cy="4831200"/>
          </a:xfrm>
          <a:prstGeom prst="rect">
            <a:avLst/>
          </a:prstGeom>
          <a:noFill/>
          <a:ln w="0">
            <a:noFill/>
          </a:ln>
        </p:spPr>
      </p:pic>
      <p:pic>
        <p:nvPicPr>
          <p:cNvPr id="419" name="Picture 6" descr=""/>
          <p:cNvPicPr/>
          <p:nvPr/>
        </p:nvPicPr>
        <p:blipFill>
          <a:blip r:embed="rId2"/>
          <a:stretch/>
        </p:blipFill>
        <p:spPr>
          <a:xfrm>
            <a:off x="236880" y="192960"/>
            <a:ext cx="11547720" cy="115200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Forward Pass</a:t>
            </a:r>
            <a:endParaRPr b="0" lang="en-US" sz="4400" strike="noStrike" u="none">
              <a:solidFill>
                <a:schemeClr val="dk1"/>
              </a:solidFill>
              <a:uFillTx/>
              <a:latin typeface="Calibri"/>
            </a:endParaRPr>
          </a:p>
        </p:txBody>
      </p:sp>
      <p:sp>
        <p:nvSpPr>
          <p:cNvPr id="421"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422" name="Picture 4" descr=""/>
          <p:cNvPicPr/>
          <p:nvPr/>
        </p:nvPicPr>
        <p:blipFill>
          <a:blip r:embed="rId1"/>
          <a:stretch/>
        </p:blipFill>
        <p:spPr>
          <a:xfrm>
            <a:off x="4701960" y="992880"/>
            <a:ext cx="7413120" cy="4589640"/>
          </a:xfrm>
          <a:prstGeom prst="rect">
            <a:avLst/>
          </a:prstGeom>
          <a:noFill/>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Backward Pass</a:t>
            </a:r>
            <a:endParaRPr b="0" lang="en-US" sz="4400" strike="noStrike" u="none">
              <a:solidFill>
                <a:schemeClr val="dk1"/>
              </a:solidFill>
              <a:uFillTx/>
              <a:latin typeface="Calibri"/>
            </a:endParaRPr>
          </a:p>
        </p:txBody>
      </p:sp>
      <p:sp>
        <p:nvSpPr>
          <p:cNvPr id="424"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425" name="Picture 4" descr=""/>
          <p:cNvPicPr/>
          <p:nvPr/>
        </p:nvPicPr>
        <p:blipFill>
          <a:blip r:embed="rId1"/>
          <a:stretch/>
        </p:blipFill>
        <p:spPr>
          <a:xfrm>
            <a:off x="3960720" y="0"/>
            <a:ext cx="7467120" cy="6349680"/>
          </a:xfrm>
          <a:prstGeom prst="rect">
            <a:avLst/>
          </a:prstGeom>
          <a:noFill/>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6" name="Picture 5" descr="A screenshot of a computer&#10;&#10;Description automatically generated"/>
          <p:cNvPicPr/>
          <p:nvPr/>
        </p:nvPicPr>
        <p:blipFill>
          <a:blip r:embed="rId1"/>
          <a:stretch/>
        </p:blipFill>
        <p:spPr>
          <a:xfrm>
            <a:off x="643320" y="757080"/>
            <a:ext cx="10904760" cy="5343120"/>
          </a:xfrm>
          <a:prstGeom prst="rect">
            <a:avLst/>
          </a:prstGeom>
          <a:noFill/>
          <a:ln w="0">
            <a:noFill/>
          </a:ln>
        </p:spPr>
      </p:pic>
      <p:sp>
        <p:nvSpPr>
          <p:cNvPr id="427" name="TextBox 7"/>
          <p:cNvSpPr/>
          <p:nvPr/>
        </p:nvSpPr>
        <p:spPr>
          <a:xfrm>
            <a:off x="0" y="6100920"/>
            <a:ext cx="6094080" cy="272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200" strike="noStrike" u="sng">
                <a:solidFill>
                  <a:schemeClr val="dk1"/>
                </a:solidFill>
                <a:uFillTx/>
                <a:latin typeface="Times New Roman"/>
                <a:hlinkClick r:id="rId2"/>
              </a:rPr>
              <a:t>people.cs.umass.edu/~</a:t>
            </a:r>
            <a:r>
              <a:rPr b="0" lang="en-IN" sz="1200" strike="noStrike" u="sng">
                <a:solidFill>
                  <a:schemeClr val="dk1"/>
                </a:solidFill>
                <a:uFillTx/>
                <a:latin typeface="Times New Roman"/>
                <a:hlinkClick r:id="rId3"/>
              </a:rPr>
              <a:t>miyyer</a:t>
            </a:r>
            <a:r>
              <a:rPr b="0" lang="en-IN" sz="1200" strike="noStrike" u="sng">
                <a:solidFill>
                  <a:schemeClr val="dk1"/>
                </a:solidFill>
                <a:uFillTx/>
                <a:latin typeface="Times New Roman"/>
                <a:hlinkClick r:id="rId4"/>
              </a:rPr>
              <a:t>/cs685/slides/multilingual.pdf</a:t>
            </a:r>
            <a:endParaRPr b="0" lang="en-US" sz="1200" strike="noStrike" u="none">
              <a:solidFill>
                <a:srgbClr val="000000"/>
              </a:solidFill>
              <a:uFillTx/>
              <a:latin typeface="Arial"/>
            </a:endParaRPr>
          </a:p>
        </p:txBody>
      </p:sp>
      <p:sp>
        <p:nvSpPr>
          <p:cNvPr id="2" name="PlaceHolder 1"/>
          <p:cNvSpPr>
            <a:spLocks noGrp="1"/>
          </p:cNvSpPr>
          <p:nvPr>
            <p:ph type="sldNum" idx="15"/>
          </p:nvPr>
        </p:nvSpPr>
        <p:spPr/>
        <p:txBody>
          <a:bodyPr/>
          <a:p>
            <a:fld id="{C3C31DFF-FD6C-4F88-821B-5E7311750BE6}"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8" name="Picture 5" descr=""/>
          <p:cNvPicPr/>
          <p:nvPr/>
        </p:nvPicPr>
        <p:blipFill>
          <a:blip r:embed="rId1"/>
          <a:stretch/>
        </p:blipFill>
        <p:spPr>
          <a:xfrm>
            <a:off x="544680" y="565560"/>
            <a:ext cx="7305840" cy="5570640"/>
          </a:xfrm>
          <a:prstGeom prst="rect">
            <a:avLst/>
          </a:prstGeom>
          <a:noFill/>
          <a:ln w="0">
            <a:noFill/>
          </a:ln>
        </p:spPr>
      </p:pic>
      <p:sp>
        <p:nvSpPr>
          <p:cNvPr id="429" name="TextBox 7"/>
          <p:cNvSpPr/>
          <p:nvPr/>
        </p:nvSpPr>
        <p:spPr>
          <a:xfrm>
            <a:off x="7452360" y="2073960"/>
            <a:ext cx="3705840" cy="33814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2400" strike="noStrike" u="none">
                <a:solidFill>
                  <a:schemeClr val="dk1"/>
                </a:solidFill>
                <a:uFillTx/>
                <a:latin typeface="Times New Roman"/>
                <a:ea typeface="Open Sans"/>
              </a:rPr>
              <a:t>Pre-trained language models have a low intrinsic dimension</a:t>
            </a:r>
            <a:endParaRPr b="0" lang="en-US" sz="2400" strike="noStrike" u="none">
              <a:solidFill>
                <a:srgbClr val="000000"/>
              </a:solidFill>
              <a:uFillTx/>
              <a:latin typeface="Arial"/>
            </a:endParaRPr>
          </a:p>
          <a:p>
            <a:pPr algn="just" defTabSz="914400">
              <a:lnSpc>
                <a:spcPct val="100000"/>
              </a:lnSpc>
            </a:pPr>
            <a:endParaRPr b="0" lang="en-US" sz="2400" strike="noStrike" u="none">
              <a:solidFill>
                <a:srgbClr val="000000"/>
              </a:solidFill>
              <a:uFillTx/>
              <a:latin typeface="Arial"/>
            </a:endParaRPr>
          </a:p>
          <a:p>
            <a:pPr algn="just" defTabSz="914400">
              <a:lnSpc>
                <a:spcPct val="100000"/>
              </a:lnSpc>
            </a:pPr>
            <a:endParaRPr b="0" lang="en-US" sz="2400" strike="noStrike" u="none">
              <a:solidFill>
                <a:srgbClr val="000000"/>
              </a:solidFill>
              <a:uFillTx/>
              <a:latin typeface="Arial"/>
            </a:endParaRPr>
          </a:p>
          <a:p>
            <a:pPr algn="just" defTabSz="914400">
              <a:lnSpc>
                <a:spcPct val="100000"/>
              </a:lnSpc>
            </a:pPr>
            <a:endParaRPr b="0" lang="en-US" sz="2400" strike="noStrike" u="none">
              <a:solidFill>
                <a:srgbClr val="000000"/>
              </a:solidFill>
              <a:uFillTx/>
              <a:latin typeface="Arial"/>
            </a:endParaRPr>
          </a:p>
          <a:p>
            <a:pPr algn="just" defTabSz="914400">
              <a:lnSpc>
                <a:spcPct val="100000"/>
              </a:lnSpc>
            </a:pPr>
            <a:r>
              <a:rPr b="0" lang="en-US" sz="2400" strike="noStrike" u="none">
                <a:solidFill>
                  <a:schemeClr val="dk1"/>
                </a:solidFill>
                <a:uFillTx/>
                <a:latin typeface="Times New Roman"/>
                <a:ea typeface="Open Sans"/>
              </a:rPr>
              <a:t>Possible to learn efficiently with a low-dimensional parameterization</a:t>
            </a:r>
            <a:endParaRPr b="0" lang="en-US" sz="2400" strike="noStrike" u="none">
              <a:solidFill>
                <a:srgbClr val="000000"/>
              </a:solidFill>
              <a:uFillTx/>
              <a:latin typeface="Arial"/>
            </a:endParaRPr>
          </a:p>
        </p:txBody>
      </p:sp>
      <p:sp>
        <p:nvSpPr>
          <p:cNvPr id="2" name="PlaceHolder 1"/>
          <p:cNvSpPr>
            <a:spLocks noGrp="1"/>
          </p:cNvSpPr>
          <p:nvPr>
            <p:ph type="sldNum" idx="15"/>
          </p:nvPr>
        </p:nvSpPr>
        <p:spPr/>
        <p:txBody>
          <a:bodyPr/>
          <a:p>
            <a:fld id="{CC0B90D9-62CF-42DA-8C35-CC49FABB0AFB}"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0" name="Group 7"/>
          <p:cNvGrpSpPr/>
          <p:nvPr/>
        </p:nvGrpSpPr>
        <p:grpSpPr>
          <a:xfrm>
            <a:off x="307440" y="957600"/>
            <a:ext cx="11576520" cy="4584240"/>
            <a:chOff x="307440" y="957600"/>
            <a:chExt cx="11576520" cy="4584240"/>
          </a:xfrm>
        </p:grpSpPr>
        <p:pic>
          <p:nvPicPr>
            <p:cNvPr id="431" name="Picture 5" descr=""/>
            <p:cNvPicPr/>
            <p:nvPr/>
          </p:nvPicPr>
          <p:blipFill>
            <a:blip r:embed="rId1"/>
            <a:stretch/>
          </p:blipFill>
          <p:spPr>
            <a:xfrm>
              <a:off x="307440" y="984960"/>
              <a:ext cx="6004800" cy="4556880"/>
            </a:xfrm>
            <a:prstGeom prst="rect">
              <a:avLst/>
            </a:prstGeom>
            <a:noFill/>
            <a:ln w="0">
              <a:noFill/>
            </a:ln>
          </p:spPr>
        </p:pic>
        <p:pic>
          <p:nvPicPr>
            <p:cNvPr id="432" name="Picture 6" descr=""/>
            <p:cNvPicPr/>
            <p:nvPr/>
          </p:nvPicPr>
          <p:blipFill>
            <a:blip r:embed="rId2"/>
            <a:stretch/>
          </p:blipFill>
          <p:spPr>
            <a:xfrm>
              <a:off x="6886080" y="957600"/>
              <a:ext cx="4997880" cy="4584240"/>
            </a:xfrm>
            <a:prstGeom prst="rect">
              <a:avLst/>
            </a:prstGeom>
            <a:noFill/>
            <a:ln w="0">
              <a:noFill/>
            </a:ln>
          </p:spPr>
        </p:pic>
      </p:grpSp>
      <p:sp>
        <p:nvSpPr>
          <p:cNvPr id="433" name="TextBox 9"/>
          <p:cNvSpPr/>
          <p:nvPr/>
        </p:nvSpPr>
        <p:spPr>
          <a:xfrm>
            <a:off x="7369560" y="5817600"/>
            <a:ext cx="4822200" cy="455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200" strike="noStrike" u="none">
                <a:solidFill>
                  <a:srgbClr val="222222"/>
                </a:solidFill>
                <a:uFillTx/>
                <a:latin typeface="Times New Roman"/>
                <a:ea typeface="Open Sans"/>
              </a:rPr>
              <a:t>Hu, Edward J., et al. "Lora: Low-rank adaptation of large language models." </a:t>
            </a:r>
            <a:r>
              <a:rPr b="0" i="1" lang="en-IN" sz="1200" strike="noStrike" u="none">
                <a:solidFill>
                  <a:srgbClr val="222222"/>
                </a:solidFill>
                <a:uFillTx/>
                <a:latin typeface="Times New Roman"/>
                <a:ea typeface="Open Sans"/>
              </a:rPr>
              <a:t>arXiv preprint arXiv:2106.09685</a:t>
            </a:r>
            <a:r>
              <a:rPr b="0" lang="en-IN" sz="1200" strike="noStrike" u="none">
                <a:solidFill>
                  <a:srgbClr val="222222"/>
                </a:solidFill>
                <a:uFillTx/>
                <a:latin typeface="Times New Roman"/>
                <a:ea typeface="Open Sans"/>
              </a:rPr>
              <a:t> (2021).</a:t>
            </a:r>
            <a:endParaRPr b="0" lang="en-US" sz="1200" strike="noStrike" u="none">
              <a:solidFill>
                <a:srgbClr val="000000"/>
              </a:solidFill>
              <a:uFillTx/>
              <a:latin typeface="Arial"/>
            </a:endParaRPr>
          </a:p>
        </p:txBody>
      </p:sp>
      <p:sp>
        <p:nvSpPr>
          <p:cNvPr id="2" name="PlaceHolder 1"/>
          <p:cNvSpPr>
            <a:spLocks noGrp="1"/>
          </p:cNvSpPr>
          <p:nvPr>
            <p:ph type="sldNum" idx="15"/>
          </p:nvPr>
        </p:nvSpPr>
        <p:spPr/>
        <p:txBody>
          <a:bodyPr/>
          <a:p>
            <a:fld id="{883D90EB-E412-4689-851A-718B0DA54AEE}"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428400" y="221040"/>
            <a:ext cx="6702120" cy="51840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3200" strike="noStrike" u="none">
                <a:solidFill>
                  <a:srgbClr val="1f487c"/>
                </a:solidFill>
                <a:uFillTx/>
                <a:latin typeface="Trebuchet MS"/>
              </a:rPr>
              <a:t>LoRA</a:t>
            </a:r>
            <a:r>
              <a:rPr b="0" lang="en-US" sz="3200" spc="-150" strike="noStrike" u="none">
                <a:solidFill>
                  <a:srgbClr val="1f487c"/>
                </a:solidFill>
                <a:uFillTx/>
                <a:latin typeface="Trebuchet MS"/>
              </a:rPr>
              <a:t> </a:t>
            </a:r>
            <a:r>
              <a:rPr b="0" lang="en-US" sz="3200" strike="noStrike" u="none">
                <a:solidFill>
                  <a:srgbClr val="1f487c"/>
                </a:solidFill>
                <a:uFillTx/>
                <a:latin typeface="Trebuchet MS"/>
              </a:rPr>
              <a:t>-</a:t>
            </a:r>
            <a:r>
              <a:rPr b="0" lang="en-US" sz="3200" spc="-145" strike="noStrike" u="none">
                <a:solidFill>
                  <a:srgbClr val="1f487c"/>
                </a:solidFill>
                <a:uFillTx/>
                <a:latin typeface="Trebuchet MS"/>
              </a:rPr>
              <a:t> </a:t>
            </a:r>
            <a:r>
              <a:rPr b="0" lang="en-US" sz="3200" spc="74" strike="noStrike" u="none">
                <a:solidFill>
                  <a:srgbClr val="1f487c"/>
                </a:solidFill>
                <a:uFillTx/>
                <a:latin typeface="Trebuchet MS"/>
              </a:rPr>
              <a:t>Intuition</a:t>
            </a:r>
            <a:endParaRPr b="0" lang="en-US" sz="3200" strike="noStrike" u="none">
              <a:solidFill>
                <a:schemeClr val="dk1"/>
              </a:solidFill>
              <a:uFillTx/>
              <a:latin typeface="Calibri"/>
            </a:endParaRPr>
          </a:p>
        </p:txBody>
      </p:sp>
      <p:grpSp>
        <p:nvGrpSpPr>
          <p:cNvPr id="435" name="object 3"/>
          <p:cNvGrpSpPr/>
          <p:nvPr/>
        </p:nvGrpSpPr>
        <p:grpSpPr>
          <a:xfrm>
            <a:off x="1238400" y="2523960"/>
            <a:ext cx="9710280" cy="1909440"/>
            <a:chOff x="1238400" y="2523960"/>
            <a:chExt cx="9710280" cy="1909440"/>
          </a:xfrm>
        </p:grpSpPr>
        <p:pic>
          <p:nvPicPr>
            <p:cNvPr id="436" name="object 4" descr=""/>
            <p:cNvPicPr/>
            <p:nvPr/>
          </p:nvPicPr>
          <p:blipFill>
            <a:blip r:embed="rId1"/>
            <a:stretch/>
          </p:blipFill>
          <p:spPr>
            <a:xfrm>
              <a:off x="1238400" y="2523960"/>
              <a:ext cx="9710280" cy="1909440"/>
            </a:xfrm>
            <a:prstGeom prst="rect">
              <a:avLst/>
            </a:prstGeom>
            <a:noFill/>
            <a:ln w="0">
              <a:noFill/>
            </a:ln>
          </p:spPr>
        </p:pic>
        <p:pic>
          <p:nvPicPr>
            <p:cNvPr id="437" name="object 5" descr=""/>
            <p:cNvPicPr/>
            <p:nvPr/>
          </p:nvPicPr>
          <p:blipFill>
            <a:blip r:embed="rId2"/>
            <a:stretch/>
          </p:blipFill>
          <p:spPr>
            <a:xfrm>
              <a:off x="1419120" y="2676240"/>
              <a:ext cx="9519840" cy="1709280"/>
            </a:xfrm>
            <a:prstGeom prst="rect">
              <a:avLst/>
            </a:prstGeom>
            <a:noFill/>
            <a:ln w="0">
              <a:noFill/>
            </a:ln>
          </p:spPr>
        </p:pic>
        <p:sp>
          <p:nvSpPr>
            <p:cNvPr id="438" name="object 6"/>
            <p:cNvSpPr/>
            <p:nvPr/>
          </p:nvSpPr>
          <p:spPr>
            <a:xfrm>
              <a:off x="1314360" y="2581200"/>
              <a:ext cx="9562680" cy="1761840"/>
            </a:xfrm>
            <a:custGeom>
              <a:avLst/>
              <a:gdLst>
                <a:gd name="textAreaLeft" fmla="*/ 0 w 9562680"/>
                <a:gd name="textAreaRight" fmla="*/ 9563040 w 9562680"/>
                <a:gd name="textAreaTop" fmla="*/ 0 h 1761840"/>
                <a:gd name="textAreaBottom" fmla="*/ 1762200 h 1761840"/>
              </a:gdLst>
              <a:ahLst/>
              <a:rect l="textAreaLeft" t="textAreaTop" r="textAreaRight" b="textAreaBottom"/>
              <a:pathLst>
                <a:path w="9563100" h="1762125">
                  <a:moveTo>
                    <a:pt x="9269349" y="0"/>
                  </a:moveTo>
                  <a:lnTo>
                    <a:pt x="293750" y="0"/>
                  </a:lnTo>
                  <a:lnTo>
                    <a:pt x="246085" y="3842"/>
                  </a:lnTo>
                  <a:lnTo>
                    <a:pt x="200875" y="14968"/>
                  </a:lnTo>
                  <a:lnTo>
                    <a:pt x="158723" y="32774"/>
                  </a:lnTo>
                  <a:lnTo>
                    <a:pt x="120234" y="56656"/>
                  </a:lnTo>
                  <a:lnTo>
                    <a:pt x="86010" y="86010"/>
                  </a:lnTo>
                  <a:lnTo>
                    <a:pt x="56656" y="120234"/>
                  </a:lnTo>
                  <a:lnTo>
                    <a:pt x="32774" y="158723"/>
                  </a:lnTo>
                  <a:lnTo>
                    <a:pt x="14968" y="200875"/>
                  </a:lnTo>
                  <a:lnTo>
                    <a:pt x="3842" y="246085"/>
                  </a:lnTo>
                  <a:lnTo>
                    <a:pt x="0" y="293750"/>
                  </a:lnTo>
                  <a:lnTo>
                    <a:pt x="0" y="1468374"/>
                  </a:lnTo>
                  <a:lnTo>
                    <a:pt x="3842" y="1516039"/>
                  </a:lnTo>
                  <a:lnTo>
                    <a:pt x="14968" y="1561249"/>
                  </a:lnTo>
                  <a:lnTo>
                    <a:pt x="32774" y="1603401"/>
                  </a:lnTo>
                  <a:lnTo>
                    <a:pt x="56656" y="1641890"/>
                  </a:lnTo>
                  <a:lnTo>
                    <a:pt x="86010" y="1676114"/>
                  </a:lnTo>
                  <a:lnTo>
                    <a:pt x="120234" y="1705468"/>
                  </a:lnTo>
                  <a:lnTo>
                    <a:pt x="158723" y="1729350"/>
                  </a:lnTo>
                  <a:lnTo>
                    <a:pt x="200875" y="1747156"/>
                  </a:lnTo>
                  <a:lnTo>
                    <a:pt x="246085" y="1758282"/>
                  </a:lnTo>
                  <a:lnTo>
                    <a:pt x="293750" y="1762125"/>
                  </a:lnTo>
                  <a:lnTo>
                    <a:pt x="9269349" y="1762125"/>
                  </a:lnTo>
                  <a:lnTo>
                    <a:pt x="9317014" y="1758282"/>
                  </a:lnTo>
                  <a:lnTo>
                    <a:pt x="9362224" y="1747156"/>
                  </a:lnTo>
                  <a:lnTo>
                    <a:pt x="9404376" y="1729350"/>
                  </a:lnTo>
                  <a:lnTo>
                    <a:pt x="9442865" y="1705468"/>
                  </a:lnTo>
                  <a:lnTo>
                    <a:pt x="9477089" y="1676114"/>
                  </a:lnTo>
                  <a:lnTo>
                    <a:pt x="9506443" y="1641890"/>
                  </a:lnTo>
                  <a:lnTo>
                    <a:pt x="9530325" y="1603401"/>
                  </a:lnTo>
                  <a:lnTo>
                    <a:pt x="9548131" y="1561249"/>
                  </a:lnTo>
                  <a:lnTo>
                    <a:pt x="9559257" y="1516039"/>
                  </a:lnTo>
                  <a:lnTo>
                    <a:pt x="9563100" y="1468374"/>
                  </a:lnTo>
                  <a:lnTo>
                    <a:pt x="9563100" y="293750"/>
                  </a:lnTo>
                  <a:lnTo>
                    <a:pt x="9559257" y="246085"/>
                  </a:lnTo>
                  <a:lnTo>
                    <a:pt x="9548131" y="200875"/>
                  </a:lnTo>
                  <a:lnTo>
                    <a:pt x="9530325" y="158723"/>
                  </a:lnTo>
                  <a:lnTo>
                    <a:pt x="9506443" y="120234"/>
                  </a:lnTo>
                  <a:lnTo>
                    <a:pt x="9477089" y="86010"/>
                  </a:lnTo>
                  <a:lnTo>
                    <a:pt x="9442865" y="56656"/>
                  </a:lnTo>
                  <a:lnTo>
                    <a:pt x="9404376" y="32774"/>
                  </a:lnTo>
                  <a:lnTo>
                    <a:pt x="9362224" y="14968"/>
                  </a:lnTo>
                  <a:lnTo>
                    <a:pt x="9317014" y="3842"/>
                  </a:lnTo>
                  <a:lnTo>
                    <a:pt x="9269349" y="0"/>
                  </a:lnTo>
                  <a:close/>
                </a:path>
              </a:pathLst>
            </a:custGeom>
            <a:solidFill>
              <a:srgbClr val="4f81bc"/>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39" name="object 7"/>
            <p:cNvSpPr/>
            <p:nvPr/>
          </p:nvSpPr>
          <p:spPr>
            <a:xfrm>
              <a:off x="1314360" y="2581200"/>
              <a:ext cx="9562680" cy="1761840"/>
            </a:xfrm>
            <a:custGeom>
              <a:avLst/>
              <a:gdLst>
                <a:gd name="textAreaLeft" fmla="*/ 0 w 9562680"/>
                <a:gd name="textAreaRight" fmla="*/ 9563040 w 9562680"/>
                <a:gd name="textAreaTop" fmla="*/ 0 h 1761840"/>
                <a:gd name="textAreaBottom" fmla="*/ 1762200 h 1761840"/>
              </a:gdLst>
              <a:ahLst/>
              <a:rect l="textAreaLeft" t="textAreaTop" r="textAreaRight" b="textAreaBottom"/>
              <a:pathLst>
                <a:path w="9563100" h="1762125">
                  <a:moveTo>
                    <a:pt x="0" y="293750"/>
                  </a:moveTo>
                  <a:lnTo>
                    <a:pt x="3842" y="246085"/>
                  </a:lnTo>
                  <a:lnTo>
                    <a:pt x="14968" y="200875"/>
                  </a:lnTo>
                  <a:lnTo>
                    <a:pt x="32774" y="158723"/>
                  </a:lnTo>
                  <a:lnTo>
                    <a:pt x="56656" y="120234"/>
                  </a:lnTo>
                  <a:lnTo>
                    <a:pt x="86010" y="86010"/>
                  </a:lnTo>
                  <a:lnTo>
                    <a:pt x="120234" y="56656"/>
                  </a:lnTo>
                  <a:lnTo>
                    <a:pt x="158723" y="32774"/>
                  </a:lnTo>
                  <a:lnTo>
                    <a:pt x="200875" y="14968"/>
                  </a:lnTo>
                  <a:lnTo>
                    <a:pt x="246085" y="3842"/>
                  </a:lnTo>
                  <a:lnTo>
                    <a:pt x="293750" y="0"/>
                  </a:lnTo>
                  <a:lnTo>
                    <a:pt x="1593850" y="0"/>
                  </a:lnTo>
                  <a:lnTo>
                    <a:pt x="3984625" y="0"/>
                  </a:lnTo>
                  <a:lnTo>
                    <a:pt x="9269349" y="0"/>
                  </a:lnTo>
                  <a:lnTo>
                    <a:pt x="9317014" y="3842"/>
                  </a:lnTo>
                  <a:lnTo>
                    <a:pt x="9362224" y="14968"/>
                  </a:lnTo>
                  <a:lnTo>
                    <a:pt x="9404376" y="32774"/>
                  </a:lnTo>
                  <a:lnTo>
                    <a:pt x="9442865" y="56656"/>
                  </a:lnTo>
                  <a:lnTo>
                    <a:pt x="9477089" y="86010"/>
                  </a:lnTo>
                  <a:lnTo>
                    <a:pt x="9506443" y="120234"/>
                  </a:lnTo>
                  <a:lnTo>
                    <a:pt x="9530325" y="158723"/>
                  </a:lnTo>
                  <a:lnTo>
                    <a:pt x="9548131" y="200875"/>
                  </a:lnTo>
                  <a:lnTo>
                    <a:pt x="9559257" y="246085"/>
                  </a:lnTo>
                  <a:lnTo>
                    <a:pt x="9563100" y="293750"/>
                  </a:lnTo>
                  <a:lnTo>
                    <a:pt x="9563100" y="734187"/>
                  </a:lnTo>
                  <a:lnTo>
                    <a:pt x="9563100" y="1468374"/>
                  </a:lnTo>
                  <a:lnTo>
                    <a:pt x="9559257" y="1516039"/>
                  </a:lnTo>
                  <a:lnTo>
                    <a:pt x="9548131" y="1561249"/>
                  </a:lnTo>
                  <a:lnTo>
                    <a:pt x="9530325" y="1603401"/>
                  </a:lnTo>
                  <a:lnTo>
                    <a:pt x="9506443" y="1641890"/>
                  </a:lnTo>
                  <a:lnTo>
                    <a:pt x="9477089" y="1676114"/>
                  </a:lnTo>
                  <a:lnTo>
                    <a:pt x="9442865" y="1705468"/>
                  </a:lnTo>
                  <a:lnTo>
                    <a:pt x="9404376" y="1729350"/>
                  </a:lnTo>
                  <a:lnTo>
                    <a:pt x="9362224" y="1747156"/>
                  </a:lnTo>
                  <a:lnTo>
                    <a:pt x="9317014" y="1758282"/>
                  </a:lnTo>
                  <a:lnTo>
                    <a:pt x="9269349" y="1762125"/>
                  </a:lnTo>
                  <a:lnTo>
                    <a:pt x="3984625" y="1762125"/>
                  </a:lnTo>
                  <a:lnTo>
                    <a:pt x="1593850" y="1762125"/>
                  </a:lnTo>
                  <a:lnTo>
                    <a:pt x="293750" y="1762125"/>
                  </a:lnTo>
                  <a:lnTo>
                    <a:pt x="246085" y="1758282"/>
                  </a:lnTo>
                  <a:lnTo>
                    <a:pt x="200875" y="1747156"/>
                  </a:lnTo>
                  <a:lnTo>
                    <a:pt x="158723" y="1729350"/>
                  </a:lnTo>
                  <a:lnTo>
                    <a:pt x="120234" y="1705468"/>
                  </a:lnTo>
                  <a:lnTo>
                    <a:pt x="86010" y="1676114"/>
                  </a:lnTo>
                  <a:lnTo>
                    <a:pt x="56656" y="1641890"/>
                  </a:lnTo>
                  <a:lnTo>
                    <a:pt x="32774" y="1603401"/>
                  </a:lnTo>
                  <a:lnTo>
                    <a:pt x="14968" y="1561249"/>
                  </a:lnTo>
                  <a:lnTo>
                    <a:pt x="3842" y="1516039"/>
                  </a:lnTo>
                  <a:lnTo>
                    <a:pt x="0" y="1468374"/>
                  </a:lnTo>
                  <a:lnTo>
                    <a:pt x="0" y="734187"/>
                  </a:lnTo>
                  <a:lnTo>
                    <a:pt x="0" y="848233"/>
                  </a:lnTo>
                  <a:lnTo>
                    <a:pt x="0" y="293750"/>
                  </a:lnTo>
                  <a:close/>
                </a:path>
              </a:pathLst>
            </a:custGeom>
            <a:noFill/>
            <a:ln w="38100">
              <a:solidFill>
                <a:srgbClr val="1f487c"/>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grpSp>
      <p:sp>
        <p:nvSpPr>
          <p:cNvPr id="440" name="object 8"/>
          <p:cNvSpPr/>
          <p:nvPr/>
        </p:nvSpPr>
        <p:spPr>
          <a:xfrm>
            <a:off x="1679400" y="2790000"/>
            <a:ext cx="8841240" cy="1288080"/>
          </a:xfrm>
          <a:prstGeom prst="rect">
            <a:avLst/>
          </a:prstGeom>
          <a:noFill/>
          <a:ln w="0">
            <a:noFill/>
          </a:ln>
        </p:spPr>
        <p:style>
          <a:lnRef idx="0"/>
          <a:fillRef idx="0"/>
          <a:effectRef idx="0"/>
          <a:fontRef idx="minor"/>
        </p:style>
        <p:txBody>
          <a:bodyPr lIns="0" rIns="0" tIns="6480" bIns="0" anchor="t">
            <a:spAutoFit/>
          </a:bodyPr>
          <a:p>
            <a:pPr marL="12600" algn="ctr" defTabSz="914400">
              <a:lnSpc>
                <a:spcPct val="102000"/>
              </a:lnSpc>
              <a:spcBef>
                <a:spcPts val="51"/>
              </a:spcBef>
            </a:pPr>
            <a:r>
              <a:rPr b="0" lang="en-US" sz="2750" spc="-26" strike="noStrike" u="none">
                <a:solidFill>
                  <a:srgbClr val="ffffff"/>
                </a:solidFill>
                <a:uFillTx/>
                <a:latin typeface="Trebuchet MS"/>
              </a:rPr>
              <a:t>Let’s</a:t>
            </a:r>
            <a:r>
              <a:rPr b="0" lang="en-US" sz="2750" spc="-156" strike="noStrike" u="none">
                <a:solidFill>
                  <a:srgbClr val="ffffff"/>
                </a:solidFill>
                <a:uFillTx/>
                <a:latin typeface="Trebuchet MS"/>
              </a:rPr>
              <a:t> </a:t>
            </a:r>
            <a:r>
              <a:rPr b="0" lang="en-US" sz="2750" strike="noStrike" u="none">
                <a:solidFill>
                  <a:srgbClr val="ffffff"/>
                </a:solidFill>
                <a:uFillTx/>
                <a:latin typeface="Trebuchet MS"/>
              </a:rPr>
              <a:t>explore</a:t>
            </a:r>
            <a:r>
              <a:rPr b="0" lang="en-US" sz="2750" spc="-54" strike="noStrike" u="none">
                <a:solidFill>
                  <a:srgbClr val="ffffff"/>
                </a:solidFill>
                <a:uFillTx/>
                <a:latin typeface="Trebuchet MS"/>
              </a:rPr>
              <a:t> </a:t>
            </a:r>
            <a:r>
              <a:rPr b="0" lang="en-US" sz="2750" strike="noStrike" u="none">
                <a:solidFill>
                  <a:srgbClr val="ffffff"/>
                </a:solidFill>
                <a:uFillTx/>
                <a:latin typeface="Trebuchet MS"/>
              </a:rPr>
              <a:t>the</a:t>
            </a:r>
            <a:r>
              <a:rPr b="0" lang="en-US" sz="2750" spc="-54" strike="noStrike" u="none">
                <a:solidFill>
                  <a:srgbClr val="ffffff"/>
                </a:solidFill>
                <a:uFillTx/>
                <a:latin typeface="Trebuchet MS"/>
              </a:rPr>
              <a:t> </a:t>
            </a:r>
            <a:r>
              <a:rPr b="0" lang="en-US" sz="2750" spc="99" strike="noStrike" u="none">
                <a:solidFill>
                  <a:srgbClr val="ffffff"/>
                </a:solidFill>
                <a:uFillTx/>
                <a:latin typeface="Trebuchet MS"/>
              </a:rPr>
              <a:t>scale</a:t>
            </a:r>
            <a:r>
              <a:rPr b="0" lang="en-US" sz="2750" spc="-60" strike="noStrike" u="none">
                <a:solidFill>
                  <a:srgbClr val="ffffff"/>
                </a:solidFill>
                <a:uFillTx/>
                <a:latin typeface="Trebuchet MS"/>
              </a:rPr>
              <a:t> </a:t>
            </a:r>
            <a:r>
              <a:rPr b="0" lang="en-US" sz="2750" strike="noStrike" u="none">
                <a:solidFill>
                  <a:srgbClr val="ffffff"/>
                </a:solidFill>
                <a:uFillTx/>
                <a:latin typeface="Trebuchet MS"/>
              </a:rPr>
              <a:t>at</a:t>
            </a:r>
            <a:r>
              <a:rPr b="0" lang="en-US" sz="2750" spc="-125" strike="noStrike" u="none">
                <a:solidFill>
                  <a:srgbClr val="ffffff"/>
                </a:solidFill>
                <a:uFillTx/>
                <a:latin typeface="Trebuchet MS"/>
              </a:rPr>
              <a:t> </a:t>
            </a:r>
            <a:r>
              <a:rPr b="0" lang="en-US" sz="2750" spc="119" strike="noStrike" u="none">
                <a:solidFill>
                  <a:srgbClr val="ffffff"/>
                </a:solidFill>
                <a:uFillTx/>
                <a:latin typeface="Trebuchet MS"/>
              </a:rPr>
              <a:t>which</a:t>
            </a:r>
            <a:r>
              <a:rPr b="0" lang="en-US" sz="2750" spc="-65" strike="noStrike" u="none">
                <a:solidFill>
                  <a:srgbClr val="ffffff"/>
                </a:solidFill>
                <a:uFillTx/>
                <a:latin typeface="Trebuchet MS"/>
              </a:rPr>
              <a:t> </a:t>
            </a:r>
            <a:r>
              <a:rPr b="1" lang="en-US" sz="2750" spc="96" strike="noStrike" u="none">
                <a:solidFill>
                  <a:srgbClr val="ffffff"/>
                </a:solidFill>
                <a:uFillTx/>
                <a:latin typeface="Trebuchet MS"/>
              </a:rPr>
              <a:t>LoRA</a:t>
            </a:r>
            <a:r>
              <a:rPr b="1" lang="en-US" sz="2750" spc="-119" strike="noStrike" u="none">
                <a:solidFill>
                  <a:srgbClr val="ffffff"/>
                </a:solidFill>
                <a:uFillTx/>
                <a:latin typeface="Trebuchet MS"/>
              </a:rPr>
              <a:t> </a:t>
            </a:r>
            <a:r>
              <a:rPr b="0" lang="en-US" sz="2750" spc="139" strike="noStrike" u="none">
                <a:solidFill>
                  <a:srgbClr val="ffffff"/>
                </a:solidFill>
                <a:uFillTx/>
                <a:latin typeface="Trebuchet MS"/>
              </a:rPr>
              <a:t>can</a:t>
            </a:r>
            <a:r>
              <a:rPr b="0" lang="en-US" sz="2750" spc="-79" strike="noStrike" u="none">
                <a:solidFill>
                  <a:srgbClr val="ffffff"/>
                </a:solidFill>
                <a:uFillTx/>
                <a:latin typeface="Trebuchet MS"/>
              </a:rPr>
              <a:t> </a:t>
            </a:r>
            <a:r>
              <a:rPr b="0" lang="en-US" sz="2750" spc="54" strike="noStrike" u="none">
                <a:solidFill>
                  <a:srgbClr val="ffffff"/>
                </a:solidFill>
                <a:uFillTx/>
                <a:latin typeface="Trebuchet MS"/>
              </a:rPr>
              <a:t>help</a:t>
            </a:r>
            <a:r>
              <a:rPr b="0" lang="en-US" sz="2750" spc="-113" strike="noStrike" u="none">
                <a:solidFill>
                  <a:srgbClr val="ffffff"/>
                </a:solidFill>
                <a:uFillTx/>
                <a:latin typeface="Trebuchet MS"/>
              </a:rPr>
              <a:t> </a:t>
            </a:r>
            <a:r>
              <a:rPr b="0" lang="en-US" sz="2750" spc="40" strike="noStrike" u="none">
                <a:solidFill>
                  <a:srgbClr val="ffffff"/>
                </a:solidFill>
                <a:uFillTx/>
                <a:latin typeface="Trebuchet MS"/>
              </a:rPr>
              <a:t>reduce </a:t>
            </a:r>
            <a:r>
              <a:rPr b="0" lang="en-US" sz="2750" strike="noStrike" u="none">
                <a:solidFill>
                  <a:srgbClr val="ffffff"/>
                </a:solidFill>
                <a:uFillTx/>
                <a:latin typeface="Trebuchet MS"/>
              </a:rPr>
              <a:t>the</a:t>
            </a:r>
            <a:r>
              <a:rPr b="0" lang="en-US" sz="2750" spc="-51" strike="noStrike" u="none">
                <a:solidFill>
                  <a:srgbClr val="ffffff"/>
                </a:solidFill>
                <a:uFillTx/>
                <a:latin typeface="Trebuchet MS"/>
              </a:rPr>
              <a:t> </a:t>
            </a:r>
            <a:r>
              <a:rPr b="0" lang="en-US" sz="2750" spc="130" strike="noStrike" u="none">
                <a:solidFill>
                  <a:srgbClr val="ffffff"/>
                </a:solidFill>
                <a:uFillTx/>
                <a:latin typeface="Trebuchet MS"/>
              </a:rPr>
              <a:t>number</a:t>
            </a:r>
            <a:r>
              <a:rPr b="0" lang="en-US" sz="2750" spc="-99" strike="noStrike" u="none">
                <a:solidFill>
                  <a:srgbClr val="ffffff"/>
                </a:solidFill>
                <a:uFillTx/>
                <a:latin typeface="Trebuchet MS"/>
              </a:rPr>
              <a:t> </a:t>
            </a:r>
            <a:r>
              <a:rPr b="0" lang="en-US" sz="2750" strike="noStrike" u="none">
                <a:solidFill>
                  <a:srgbClr val="ffffff"/>
                </a:solidFill>
                <a:uFillTx/>
                <a:latin typeface="Trebuchet MS"/>
              </a:rPr>
              <a:t>of</a:t>
            </a:r>
            <a:r>
              <a:rPr b="0" lang="en-US" sz="2750" spc="-111" strike="noStrike" u="none">
                <a:solidFill>
                  <a:srgbClr val="ffffff"/>
                </a:solidFill>
                <a:uFillTx/>
                <a:latin typeface="Trebuchet MS"/>
              </a:rPr>
              <a:t> </a:t>
            </a:r>
            <a:r>
              <a:rPr b="0" lang="en-US" sz="2750" spc="85" strike="noStrike" u="none">
                <a:solidFill>
                  <a:srgbClr val="ffffff"/>
                </a:solidFill>
                <a:uFillTx/>
                <a:latin typeface="Trebuchet MS"/>
              </a:rPr>
              <a:t>parameters</a:t>
            </a:r>
            <a:r>
              <a:rPr b="0" lang="en-US" sz="2750" spc="-54" strike="noStrike" u="none">
                <a:solidFill>
                  <a:srgbClr val="ffffff"/>
                </a:solidFill>
                <a:uFillTx/>
                <a:latin typeface="Trebuchet MS"/>
              </a:rPr>
              <a:t> </a:t>
            </a:r>
            <a:r>
              <a:rPr b="0" lang="en-US" sz="2750" spc="51" strike="noStrike" u="none">
                <a:solidFill>
                  <a:srgbClr val="ffffff"/>
                </a:solidFill>
                <a:uFillTx/>
                <a:latin typeface="Trebuchet MS"/>
              </a:rPr>
              <a:t>needed</a:t>
            </a:r>
            <a:r>
              <a:rPr b="0" lang="en-US" sz="2750" spc="-125" strike="noStrike" u="none">
                <a:solidFill>
                  <a:srgbClr val="ffffff"/>
                </a:solidFill>
                <a:uFillTx/>
                <a:latin typeface="Trebuchet MS"/>
              </a:rPr>
              <a:t> </a:t>
            </a:r>
            <a:r>
              <a:rPr b="0" lang="en-US" sz="2750" strike="noStrike" u="none">
                <a:solidFill>
                  <a:srgbClr val="ffffff"/>
                </a:solidFill>
                <a:uFillTx/>
                <a:latin typeface="Trebuchet MS"/>
              </a:rPr>
              <a:t>to</a:t>
            </a:r>
            <a:r>
              <a:rPr b="0" lang="en-US" sz="2750" spc="-74" strike="noStrike" u="none">
                <a:solidFill>
                  <a:srgbClr val="ffffff"/>
                </a:solidFill>
                <a:uFillTx/>
                <a:latin typeface="Trebuchet MS"/>
              </a:rPr>
              <a:t> </a:t>
            </a:r>
            <a:r>
              <a:rPr b="0" lang="en-US" sz="2750" spc="45" strike="noStrike" u="none">
                <a:solidFill>
                  <a:srgbClr val="ffffff"/>
                </a:solidFill>
                <a:uFillTx/>
                <a:latin typeface="Trebuchet MS"/>
              </a:rPr>
              <a:t>achieve </a:t>
            </a:r>
            <a:r>
              <a:rPr b="0" lang="en-US" sz="2750" spc="85" strike="noStrike" u="none">
                <a:solidFill>
                  <a:srgbClr val="ffffff"/>
                </a:solidFill>
                <a:uFillTx/>
                <a:latin typeface="Trebuchet MS"/>
              </a:rPr>
              <a:t>comparable</a:t>
            </a:r>
            <a:r>
              <a:rPr b="0" lang="en-US" sz="2750" spc="-54" strike="noStrike" u="none">
                <a:solidFill>
                  <a:srgbClr val="ffffff"/>
                </a:solidFill>
                <a:uFillTx/>
                <a:latin typeface="Trebuchet MS"/>
              </a:rPr>
              <a:t> </a:t>
            </a:r>
            <a:r>
              <a:rPr b="0" lang="en-US" sz="2750" spc="34" strike="noStrike" u="none">
                <a:solidFill>
                  <a:srgbClr val="ffffff"/>
                </a:solidFill>
                <a:uFillTx/>
                <a:latin typeface="Trebuchet MS"/>
              </a:rPr>
              <a:t>performance!</a:t>
            </a:r>
            <a:endParaRPr b="0" lang="en-US" sz="2750" strike="noStrike" u="none">
              <a:solidFill>
                <a:srgbClr val="000000"/>
              </a:solidFill>
              <a:uFillTx/>
              <a:latin typeface="Arial"/>
            </a:endParaRPr>
          </a:p>
        </p:txBody>
      </p:sp>
      <p:sp>
        <p:nvSpPr>
          <p:cNvPr id="441" name="PlaceHolder 2"/>
          <p:cNvSpPr>
            <a:spLocks noGrp="1"/>
          </p:cNvSpPr>
          <p:nvPr>
            <p:ph type="ftr" idx="42"/>
          </p:nvPr>
        </p:nvSpPr>
        <p:spPr>
          <a:xfrm>
            <a:off x="4038480" y="6356160"/>
            <a:ext cx="4114440" cy="365400"/>
          </a:xfrm>
          <a:prstGeom prst="rect">
            <a:avLst/>
          </a:prstGeom>
          <a:noFill/>
          <a:ln w="0">
            <a:noFill/>
          </a:ln>
        </p:spPr>
        <p:txBody>
          <a:bodyPr lIns="0" rIns="0" tIns="3960" bIns="0" anchor="ctr">
            <a:noAutofit/>
          </a:bodyPr>
          <a:lstStyle>
            <a:lvl1pPr marL="152280" indent="0" algn="ctr" defTabSz="914400">
              <a:lnSpc>
                <a:spcPct val="100000"/>
              </a:lnSpc>
              <a:spcBef>
                <a:spcPts val="31"/>
              </a:spcBef>
              <a:buNone/>
              <a:defRPr b="0" lang="en-US" sz="1100" spc="-20" strike="noStrike" u="none" cap="small">
                <a:solidFill>
                  <a:schemeClr val="dk1"/>
                </a:solidFill>
                <a:uFillTx/>
                <a:latin typeface="Trebuchet MS"/>
              </a:defRPr>
            </a:lvl1pPr>
          </a:lstStyle>
          <a:p>
            <a:pPr marL="152280" indent="0" algn="ctr" defTabSz="914400">
              <a:lnSpc>
                <a:spcPct val="100000"/>
              </a:lnSpc>
              <a:spcBef>
                <a:spcPts val="31"/>
              </a:spcBef>
              <a:buNone/>
            </a:pPr>
            <a:r>
              <a:rPr b="0" lang="en-US" sz="1100" spc="-20" strike="noStrike" u="none" cap="small">
                <a:solidFill>
                  <a:schemeClr val="dk1"/>
                </a:solidFill>
                <a:uFillTx/>
                <a:latin typeface="Trebuchet MS"/>
              </a:rPr>
              <a:t>Protopapas</a:t>
            </a:r>
            <a:endParaRPr b="0" lang="en-US" sz="1100" strike="noStrike" u="none">
              <a:solidFill>
                <a:srgbClr val="000000"/>
              </a:solidFill>
              <a:uFillTx/>
              <a:latin typeface="Times New Roman"/>
            </a:endParaRPr>
          </a:p>
        </p:txBody>
      </p:sp>
      <p:sp>
        <p:nvSpPr>
          <p:cNvPr id="442" name="PlaceHolder 3"/>
          <p:cNvSpPr>
            <a:spLocks noGrp="1"/>
          </p:cNvSpPr>
          <p:nvPr>
            <p:ph type="sldNum" idx="43"/>
          </p:nvPr>
        </p:nvSpPr>
        <p:spPr>
          <a:xfrm>
            <a:off x="8610480" y="6356160"/>
            <a:ext cx="2742840" cy="365400"/>
          </a:xfrm>
          <a:prstGeom prst="rect">
            <a:avLst/>
          </a:prstGeom>
          <a:noFill/>
          <a:ln w="0">
            <a:noFill/>
          </a:ln>
        </p:spPr>
        <p:txBody>
          <a:bodyPr lIns="0" rIns="0" tIns="0" bIns="0" anchor="ctr">
            <a:noAutofit/>
          </a:bodyPr>
          <a:lstStyle>
            <a:lvl1pPr marL="90000" indent="0" algn="r" defTabSz="914400">
              <a:lnSpc>
                <a:spcPct val="100000"/>
              </a:lnSpc>
              <a:buNone/>
              <a:defRPr b="0" lang="en-US" sz="1200" spc="65" strike="noStrike" u="none">
                <a:solidFill>
                  <a:schemeClr val="dk1"/>
                </a:solidFill>
                <a:uFillTx/>
                <a:latin typeface="Trebuchet MS"/>
              </a:defRPr>
            </a:lvl1pPr>
          </a:lstStyle>
          <a:p>
            <a:pPr marL="90000" indent="0" algn="r" defTabSz="914400">
              <a:lnSpc>
                <a:spcPct val="100000"/>
              </a:lnSpc>
              <a:buNone/>
            </a:pPr>
            <a:r>
              <a:rPr b="0" lang="en-US" sz="1200" spc="65" strike="noStrike" u="none">
                <a:solidFill>
                  <a:schemeClr val="dk1"/>
                </a:solidFill>
                <a:uFillTx/>
                <a:latin typeface="Trebuchet MS"/>
              </a:rPr>
              <a:t>48</a:t>
            </a:r>
            <a:endParaRPr b="0" lang="en-US" sz="12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371600" y="82440"/>
            <a:ext cx="10240920" cy="1234080"/>
          </a:xfrm>
          <a:prstGeom prst="rect">
            <a:avLst/>
          </a:prstGeom>
          <a:noFill/>
          <a:ln w="0">
            <a:noFill/>
          </a:ln>
        </p:spPr>
        <p:txBody>
          <a:bodyPr lIns="91440" rIns="91440" tIns="45720" bIns="45720" anchor="ctr">
            <a:noAutofit/>
          </a:bodyPr>
          <a:p>
            <a:pPr indent="0" defTabSz="914400">
              <a:lnSpc>
                <a:spcPct val="90000"/>
              </a:lnSpc>
              <a:buNone/>
            </a:pPr>
            <a:r>
              <a:rPr b="0" lang="en-IN" sz="4400" strike="noStrike" u="none">
                <a:solidFill>
                  <a:schemeClr val="dk1"/>
                </a:solidFill>
                <a:uFillTx/>
                <a:latin typeface="Times New Roman"/>
              </a:rPr>
              <a:t>Reparametrization-based methods</a:t>
            </a:r>
            <a:endParaRPr b="0" lang="en-US" sz="4400" strike="noStrike" u="none">
              <a:solidFill>
                <a:schemeClr val="dk1"/>
              </a:solidFill>
              <a:uFillTx/>
              <a:latin typeface="Calibri"/>
            </a:endParaRPr>
          </a:p>
        </p:txBody>
      </p:sp>
      <p:sp>
        <p:nvSpPr>
          <p:cNvPr id="123" name="PlaceHolder 2"/>
          <p:cNvSpPr>
            <a:spLocks noGrp="1"/>
          </p:cNvSpPr>
          <p:nvPr>
            <p:ph/>
          </p:nvPr>
        </p:nvSpPr>
        <p:spPr>
          <a:xfrm>
            <a:off x="374040" y="3743640"/>
            <a:ext cx="12046320" cy="395892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400" strike="noStrike" u="none">
                <a:solidFill>
                  <a:schemeClr val="dk1"/>
                </a:solidFill>
                <a:uFillTx/>
                <a:latin typeface="Times New Roman"/>
              </a:rPr>
              <a:t>Leverage low-rank representations to minimize the number of trainable parameters</a:t>
            </a:r>
            <a:endParaRPr b="0" lang="en-US" sz="24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US" sz="2400" strike="noStrike" u="none">
                <a:solidFill>
                  <a:schemeClr val="dk1"/>
                </a:solidFill>
                <a:uFillTx/>
                <a:latin typeface="Times New Roman"/>
              </a:rPr>
              <a:t>Basic intuition: neural networks have low dimensional representations</a:t>
            </a:r>
            <a:endParaRPr b="0" lang="en-US" sz="24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2400" strike="noStrike" u="none">
                <a:solidFill>
                  <a:schemeClr val="dk1"/>
                </a:solidFill>
                <a:uFillTx/>
                <a:latin typeface="Times New Roman"/>
              </a:rPr>
              <a:t>Common approaches</a:t>
            </a:r>
            <a:endParaRPr b="0" lang="en-US" sz="2400" strike="noStrike" u="none">
              <a:solidFill>
                <a:schemeClr val="dk1"/>
              </a:solidFill>
              <a:uFillTx/>
              <a:latin typeface="Calibri"/>
            </a:endParaRPr>
          </a:p>
          <a:p>
            <a:pPr lvl="1" marL="685800" indent="-228600" defTabSz="914400">
              <a:lnSpc>
                <a:spcPct val="90000"/>
              </a:lnSpc>
              <a:spcBef>
                <a:spcPts val="499"/>
              </a:spcBef>
              <a:buClr>
                <a:srgbClr val="548235"/>
              </a:buClr>
              <a:buFont typeface="Arial"/>
              <a:buChar char="•"/>
            </a:pPr>
            <a:r>
              <a:rPr b="0" lang="en-IN" sz="2400" strike="noStrike" u="none">
                <a:solidFill>
                  <a:schemeClr val="accent6">
                    <a:lumMod val="75000"/>
                  </a:schemeClr>
                </a:solidFill>
                <a:uFillTx/>
                <a:latin typeface="Times New Roman"/>
              </a:rPr>
              <a:t>LoRA</a:t>
            </a:r>
            <a:endParaRPr b="0" lang="en-US" sz="2400" strike="noStrike" u="none">
              <a:solidFill>
                <a:schemeClr val="dk1"/>
              </a:solidFill>
              <a:uFillTx/>
              <a:latin typeface="Calibri"/>
            </a:endParaRPr>
          </a:p>
          <a:p>
            <a:pPr lvl="1" marL="685800" indent="-228600" defTabSz="914400">
              <a:lnSpc>
                <a:spcPct val="90000"/>
              </a:lnSpc>
              <a:spcBef>
                <a:spcPts val="499"/>
              </a:spcBef>
              <a:buClr>
                <a:srgbClr val="548235"/>
              </a:buClr>
              <a:buFont typeface="Arial"/>
              <a:buChar char="•"/>
            </a:pPr>
            <a:r>
              <a:rPr b="0" lang="en-IN" sz="2400" strike="noStrike" u="none">
                <a:solidFill>
                  <a:schemeClr val="accent6">
                    <a:lumMod val="75000"/>
                  </a:schemeClr>
                </a:solidFill>
                <a:uFillTx/>
                <a:latin typeface="Times New Roman"/>
              </a:rPr>
              <a:t>QLoRA</a:t>
            </a:r>
            <a:endParaRPr b="0" lang="en-US" sz="2400" strike="noStrike" u="none">
              <a:solidFill>
                <a:schemeClr val="dk1"/>
              </a:solidFill>
              <a:uFillTx/>
              <a:latin typeface="Calibri"/>
            </a:endParaRPr>
          </a:p>
          <a:p>
            <a:pPr lvl="1" marL="685800" indent="-228600" defTabSz="914400">
              <a:lnSpc>
                <a:spcPct val="90000"/>
              </a:lnSpc>
              <a:spcBef>
                <a:spcPts val="499"/>
              </a:spcBef>
              <a:buClr>
                <a:srgbClr val="548235"/>
              </a:buClr>
              <a:buFont typeface="Arial"/>
              <a:buChar char="•"/>
            </a:pPr>
            <a:r>
              <a:rPr b="0" lang="en-IN" sz="2400" strike="noStrike" u="none">
                <a:solidFill>
                  <a:schemeClr val="accent6">
                    <a:lumMod val="75000"/>
                  </a:schemeClr>
                </a:solidFill>
                <a:uFillTx/>
                <a:latin typeface="Times New Roman"/>
              </a:rPr>
              <a:t>Intrinsic SAID</a:t>
            </a:r>
            <a:endParaRPr b="0" lang="en-US" sz="2400" strike="noStrike" u="none">
              <a:solidFill>
                <a:schemeClr val="dk1"/>
              </a:solidFill>
              <a:uFillTx/>
              <a:latin typeface="Calibri"/>
            </a:endParaRPr>
          </a:p>
          <a:p>
            <a:pPr indent="0" defTabSz="914400">
              <a:lnSpc>
                <a:spcPct val="90000"/>
              </a:lnSpc>
              <a:spcBef>
                <a:spcPts val="499"/>
              </a:spcBef>
              <a:buNone/>
            </a:pPr>
            <a:endParaRPr b="0" lang="en-US" sz="2400" strike="noStrike" u="none">
              <a:solidFill>
                <a:schemeClr val="dk1"/>
              </a:solidFill>
              <a:uFillTx/>
              <a:latin typeface="Calibri"/>
            </a:endParaRPr>
          </a:p>
        </p:txBody>
      </p:sp>
      <p:sp>
        <p:nvSpPr>
          <p:cNvPr id="124" name="TextBox 6"/>
          <p:cNvSpPr/>
          <p:nvPr/>
        </p:nvSpPr>
        <p:spPr>
          <a:xfrm>
            <a:off x="685080" y="1316880"/>
            <a:ext cx="10927440" cy="2529000"/>
          </a:xfrm>
          <a:prstGeom prst="rect">
            <a:avLst/>
          </a:prstGeom>
          <a:noFill/>
          <a:ln w="57150">
            <a:solidFill>
              <a:srgbClr val="70ad47">
                <a:lumMod val="75000"/>
              </a:srgbClr>
            </a:solidFill>
            <a:round/>
          </a:ln>
        </p:spPr>
        <p:style>
          <a:lnRef idx="0"/>
          <a:fillRef idx="0"/>
          <a:effectRef idx="0"/>
          <a:fontRef idx="minor"/>
        </p:style>
        <p:txBody>
          <a:bodyPr lIns="90000" rIns="90000" tIns="45000" bIns="45000" anchor="t">
            <a:spAutoFit/>
          </a:bodyPr>
          <a:p>
            <a:pPr defTabSz="914400">
              <a:lnSpc>
                <a:spcPct val="100000"/>
              </a:lnSpc>
            </a:pPr>
            <a:r>
              <a:rPr b="1" lang="en-US" sz="2000" strike="noStrike" u="none">
                <a:solidFill>
                  <a:schemeClr val="accent6">
                    <a:lumMod val="75000"/>
                  </a:schemeClr>
                </a:solidFill>
                <a:uFillTx/>
                <a:latin typeface="Calibri"/>
              </a:rPr>
              <a:t>Reparameterization</a:t>
            </a:r>
            <a:r>
              <a:rPr b="0" lang="en-US" sz="2000" strike="noStrike" u="none">
                <a:solidFill>
                  <a:schemeClr val="dk1"/>
                </a:solidFill>
                <a:uFillTx/>
                <a:latin typeface="Calibri"/>
              </a:rPr>
              <a:t> refers to </a:t>
            </a:r>
            <a:r>
              <a:rPr b="0" lang="en-US" sz="2000" strike="noStrike" u="none">
                <a:solidFill>
                  <a:schemeClr val="dk1"/>
                </a:solidFill>
                <a:highlight>
                  <a:srgbClr val="ffff00"/>
                </a:highlight>
                <a:uFillTx/>
                <a:latin typeface="Calibri"/>
              </a:rPr>
              <a:t>transforming or reformulating the parameters of a model in a way that simplifies certain aspects of the training or optimization process. </a:t>
            </a:r>
            <a:endParaRPr b="0" lang="en-US" sz="2000" strike="noStrike" u="none">
              <a:solidFill>
                <a:srgbClr val="000000"/>
              </a:solidFill>
              <a:uFillTx/>
              <a:latin typeface="Arial"/>
            </a:endParaRPr>
          </a:p>
          <a:p>
            <a:pPr defTabSz="914400">
              <a:lnSpc>
                <a:spcPct val="100000"/>
              </a:lnSpc>
            </a:pPr>
            <a:r>
              <a:rPr b="0" lang="en-US" sz="2000" strike="noStrike" u="none">
                <a:solidFill>
                  <a:schemeClr val="dk1"/>
                </a:solidFill>
                <a:uFillTx/>
                <a:latin typeface="Calibri"/>
              </a:rPr>
              <a:t>This can involve:</a:t>
            </a:r>
            <a:endParaRPr b="0" lang="en-US" sz="2000" strike="noStrike" u="none">
              <a:solidFill>
                <a:srgbClr val="000000"/>
              </a:solidFill>
              <a:uFillTx/>
              <a:latin typeface="Arial"/>
            </a:endParaRPr>
          </a:p>
          <a:p>
            <a:pPr marL="285840" indent="-285840" defTabSz="914400">
              <a:lnSpc>
                <a:spcPct val="100000"/>
              </a:lnSpc>
              <a:buClr>
                <a:srgbClr val="000000"/>
              </a:buClr>
              <a:buFont typeface="Arial"/>
              <a:buChar char="•"/>
            </a:pPr>
            <a:r>
              <a:rPr b="1" lang="en-US" sz="2000" strike="noStrike" u="none">
                <a:solidFill>
                  <a:schemeClr val="dk1"/>
                </a:solidFill>
                <a:uFillTx/>
                <a:latin typeface="Calibri"/>
              </a:rPr>
              <a:t>Simplifying the Optimization Landscape</a:t>
            </a:r>
            <a:r>
              <a:rPr b="0" lang="en-US" sz="2000" strike="noStrike" u="none">
                <a:solidFill>
                  <a:schemeClr val="dk1"/>
                </a:solidFill>
                <a:uFillTx/>
                <a:latin typeface="Calibri"/>
              </a:rPr>
              <a:t>: Making the parameter space easier to navigate during training.</a:t>
            </a:r>
            <a:endParaRPr b="0" lang="en-US" sz="2000" strike="noStrike" u="none">
              <a:solidFill>
                <a:srgbClr val="000000"/>
              </a:solidFill>
              <a:uFillTx/>
              <a:latin typeface="Arial"/>
            </a:endParaRPr>
          </a:p>
          <a:p>
            <a:pPr marL="285840" indent="-285840" defTabSz="914400">
              <a:lnSpc>
                <a:spcPct val="100000"/>
              </a:lnSpc>
              <a:buClr>
                <a:srgbClr val="000000"/>
              </a:buClr>
              <a:buFont typeface="Arial"/>
              <a:buChar char="•"/>
            </a:pPr>
            <a:r>
              <a:rPr b="1" lang="en-US" sz="2000" strike="noStrike" u="none">
                <a:solidFill>
                  <a:schemeClr val="dk1"/>
                </a:solidFill>
                <a:uFillTx/>
                <a:latin typeface="Calibri"/>
              </a:rPr>
              <a:t>Improving Efficiency</a:t>
            </a:r>
            <a:r>
              <a:rPr b="0" lang="en-US" sz="2000" strike="noStrike" u="none">
                <a:solidFill>
                  <a:schemeClr val="dk1"/>
                </a:solidFill>
                <a:uFillTx/>
                <a:latin typeface="Calibri"/>
              </a:rPr>
              <a:t>: Reducing the number of parameters or computations required.</a:t>
            </a:r>
            <a:endParaRPr b="0" lang="en-US" sz="2000" strike="noStrike" u="none">
              <a:solidFill>
                <a:srgbClr val="000000"/>
              </a:solidFill>
              <a:uFillTx/>
              <a:latin typeface="Arial"/>
            </a:endParaRPr>
          </a:p>
          <a:p>
            <a:pPr marL="285840" indent="-285840" defTabSz="914400">
              <a:lnSpc>
                <a:spcPct val="100000"/>
              </a:lnSpc>
              <a:buClr>
                <a:srgbClr val="000000"/>
              </a:buClr>
              <a:buFont typeface="Arial"/>
              <a:buChar char="•"/>
            </a:pPr>
            <a:r>
              <a:rPr b="1" lang="en-US" sz="2000" strike="noStrike" u="none">
                <a:solidFill>
                  <a:schemeClr val="dk1"/>
                </a:solidFill>
                <a:uFillTx/>
                <a:latin typeface="Calibri"/>
              </a:rPr>
              <a:t>Introducing Constraints</a:t>
            </a:r>
            <a:r>
              <a:rPr b="0" lang="en-US" sz="2000" strike="noStrike" u="none">
                <a:solidFill>
                  <a:schemeClr val="dk1"/>
                </a:solidFill>
                <a:uFillTx/>
                <a:latin typeface="Calibri"/>
              </a:rPr>
              <a:t>: Incorporating prior knowledge or constraints more naturally into the model.</a:t>
            </a:r>
            <a:endParaRPr b="0" lang="en-US" sz="2000" strike="noStrike" u="none">
              <a:solidFill>
                <a:srgbClr val="000000"/>
              </a:solidFill>
              <a:uFillTx/>
              <a:latin typeface="Arial"/>
            </a:endParaRPr>
          </a:p>
        </p:txBody>
      </p:sp>
      <p:sp>
        <p:nvSpPr>
          <p:cNvPr id="4" name="PlaceHolder 3"/>
          <p:cNvSpPr>
            <a:spLocks noGrp="1"/>
          </p:cNvSpPr>
          <p:nvPr>
            <p:ph type="sldNum" idx="15"/>
          </p:nvPr>
        </p:nvSpPr>
        <p:spPr/>
        <p:txBody>
          <a:bodyPr/>
          <a:p>
            <a:fld id="{B3EC3537-89FD-4CED-A835-CB37AEF71EC3}"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74" strike="noStrike" u="none">
                <a:solidFill>
                  <a:schemeClr val="dk1"/>
                </a:solidFill>
                <a:uFillTx/>
                <a:latin typeface="Calibri Light"/>
              </a:rPr>
              <a:t>Intuition</a:t>
            </a:r>
            <a:endParaRPr b="0" lang="en-US" sz="4400" strike="noStrike" u="none">
              <a:solidFill>
                <a:schemeClr val="dk1"/>
              </a:solidFill>
              <a:uFillTx/>
              <a:latin typeface="Calibri"/>
            </a:endParaRPr>
          </a:p>
        </p:txBody>
      </p:sp>
      <p:sp>
        <p:nvSpPr>
          <p:cNvPr id="444" name="object 3"/>
          <p:cNvSpPr/>
          <p:nvPr/>
        </p:nvSpPr>
        <p:spPr>
          <a:xfrm>
            <a:off x="912960" y="1193040"/>
            <a:ext cx="5364720" cy="854280"/>
          </a:xfrm>
          <a:prstGeom prst="rect">
            <a:avLst/>
          </a:prstGeom>
          <a:noFill/>
          <a:ln w="0">
            <a:noFill/>
          </a:ln>
        </p:spPr>
        <p:style>
          <a:lnRef idx="0"/>
          <a:fillRef idx="0"/>
          <a:effectRef idx="0"/>
          <a:fontRef idx="minor"/>
        </p:style>
        <p:txBody>
          <a:bodyPr lIns="0" rIns="0" tIns="16560" bIns="0" anchor="t">
            <a:spAutoFit/>
          </a:bodyPr>
          <a:p>
            <a:pPr marL="12600" defTabSz="914400">
              <a:lnSpc>
                <a:spcPct val="100000"/>
              </a:lnSpc>
              <a:spcBef>
                <a:spcPts val="130"/>
              </a:spcBef>
            </a:pPr>
            <a:r>
              <a:rPr b="0" lang="en-US" sz="2750" spc="125" strike="noStrike" u="none">
                <a:solidFill>
                  <a:srgbClr val="464646"/>
                </a:solidFill>
                <a:uFillTx/>
                <a:latin typeface="Trebuchet MS"/>
              </a:rPr>
              <a:t>Number</a:t>
            </a:r>
            <a:r>
              <a:rPr b="0" lang="en-US" sz="2750" spc="-125" strike="noStrike" u="none">
                <a:solidFill>
                  <a:srgbClr val="464646"/>
                </a:solidFill>
                <a:uFillTx/>
                <a:latin typeface="Trebuchet MS"/>
              </a:rPr>
              <a:t> </a:t>
            </a:r>
            <a:r>
              <a:rPr b="0" lang="en-US" sz="2750" strike="noStrike" u="none">
                <a:solidFill>
                  <a:srgbClr val="464646"/>
                </a:solidFill>
                <a:uFillTx/>
                <a:latin typeface="Trebuchet MS"/>
              </a:rPr>
              <a:t>of</a:t>
            </a:r>
            <a:r>
              <a:rPr b="0" lang="en-US" sz="2750" spc="-139" strike="noStrike" u="none">
                <a:solidFill>
                  <a:srgbClr val="464646"/>
                </a:solidFill>
                <a:uFillTx/>
                <a:latin typeface="Trebuchet MS"/>
              </a:rPr>
              <a:t> </a:t>
            </a:r>
            <a:r>
              <a:rPr b="0" lang="en-US" sz="2750" spc="65" strike="noStrike" u="none">
                <a:solidFill>
                  <a:srgbClr val="464646"/>
                </a:solidFill>
                <a:uFillTx/>
                <a:latin typeface="Trebuchet MS"/>
              </a:rPr>
              <a:t>trainable</a:t>
            </a:r>
            <a:r>
              <a:rPr b="0" lang="en-US" sz="2750" spc="-79" strike="noStrike" u="none">
                <a:solidFill>
                  <a:srgbClr val="464646"/>
                </a:solidFill>
                <a:uFillTx/>
                <a:latin typeface="Trebuchet MS"/>
              </a:rPr>
              <a:t> </a:t>
            </a:r>
            <a:r>
              <a:rPr b="0" lang="en-US" sz="2750" spc="79" strike="noStrike" u="none">
                <a:solidFill>
                  <a:srgbClr val="464646"/>
                </a:solidFill>
                <a:uFillTx/>
                <a:latin typeface="Trebuchet MS"/>
              </a:rPr>
              <a:t>parameters</a:t>
            </a:r>
            <a:endParaRPr b="0" lang="en-US" sz="2750" strike="noStrike" u="none">
              <a:solidFill>
                <a:srgbClr val="000000"/>
              </a:solidFill>
              <a:uFillTx/>
              <a:latin typeface="Arial"/>
            </a:endParaRPr>
          </a:p>
        </p:txBody>
      </p:sp>
      <p:graphicFrame>
        <p:nvGraphicFramePr>
          <p:cNvPr id="445" name="object 4"/>
          <p:cNvGraphicFramePr/>
          <p:nvPr/>
        </p:nvGraphicFramePr>
        <p:xfrm>
          <a:off x="1886400" y="2220120"/>
          <a:ext cx="8127720" cy="3340440"/>
        </p:xfrm>
        <a:graphic>
          <a:graphicData uri="http://schemas.openxmlformats.org/drawingml/2006/table">
            <a:tbl>
              <a:tblPr/>
              <a:tblGrid>
                <a:gridCol w="1625400"/>
                <a:gridCol w="1625400"/>
                <a:gridCol w="1625400"/>
                <a:gridCol w="1625400"/>
                <a:gridCol w="1625400"/>
              </a:tblGrid>
              <a:tr h="370080">
                <a:tc>
                  <a:txBody>
                    <a:bodyPr lIns="0" rIns="0" tIns="29520" bIns="0" anchor="t">
                      <a:noAutofit/>
                    </a:bodyPr>
                    <a:p>
                      <a:pPr marL="92880" defTabSz="914400">
                        <a:lnSpc>
                          <a:spcPct val="100000"/>
                        </a:lnSpc>
                        <a:spcBef>
                          <a:spcPts val="235"/>
                        </a:spcBef>
                      </a:pPr>
                      <a:r>
                        <a:rPr b="1" lang="en-US" sz="1800" spc="-20" strike="noStrike" u="none">
                          <a:solidFill>
                            <a:srgbClr val="ffffff"/>
                          </a:solidFill>
                          <a:uFillTx/>
                          <a:latin typeface="Calibri"/>
                        </a:rPr>
                        <a:t>Rank</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396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7B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540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13B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648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70B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792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0" strike="noStrike" u="none">
                          <a:solidFill>
                            <a:srgbClr val="ffffff"/>
                          </a:solidFill>
                          <a:uFillTx/>
                          <a:latin typeface="Calibri"/>
                        </a:rPr>
                        <a:t>180B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r>
              <a:tr h="364320">
                <a:tc>
                  <a:txBody>
                    <a:bodyPr lIns="0" rIns="0" tIns="30240" bIns="0" anchor="t">
                      <a:noAutofit/>
                    </a:bodyPr>
                    <a:p>
                      <a:pPr marL="92880" defTabSz="914400">
                        <a:lnSpc>
                          <a:spcPct val="100000"/>
                        </a:lnSpc>
                        <a:spcBef>
                          <a:spcPts val="241"/>
                        </a:spcBef>
                      </a:pPr>
                      <a:r>
                        <a:rPr b="0" lang="en-US" sz="1800" spc="-51" strike="noStrike" u="none">
                          <a:solidFill>
                            <a:srgbClr val="000000"/>
                          </a:solidFill>
                          <a:uFillTx/>
                          <a:latin typeface="Calibri"/>
                        </a:rPr>
                        <a:t>1</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2880">
                      <a:solidFill>
                        <a:srgbClr val="ffffff"/>
                      </a:solidFill>
                      <a:prstDash val="solid"/>
                    </a:lnB>
                    <a:solidFill>
                      <a:srgbClr val="d0d7e8"/>
                    </a:solidFill>
                  </a:tcPr>
                </a:tc>
                <a:tc>
                  <a:txBody>
                    <a:bodyPr lIns="0" rIns="0" tIns="30240" bIns="0" anchor="t">
                      <a:noAutofit/>
                    </a:bodyPr>
                    <a:p>
                      <a:pPr marL="93960" defTabSz="914400">
                        <a:lnSpc>
                          <a:spcPct val="100000"/>
                        </a:lnSpc>
                        <a:spcBef>
                          <a:spcPts val="241"/>
                        </a:spcBef>
                      </a:pPr>
                      <a:r>
                        <a:rPr b="0" lang="en-US" sz="1800" spc="-20" strike="noStrike" u="none">
                          <a:solidFill>
                            <a:srgbClr val="000000"/>
                          </a:solidFill>
                          <a:uFillTx/>
                          <a:latin typeface="Calibri"/>
                        </a:rPr>
                        <a:t>167K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2880">
                      <a:solidFill>
                        <a:srgbClr val="ffffff"/>
                      </a:solidFill>
                      <a:prstDash val="solid"/>
                    </a:lnB>
                    <a:solidFill>
                      <a:srgbClr val="d0d7e8"/>
                    </a:solidFill>
                  </a:tcPr>
                </a:tc>
                <a:tc>
                  <a:txBody>
                    <a:bodyPr lIns="0" rIns="0" tIns="30240" bIns="0" anchor="t">
                      <a:noAutofit/>
                    </a:bodyPr>
                    <a:p>
                      <a:pPr marL="95400" defTabSz="914400">
                        <a:lnSpc>
                          <a:spcPct val="100000"/>
                        </a:lnSpc>
                        <a:spcBef>
                          <a:spcPts val="241"/>
                        </a:spcBef>
                      </a:pPr>
                      <a:r>
                        <a:rPr b="0" lang="en-US" sz="1800" spc="-20" strike="noStrike" u="none">
                          <a:solidFill>
                            <a:srgbClr val="000000"/>
                          </a:solidFill>
                          <a:uFillTx/>
                          <a:latin typeface="Calibri"/>
                        </a:rPr>
                        <a:t>228K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2880">
                      <a:solidFill>
                        <a:srgbClr val="ffffff"/>
                      </a:solidFill>
                      <a:prstDash val="solid"/>
                    </a:lnB>
                    <a:solidFill>
                      <a:srgbClr val="d0d7e8"/>
                    </a:solidFill>
                  </a:tcPr>
                </a:tc>
                <a:tc>
                  <a:txBody>
                    <a:bodyPr lIns="0" rIns="0" tIns="30240" bIns="0" anchor="t">
                      <a:noAutofit/>
                    </a:bodyPr>
                    <a:p>
                      <a:pPr marL="96480" defTabSz="914400">
                        <a:lnSpc>
                          <a:spcPct val="100000"/>
                        </a:lnSpc>
                        <a:spcBef>
                          <a:spcPts val="241"/>
                        </a:spcBef>
                      </a:pPr>
                      <a:r>
                        <a:rPr b="0" lang="en-US" sz="1800" spc="-20" strike="noStrike" u="none">
                          <a:solidFill>
                            <a:srgbClr val="000000"/>
                          </a:solidFill>
                          <a:uFillTx/>
                          <a:latin typeface="Calibri"/>
                        </a:rPr>
                        <a:t>529K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2880">
                      <a:solidFill>
                        <a:srgbClr val="ffffff"/>
                      </a:solidFill>
                      <a:prstDash val="solid"/>
                    </a:lnB>
                    <a:solidFill>
                      <a:srgbClr val="d0d7e8"/>
                    </a:solidFill>
                  </a:tcPr>
                </a:tc>
                <a:tc>
                  <a:txBody>
                    <a:bodyPr lIns="0" rIns="0" tIns="30240" bIns="0" anchor="t">
                      <a:noAutofit/>
                    </a:bodyPr>
                    <a:p>
                      <a:pPr marL="97920" defTabSz="914400">
                        <a:lnSpc>
                          <a:spcPct val="100000"/>
                        </a:lnSpc>
                        <a:spcBef>
                          <a:spcPts val="241"/>
                        </a:spcBef>
                      </a:pPr>
                      <a:r>
                        <a:rPr b="0" lang="en-US" sz="1800" spc="-20" strike="noStrike" u="none">
                          <a:solidFill>
                            <a:srgbClr val="000000"/>
                          </a:solidFill>
                          <a:uFillTx/>
                          <a:latin typeface="Calibri"/>
                        </a:rPr>
                        <a:t>849K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2880">
                      <a:solidFill>
                        <a:srgbClr val="ffffff"/>
                      </a:solidFill>
                      <a:prstDash val="solid"/>
                    </a:lnB>
                    <a:solidFill>
                      <a:srgbClr val="d0d7e8"/>
                    </a:solidFill>
                  </a:tcPr>
                </a:tc>
              </a:tr>
              <a:tr h="35676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w="2880">
                      <a:solidFill>
                        <a:srgbClr val="ffffff"/>
                      </a:solidFill>
                      <a:prstDash val="solid"/>
                    </a:lnT>
                    <a:lnB w="9360">
                      <a:solidFill>
                        <a:srgbClr val="e9ecf4"/>
                      </a:solidFill>
                      <a:prstDash val="solid"/>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w="2880">
                      <a:solidFill>
                        <a:srgbClr val="ffffff"/>
                      </a:solidFill>
                      <a:prstDash val="solid"/>
                    </a:lnT>
                    <a:lnB w="9360">
                      <a:solidFill>
                        <a:srgbClr val="e9ecf4"/>
                      </a:solidFill>
                      <a:prstDash val="solid"/>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w="2880">
                      <a:solidFill>
                        <a:srgbClr val="ffffff"/>
                      </a:solidFill>
                      <a:prstDash val="solid"/>
                    </a:lnT>
                    <a:lnB w="9360">
                      <a:solidFill>
                        <a:srgbClr val="e9ecf4"/>
                      </a:solidFill>
                      <a:prstDash val="solid"/>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w="2880">
                      <a:solidFill>
                        <a:srgbClr val="ffffff"/>
                      </a:solidFill>
                      <a:prstDash val="solid"/>
                    </a:lnT>
                    <a:lnB w="9360">
                      <a:solidFill>
                        <a:srgbClr val="e9ecf4"/>
                      </a:solidFill>
                      <a:prstDash val="solid"/>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w="2880">
                      <a:solidFill>
                        <a:srgbClr val="ffffff"/>
                      </a:solidFill>
                      <a:prstDash val="solid"/>
                    </a:lnT>
                    <a:lnB w="9360">
                      <a:solidFill>
                        <a:srgbClr val="e9ecf4"/>
                      </a:solidFill>
                      <a:prstDash val="solid"/>
                    </a:lnB>
                    <a:noFill/>
                  </a:tcPr>
                </a:tc>
              </a:tr>
              <a:tr h="40752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w="9360">
                      <a:solidFill>
                        <a:srgbClr val="e9ecf4"/>
                      </a:solidFill>
                      <a:prstDash val="solid"/>
                    </a:lnT>
                    <a:lnB w="9360">
                      <a:solidFill>
                        <a:srgbClr val="e9ecf4"/>
                      </a:solidFill>
                      <a:prstDash val="solid"/>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w="9360">
                      <a:solidFill>
                        <a:srgbClr val="e9ecf4"/>
                      </a:solidFill>
                      <a:prstDash val="solid"/>
                    </a:lnT>
                    <a:lnB w="9360">
                      <a:solidFill>
                        <a:srgbClr val="e9ecf4"/>
                      </a:solidFill>
                      <a:prstDash val="solid"/>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w="9360">
                      <a:solidFill>
                        <a:srgbClr val="e9ecf4"/>
                      </a:solidFill>
                      <a:prstDash val="solid"/>
                    </a:lnT>
                    <a:lnB w="9360">
                      <a:solidFill>
                        <a:srgbClr val="e9ecf4"/>
                      </a:solidFill>
                      <a:prstDash val="solid"/>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w="9360">
                      <a:solidFill>
                        <a:srgbClr val="e9ecf4"/>
                      </a:solidFill>
                      <a:prstDash val="solid"/>
                    </a:lnT>
                    <a:lnB w="9360">
                      <a:solidFill>
                        <a:srgbClr val="e9ecf4"/>
                      </a:solidFill>
                      <a:prstDash val="solid"/>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w="9360">
                      <a:solidFill>
                        <a:srgbClr val="e9ecf4"/>
                      </a:solidFill>
                      <a:prstDash val="solid"/>
                    </a:lnT>
                    <a:lnB w="9360">
                      <a:solidFill>
                        <a:srgbClr val="e9ecf4"/>
                      </a:solidFill>
                      <a:prstDash val="solid"/>
                    </a:lnB>
                    <a:noFill/>
                  </a:tcPr>
                </a:tc>
              </a:tr>
              <a:tr h="37116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080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080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116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5676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solidFill>
                      <a:srgbClr val="f8f8f8"/>
                    </a:solid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solidFill>
                      <a:srgbClr val="f8f8f8"/>
                    </a:solidFill>
                  </a:tcPr>
                </a:tc>
              </a:tr>
            </a:tbl>
          </a:graphicData>
        </a:graphic>
      </p:graphicFrame>
      <p:sp>
        <p:nvSpPr>
          <p:cNvPr id="446" name="object 5"/>
          <p:cNvSpPr/>
          <p:nvPr/>
        </p:nvSpPr>
        <p:spPr>
          <a:xfrm>
            <a:off x="3511800" y="3319560"/>
            <a:ext cx="4889160" cy="360"/>
          </a:xfrm>
          <a:custGeom>
            <a:avLst/>
            <a:gdLst>
              <a:gd name="textAreaLeft" fmla="*/ 0 w 4889160"/>
              <a:gd name="textAreaRight" fmla="*/ 4889520 w 4889160"/>
              <a:gd name="textAreaTop" fmla="*/ 0 h 360"/>
              <a:gd name="textAreaBottom" fmla="*/ 720 h 360"/>
            </a:gdLst>
            <a:ahLst/>
            <a:rect l="textAreaLeft" t="textAreaTop" r="textAreaRight" b="textAreaBottom"/>
            <a:pathLst>
              <a:path w="4889500" h="0">
                <a:moveTo>
                  <a:pt x="0" y="0"/>
                </a:moveTo>
                <a:lnTo>
                  <a:pt x="12700" y="0"/>
                </a:lnTo>
              </a:path>
              <a:path w="4889500" h="0">
                <a:moveTo>
                  <a:pt x="1625600" y="0"/>
                </a:moveTo>
                <a:lnTo>
                  <a:pt x="1638300" y="0"/>
                </a:lnTo>
              </a:path>
              <a:path w="4889500" h="0">
                <a:moveTo>
                  <a:pt x="3251200" y="0"/>
                </a:moveTo>
                <a:lnTo>
                  <a:pt x="3263900" y="0"/>
                </a:lnTo>
              </a:path>
              <a:path w="4889500" h="0">
                <a:moveTo>
                  <a:pt x="4876800" y="0"/>
                </a:moveTo>
                <a:lnTo>
                  <a:pt x="4889500" y="0"/>
                </a:lnTo>
              </a:path>
            </a:pathLst>
          </a:custGeom>
          <a:noFill/>
          <a:ln w="9525">
            <a:solidFill>
              <a:srgbClr val="ffffff"/>
            </a:solidFill>
            <a:round/>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47" name="object 6"/>
          <p:cNvSpPr/>
          <p:nvPr/>
        </p:nvSpPr>
        <p:spPr>
          <a:xfrm>
            <a:off x="1985760" y="3056040"/>
            <a:ext cx="68158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51" strike="noStrike" u="none">
                <a:solidFill>
                  <a:schemeClr val="dk1"/>
                </a:solidFill>
                <a:uFillTx/>
                <a:latin typeface="Calibri"/>
              </a:rPr>
              <a:t>2</a:t>
            </a:r>
            <a:r>
              <a:rPr b="0" lang="en-US" sz="1800" strike="noStrike" u="none">
                <a:solidFill>
                  <a:schemeClr val="dk1"/>
                </a:solidFill>
                <a:uFillTx/>
                <a:latin typeface="Calibri"/>
              </a:rPr>
              <a:t>	</a:t>
            </a:r>
            <a:r>
              <a:rPr b="0" lang="en-US" sz="1800" spc="-20" strike="noStrike" u="none">
                <a:solidFill>
                  <a:schemeClr val="dk1"/>
                </a:solidFill>
                <a:uFillTx/>
                <a:latin typeface="Calibri"/>
              </a:rPr>
              <a:t>334k</a:t>
            </a:r>
            <a:r>
              <a:rPr b="0" lang="en-US" sz="1800" strike="noStrike" u="none">
                <a:solidFill>
                  <a:schemeClr val="dk1"/>
                </a:solidFill>
                <a:uFillTx/>
                <a:latin typeface="Calibri"/>
              </a:rPr>
              <a:t>	</a:t>
            </a:r>
            <a:r>
              <a:rPr b="0" lang="en-US" sz="1800" spc="-20" strike="noStrike" u="none">
                <a:solidFill>
                  <a:schemeClr val="dk1"/>
                </a:solidFill>
                <a:uFillTx/>
                <a:latin typeface="Calibri"/>
              </a:rPr>
              <a:t>456k</a:t>
            </a:r>
            <a:r>
              <a:rPr b="0" lang="en-US" sz="1800" strike="noStrike" u="none">
                <a:solidFill>
                  <a:schemeClr val="dk1"/>
                </a:solidFill>
                <a:uFillTx/>
                <a:latin typeface="Calibri"/>
              </a:rPr>
              <a:t>	</a:t>
            </a:r>
            <a:r>
              <a:rPr b="0" lang="en-US" sz="1800" spc="-26" strike="noStrike" u="none">
                <a:solidFill>
                  <a:schemeClr val="dk1"/>
                </a:solidFill>
                <a:uFillTx/>
                <a:latin typeface="Calibri"/>
              </a:rPr>
              <a:t>1M</a:t>
            </a:r>
            <a:r>
              <a:rPr b="0" lang="en-US" sz="1800" strike="noStrike" u="none">
                <a:solidFill>
                  <a:schemeClr val="dk1"/>
                </a:solidFill>
                <a:uFillTx/>
                <a:latin typeface="Calibri"/>
              </a:rPr>
              <a:t>	</a:t>
            </a:r>
            <a:r>
              <a:rPr b="0" lang="en-US" sz="1800" spc="-40" strike="noStrike" u="none">
                <a:solidFill>
                  <a:schemeClr val="dk1"/>
                </a:solidFill>
                <a:uFillTx/>
                <a:latin typeface="Calibri"/>
              </a:rPr>
              <a:t>2M</a:t>
            </a:r>
            <a:endParaRPr b="0" lang="en-US" sz="1800" strike="noStrike" u="none">
              <a:solidFill>
                <a:srgbClr val="000000"/>
              </a:solidFill>
              <a:uFillTx/>
              <a:latin typeface="Arial"/>
            </a:endParaRPr>
          </a:p>
        </p:txBody>
      </p:sp>
      <p:sp>
        <p:nvSpPr>
          <p:cNvPr id="448" name="object 7"/>
          <p:cNvSpPr/>
          <p:nvPr/>
        </p:nvSpPr>
        <p:spPr>
          <a:xfrm>
            <a:off x="1985760" y="3427200"/>
            <a:ext cx="68158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51" strike="noStrike" u="none">
                <a:solidFill>
                  <a:schemeClr val="dk1"/>
                </a:solidFill>
                <a:uFillTx/>
                <a:latin typeface="Calibri"/>
              </a:rPr>
              <a:t>8</a:t>
            </a:r>
            <a:r>
              <a:rPr b="0" lang="en-US" sz="1800" strike="noStrike" u="none">
                <a:solidFill>
                  <a:schemeClr val="dk1"/>
                </a:solidFill>
                <a:uFillTx/>
                <a:latin typeface="Calibri"/>
              </a:rPr>
              <a:t>	</a:t>
            </a:r>
            <a:r>
              <a:rPr b="0" lang="en-US" sz="1800" spc="-26" strike="noStrike" u="none">
                <a:solidFill>
                  <a:schemeClr val="dk1"/>
                </a:solidFill>
                <a:uFillTx/>
                <a:latin typeface="Calibri"/>
              </a:rPr>
              <a:t>1M</a:t>
            </a:r>
            <a:r>
              <a:rPr b="0" lang="en-US" sz="1800" strike="noStrike" u="none">
                <a:solidFill>
                  <a:schemeClr val="dk1"/>
                </a:solidFill>
                <a:uFillTx/>
                <a:latin typeface="Calibri"/>
              </a:rPr>
              <a:t>	</a:t>
            </a:r>
            <a:r>
              <a:rPr b="0" lang="en-US" sz="1800" spc="-26" strike="noStrike" u="none">
                <a:solidFill>
                  <a:schemeClr val="dk1"/>
                </a:solidFill>
                <a:uFillTx/>
                <a:latin typeface="Calibri"/>
              </a:rPr>
              <a:t>2M</a:t>
            </a:r>
            <a:r>
              <a:rPr b="0" lang="en-US" sz="1800" strike="noStrike" u="none">
                <a:solidFill>
                  <a:schemeClr val="dk1"/>
                </a:solidFill>
                <a:uFillTx/>
                <a:latin typeface="Calibri"/>
              </a:rPr>
              <a:t>	</a:t>
            </a:r>
            <a:r>
              <a:rPr b="0" lang="en-US" sz="1800" spc="-26" strike="noStrike" u="none">
                <a:solidFill>
                  <a:schemeClr val="dk1"/>
                </a:solidFill>
                <a:uFillTx/>
                <a:latin typeface="Calibri"/>
              </a:rPr>
              <a:t>4M</a:t>
            </a:r>
            <a:r>
              <a:rPr b="0" lang="en-US" sz="1800" strike="noStrike" u="none">
                <a:solidFill>
                  <a:schemeClr val="dk1"/>
                </a:solidFill>
                <a:uFillTx/>
                <a:latin typeface="Calibri"/>
              </a:rPr>
              <a:t>	</a:t>
            </a:r>
            <a:r>
              <a:rPr b="0" lang="en-US" sz="1800" spc="-40" strike="noStrike" u="none">
                <a:solidFill>
                  <a:schemeClr val="dk1"/>
                </a:solidFill>
                <a:uFillTx/>
                <a:latin typeface="Calibri"/>
              </a:rPr>
              <a:t>7M</a:t>
            </a:r>
            <a:endParaRPr b="0" lang="en-US" sz="1800" strike="noStrike" u="none">
              <a:solidFill>
                <a:srgbClr val="000000"/>
              </a:solidFill>
              <a:uFillTx/>
              <a:latin typeface="Arial"/>
            </a:endParaRPr>
          </a:p>
        </p:txBody>
      </p:sp>
      <p:sp>
        <p:nvSpPr>
          <p:cNvPr id="449" name="object 8"/>
          <p:cNvSpPr/>
          <p:nvPr/>
        </p:nvSpPr>
        <p:spPr>
          <a:xfrm>
            <a:off x="1985760" y="3798720"/>
            <a:ext cx="69300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6" strike="noStrike" u="none">
                <a:solidFill>
                  <a:schemeClr val="dk1"/>
                </a:solidFill>
                <a:uFillTx/>
                <a:latin typeface="Calibri"/>
              </a:rPr>
              <a:t>16</a:t>
            </a:r>
            <a:r>
              <a:rPr b="0" lang="en-US" sz="1800" strike="noStrike" u="none">
                <a:solidFill>
                  <a:schemeClr val="dk1"/>
                </a:solidFill>
                <a:uFillTx/>
                <a:latin typeface="Calibri"/>
              </a:rPr>
              <a:t>	</a:t>
            </a:r>
            <a:r>
              <a:rPr b="0" lang="en-US" sz="1800" spc="-26" strike="noStrike" u="none">
                <a:solidFill>
                  <a:schemeClr val="dk1"/>
                </a:solidFill>
                <a:uFillTx/>
                <a:latin typeface="Calibri"/>
              </a:rPr>
              <a:t>3M</a:t>
            </a:r>
            <a:r>
              <a:rPr b="0" lang="en-US" sz="1800" strike="noStrike" u="none">
                <a:solidFill>
                  <a:schemeClr val="dk1"/>
                </a:solidFill>
                <a:uFillTx/>
                <a:latin typeface="Calibri"/>
              </a:rPr>
              <a:t>	</a:t>
            </a:r>
            <a:r>
              <a:rPr b="0" lang="en-US" sz="1800" spc="-26" strike="noStrike" u="none">
                <a:solidFill>
                  <a:schemeClr val="dk1"/>
                </a:solidFill>
                <a:uFillTx/>
                <a:latin typeface="Calibri"/>
              </a:rPr>
              <a:t>4M</a:t>
            </a:r>
            <a:r>
              <a:rPr b="0" lang="en-US" sz="1800" strike="noStrike" u="none">
                <a:solidFill>
                  <a:schemeClr val="dk1"/>
                </a:solidFill>
                <a:uFillTx/>
                <a:latin typeface="Calibri"/>
              </a:rPr>
              <a:t>	</a:t>
            </a:r>
            <a:r>
              <a:rPr b="0" lang="en-US" sz="1800" spc="-26" strike="noStrike" u="none">
                <a:solidFill>
                  <a:schemeClr val="dk1"/>
                </a:solidFill>
                <a:uFillTx/>
                <a:latin typeface="Calibri"/>
              </a:rPr>
              <a:t>8M</a:t>
            </a:r>
            <a:r>
              <a:rPr b="0" lang="en-US" sz="1800" strike="noStrike" u="none">
                <a:solidFill>
                  <a:schemeClr val="dk1"/>
                </a:solidFill>
                <a:uFillTx/>
                <a:latin typeface="Calibri"/>
              </a:rPr>
              <a:t>	</a:t>
            </a:r>
            <a:r>
              <a:rPr b="0" lang="en-US" sz="1800" spc="-34" strike="noStrike" u="none">
                <a:solidFill>
                  <a:schemeClr val="dk1"/>
                </a:solidFill>
                <a:uFillTx/>
                <a:latin typeface="Calibri"/>
              </a:rPr>
              <a:t>14M</a:t>
            </a:r>
            <a:endParaRPr b="0" lang="en-US" sz="1800" strike="noStrike" u="none">
              <a:solidFill>
                <a:srgbClr val="000000"/>
              </a:solidFill>
              <a:uFillTx/>
              <a:latin typeface="Arial"/>
            </a:endParaRPr>
          </a:p>
        </p:txBody>
      </p:sp>
      <p:sp>
        <p:nvSpPr>
          <p:cNvPr id="450" name="object 9"/>
          <p:cNvSpPr/>
          <p:nvPr/>
        </p:nvSpPr>
        <p:spPr>
          <a:xfrm>
            <a:off x="1985760" y="4170240"/>
            <a:ext cx="70552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6" strike="noStrike" u="none">
                <a:solidFill>
                  <a:schemeClr val="dk1"/>
                </a:solidFill>
                <a:uFillTx/>
                <a:latin typeface="Calibri"/>
              </a:rPr>
              <a:t>512</a:t>
            </a:r>
            <a:r>
              <a:rPr b="0" lang="en-US" sz="1800" strike="noStrike" u="none">
                <a:solidFill>
                  <a:schemeClr val="dk1"/>
                </a:solidFill>
                <a:uFillTx/>
                <a:latin typeface="Calibri"/>
              </a:rPr>
              <a:t>	</a:t>
            </a:r>
            <a:r>
              <a:rPr b="0" lang="en-US" sz="1800" spc="-26" strike="noStrike" u="none">
                <a:solidFill>
                  <a:schemeClr val="dk1"/>
                </a:solidFill>
                <a:uFillTx/>
                <a:latin typeface="Calibri"/>
              </a:rPr>
              <a:t>86M</a:t>
            </a:r>
            <a:r>
              <a:rPr b="0" lang="en-US" sz="1800" strike="noStrike" u="none">
                <a:solidFill>
                  <a:schemeClr val="dk1"/>
                </a:solidFill>
                <a:uFillTx/>
                <a:latin typeface="Calibri"/>
              </a:rPr>
              <a:t>	</a:t>
            </a:r>
            <a:r>
              <a:rPr b="0" lang="en-US" sz="1800" spc="-20" strike="noStrike" u="none">
                <a:solidFill>
                  <a:schemeClr val="dk1"/>
                </a:solidFill>
                <a:uFillTx/>
                <a:latin typeface="Calibri"/>
              </a:rPr>
              <a:t>117M</a:t>
            </a:r>
            <a:r>
              <a:rPr b="0" lang="en-US" sz="1800" strike="noStrike" u="none">
                <a:solidFill>
                  <a:schemeClr val="dk1"/>
                </a:solidFill>
                <a:uFillTx/>
                <a:latin typeface="Calibri"/>
              </a:rPr>
              <a:t>	</a:t>
            </a:r>
            <a:r>
              <a:rPr b="0" lang="en-US" sz="1800" spc="-20" strike="noStrike" u="none">
                <a:solidFill>
                  <a:schemeClr val="dk1"/>
                </a:solidFill>
                <a:uFillTx/>
                <a:latin typeface="Calibri"/>
              </a:rPr>
              <a:t>270M</a:t>
            </a:r>
            <a:r>
              <a:rPr b="0" lang="en-US" sz="1800" strike="noStrike" u="none">
                <a:solidFill>
                  <a:schemeClr val="dk1"/>
                </a:solidFill>
                <a:uFillTx/>
                <a:latin typeface="Calibri"/>
              </a:rPr>
              <a:t>	</a:t>
            </a:r>
            <a:r>
              <a:rPr b="0" lang="en-US" sz="1800" spc="-20" strike="noStrike" u="none">
                <a:solidFill>
                  <a:schemeClr val="dk1"/>
                </a:solidFill>
                <a:uFillTx/>
                <a:latin typeface="Calibri"/>
              </a:rPr>
              <a:t>434M</a:t>
            </a:r>
            <a:endParaRPr b="0" lang="en-US" sz="1800" strike="noStrike" u="none">
              <a:solidFill>
                <a:srgbClr val="000000"/>
              </a:solidFill>
              <a:uFillTx/>
              <a:latin typeface="Arial"/>
            </a:endParaRPr>
          </a:p>
        </p:txBody>
      </p:sp>
      <p:sp>
        <p:nvSpPr>
          <p:cNvPr id="451" name="object 10"/>
          <p:cNvSpPr/>
          <p:nvPr/>
        </p:nvSpPr>
        <p:spPr>
          <a:xfrm>
            <a:off x="1985760" y="4541400"/>
            <a:ext cx="70552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1024</a:t>
            </a:r>
            <a:r>
              <a:rPr b="0" lang="en-US" sz="1800" strike="noStrike" u="none">
                <a:solidFill>
                  <a:schemeClr val="dk1"/>
                </a:solidFill>
                <a:uFillTx/>
                <a:latin typeface="Calibri"/>
              </a:rPr>
              <a:t>	</a:t>
            </a:r>
            <a:r>
              <a:rPr b="0" lang="en-US" sz="1800" spc="-20" strike="noStrike" u="none">
                <a:solidFill>
                  <a:schemeClr val="dk1"/>
                </a:solidFill>
                <a:uFillTx/>
                <a:latin typeface="Calibri"/>
              </a:rPr>
              <a:t>171M</a:t>
            </a:r>
            <a:r>
              <a:rPr b="0" lang="en-US" sz="1800" strike="noStrike" u="none">
                <a:solidFill>
                  <a:schemeClr val="dk1"/>
                </a:solidFill>
                <a:uFillTx/>
                <a:latin typeface="Calibri"/>
              </a:rPr>
              <a:t>	</a:t>
            </a:r>
            <a:r>
              <a:rPr b="0" lang="en-US" sz="1800" spc="-20" strike="noStrike" u="none">
                <a:solidFill>
                  <a:schemeClr val="dk1"/>
                </a:solidFill>
                <a:uFillTx/>
                <a:latin typeface="Calibri"/>
              </a:rPr>
              <a:t>233M</a:t>
            </a:r>
            <a:r>
              <a:rPr b="0" lang="en-US" sz="1800" strike="noStrike" u="none">
                <a:solidFill>
                  <a:schemeClr val="dk1"/>
                </a:solidFill>
                <a:uFillTx/>
                <a:latin typeface="Calibri"/>
              </a:rPr>
              <a:t>	</a:t>
            </a:r>
            <a:r>
              <a:rPr b="0" lang="en-US" sz="1800" spc="-20" strike="noStrike" u="none">
                <a:solidFill>
                  <a:schemeClr val="dk1"/>
                </a:solidFill>
                <a:uFillTx/>
                <a:latin typeface="Calibri"/>
              </a:rPr>
              <a:t>542M</a:t>
            </a:r>
            <a:r>
              <a:rPr b="0" lang="en-US" sz="1800" strike="noStrike" u="none">
                <a:solidFill>
                  <a:schemeClr val="dk1"/>
                </a:solidFill>
                <a:uFillTx/>
                <a:latin typeface="Calibri"/>
              </a:rPr>
              <a:t>	</a:t>
            </a:r>
            <a:r>
              <a:rPr b="0" lang="en-US" sz="1800" spc="-20" strike="noStrike" u="none">
                <a:solidFill>
                  <a:schemeClr val="dk1"/>
                </a:solidFill>
                <a:uFillTx/>
                <a:latin typeface="Calibri"/>
              </a:rPr>
              <a:t>869M</a:t>
            </a:r>
            <a:endParaRPr b="0" lang="en-US" sz="1800" strike="noStrike" u="none">
              <a:solidFill>
                <a:srgbClr val="000000"/>
              </a:solidFill>
              <a:uFillTx/>
              <a:latin typeface="Arial"/>
            </a:endParaRPr>
          </a:p>
        </p:txBody>
      </p:sp>
      <p:sp>
        <p:nvSpPr>
          <p:cNvPr id="452" name="object 11"/>
          <p:cNvSpPr/>
          <p:nvPr/>
        </p:nvSpPr>
        <p:spPr>
          <a:xfrm>
            <a:off x="1985760" y="4912920"/>
            <a:ext cx="67446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8192</a:t>
            </a:r>
            <a:r>
              <a:rPr b="0" lang="en-US" sz="1800" strike="noStrike" u="none">
                <a:solidFill>
                  <a:schemeClr val="dk1"/>
                </a:solidFill>
                <a:uFillTx/>
                <a:latin typeface="Calibri"/>
              </a:rPr>
              <a:t>	</a:t>
            </a:r>
            <a:r>
              <a:rPr b="0" lang="en-US" sz="1800" spc="-20" strike="noStrike" u="none">
                <a:solidFill>
                  <a:schemeClr val="dk1"/>
                </a:solidFill>
                <a:uFillTx/>
                <a:latin typeface="Calibri"/>
              </a:rPr>
              <a:t>1.4B</a:t>
            </a:r>
            <a:r>
              <a:rPr b="0" lang="en-US" sz="1800" strike="noStrike" u="none">
                <a:solidFill>
                  <a:schemeClr val="dk1"/>
                </a:solidFill>
                <a:uFillTx/>
                <a:latin typeface="Calibri"/>
              </a:rPr>
              <a:t>	</a:t>
            </a:r>
            <a:r>
              <a:rPr b="0" lang="en-US" sz="1800" spc="-20" strike="noStrike" u="none">
                <a:solidFill>
                  <a:schemeClr val="dk1"/>
                </a:solidFill>
                <a:uFillTx/>
                <a:latin typeface="Calibri"/>
              </a:rPr>
              <a:t>1.8B</a:t>
            </a:r>
            <a:r>
              <a:rPr b="0" lang="en-US" sz="1800" strike="noStrike" u="none">
                <a:solidFill>
                  <a:schemeClr val="dk1"/>
                </a:solidFill>
                <a:uFillTx/>
                <a:latin typeface="Calibri"/>
              </a:rPr>
              <a:t>	</a:t>
            </a:r>
            <a:r>
              <a:rPr b="0" lang="en-US" sz="1800" spc="-20" strike="noStrike" u="none">
                <a:solidFill>
                  <a:schemeClr val="dk1"/>
                </a:solidFill>
                <a:uFillTx/>
                <a:latin typeface="Calibri"/>
              </a:rPr>
              <a:t>4.3B</a:t>
            </a:r>
            <a:r>
              <a:rPr b="0" lang="en-US" sz="1800" strike="noStrike" u="none">
                <a:solidFill>
                  <a:schemeClr val="dk1"/>
                </a:solidFill>
                <a:uFillTx/>
                <a:latin typeface="Calibri"/>
              </a:rPr>
              <a:t>	</a:t>
            </a:r>
            <a:r>
              <a:rPr b="0" lang="en-US" sz="1800" spc="-40" strike="noStrike" u="none">
                <a:solidFill>
                  <a:schemeClr val="dk1"/>
                </a:solidFill>
                <a:uFillTx/>
                <a:latin typeface="Calibri"/>
              </a:rPr>
              <a:t>7B</a:t>
            </a:r>
            <a:endParaRPr b="0" lang="en-US" sz="1800" strike="noStrike" u="none">
              <a:solidFill>
                <a:srgbClr val="000000"/>
              </a:solidFill>
              <a:uFillTx/>
              <a:latin typeface="Arial"/>
            </a:endParaRPr>
          </a:p>
        </p:txBody>
      </p:sp>
      <p:sp>
        <p:nvSpPr>
          <p:cNvPr id="453" name="object 12"/>
          <p:cNvSpPr/>
          <p:nvPr/>
        </p:nvSpPr>
        <p:spPr>
          <a:xfrm>
            <a:off x="1985760" y="5284080"/>
            <a:ext cx="69840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Full</a:t>
            </a:r>
            <a:r>
              <a:rPr b="0" lang="en-US" sz="1800" strike="noStrike" u="none">
                <a:solidFill>
                  <a:schemeClr val="dk1"/>
                </a:solidFill>
                <a:uFillTx/>
                <a:latin typeface="Calibri"/>
              </a:rPr>
              <a:t>	</a:t>
            </a:r>
            <a:r>
              <a:rPr b="0" lang="en-US" sz="1800" spc="-26" strike="noStrike" u="none">
                <a:solidFill>
                  <a:schemeClr val="dk1"/>
                </a:solidFill>
                <a:uFillTx/>
                <a:latin typeface="Calibri"/>
              </a:rPr>
              <a:t>7B</a:t>
            </a:r>
            <a:r>
              <a:rPr b="0" lang="en-US" sz="1800" strike="noStrike" u="none">
                <a:solidFill>
                  <a:schemeClr val="dk1"/>
                </a:solidFill>
                <a:uFillTx/>
                <a:latin typeface="Calibri"/>
              </a:rPr>
              <a:t>	</a:t>
            </a:r>
            <a:r>
              <a:rPr b="0" lang="en-US" sz="1800" spc="-26" strike="noStrike" u="none">
                <a:solidFill>
                  <a:schemeClr val="dk1"/>
                </a:solidFill>
                <a:uFillTx/>
                <a:latin typeface="Calibri"/>
              </a:rPr>
              <a:t>13B</a:t>
            </a:r>
            <a:r>
              <a:rPr b="0" lang="en-US" sz="1800" strike="noStrike" u="none">
                <a:solidFill>
                  <a:schemeClr val="dk1"/>
                </a:solidFill>
                <a:uFillTx/>
                <a:latin typeface="Calibri"/>
              </a:rPr>
              <a:t>	</a:t>
            </a:r>
            <a:r>
              <a:rPr b="0" lang="en-US" sz="1800" spc="-26" strike="noStrike" u="none">
                <a:solidFill>
                  <a:schemeClr val="dk1"/>
                </a:solidFill>
                <a:uFillTx/>
                <a:latin typeface="Calibri"/>
              </a:rPr>
              <a:t>70B</a:t>
            </a:r>
            <a:r>
              <a:rPr b="0" lang="en-US" sz="1800" strike="noStrike" u="none">
                <a:solidFill>
                  <a:schemeClr val="dk1"/>
                </a:solidFill>
                <a:uFillTx/>
                <a:latin typeface="Calibri"/>
              </a:rPr>
              <a:t>	</a:t>
            </a:r>
            <a:r>
              <a:rPr b="0" lang="en-US" sz="1800" spc="-20" strike="noStrike" u="none">
                <a:solidFill>
                  <a:schemeClr val="dk1"/>
                </a:solidFill>
                <a:uFillTx/>
                <a:latin typeface="Calibri"/>
              </a:rPr>
              <a:t>180B</a:t>
            </a:r>
            <a:endParaRPr b="0" lang="en-US" sz="1800" strike="noStrike" u="none">
              <a:solidFill>
                <a:srgbClr val="000000"/>
              </a:solidFill>
              <a:uFillTx/>
              <a:latin typeface="Arial"/>
            </a:endParaRPr>
          </a:p>
        </p:txBody>
      </p:sp>
      <p:sp>
        <p:nvSpPr>
          <p:cNvPr id="454" name="object 13"/>
          <p:cNvSpPr/>
          <p:nvPr/>
        </p:nvSpPr>
        <p:spPr>
          <a:xfrm>
            <a:off x="1895400" y="2962440"/>
            <a:ext cx="8124480" cy="2657160"/>
          </a:xfrm>
          <a:custGeom>
            <a:avLst/>
            <a:gdLst>
              <a:gd name="textAreaLeft" fmla="*/ 0 w 8124480"/>
              <a:gd name="textAreaRight" fmla="*/ 8124840 w 8124480"/>
              <a:gd name="textAreaTop" fmla="*/ 0 h 2657160"/>
              <a:gd name="textAreaBottom" fmla="*/ 2657520 h 2657160"/>
            </a:gdLst>
            <a:ahLst/>
            <a:rect l="textAreaLeft" t="textAreaTop" r="textAreaRight" b="textAreaBottom"/>
            <a:pathLst>
              <a:path w="8124825" h="2657475">
                <a:moveTo>
                  <a:pt x="8124825" y="361950"/>
                </a:moveTo>
                <a:lnTo>
                  <a:pt x="0" y="361950"/>
                </a:lnTo>
                <a:lnTo>
                  <a:pt x="0" y="714375"/>
                </a:lnTo>
                <a:lnTo>
                  <a:pt x="0" y="1066800"/>
                </a:lnTo>
                <a:lnTo>
                  <a:pt x="0" y="2657475"/>
                </a:lnTo>
                <a:lnTo>
                  <a:pt x="8124825" y="2657475"/>
                </a:lnTo>
                <a:lnTo>
                  <a:pt x="8124825" y="714375"/>
                </a:lnTo>
                <a:lnTo>
                  <a:pt x="8124825" y="361950"/>
                </a:lnTo>
                <a:close/>
              </a:path>
              <a:path w="8124825" h="2657475">
                <a:moveTo>
                  <a:pt x="8124825" y="0"/>
                </a:moveTo>
                <a:lnTo>
                  <a:pt x="0" y="0"/>
                </a:lnTo>
                <a:lnTo>
                  <a:pt x="0" y="352425"/>
                </a:lnTo>
                <a:lnTo>
                  <a:pt x="8124825" y="352425"/>
                </a:lnTo>
                <a:lnTo>
                  <a:pt x="8124825" y="0"/>
                </a:lnTo>
                <a:close/>
              </a:path>
            </a:pathLst>
          </a:custGeom>
          <a:solidFill>
            <a:srgbClr val="f8f8f8"/>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55" name="PlaceHolder 2"/>
          <p:cNvSpPr>
            <a:spLocks noGrp="1"/>
          </p:cNvSpPr>
          <p:nvPr>
            <p:ph type="ftr" idx="44"/>
          </p:nvPr>
        </p:nvSpPr>
        <p:spPr>
          <a:xfrm>
            <a:off x="4038480" y="6356160"/>
            <a:ext cx="4114440" cy="365400"/>
          </a:xfrm>
          <a:prstGeom prst="rect">
            <a:avLst/>
          </a:prstGeom>
          <a:noFill/>
          <a:ln w="0">
            <a:noFill/>
          </a:ln>
        </p:spPr>
        <p:txBody>
          <a:bodyPr lIns="0" rIns="0" tIns="3960" bIns="0" anchor="ctr">
            <a:noAutofit/>
          </a:bodyPr>
          <a:lstStyle>
            <a:lvl1pPr marL="152280" indent="0" algn="ctr" defTabSz="914400">
              <a:lnSpc>
                <a:spcPct val="100000"/>
              </a:lnSpc>
              <a:spcBef>
                <a:spcPts val="31"/>
              </a:spcBef>
              <a:buNone/>
              <a:defRPr b="0" lang="en-US" sz="1200" spc="-20" strike="noStrike" u="none" cap="small">
                <a:solidFill>
                  <a:schemeClr val="dk1">
                    <a:tint val="75000"/>
                  </a:schemeClr>
                </a:solidFill>
                <a:uFillTx/>
                <a:latin typeface="Calibri"/>
              </a:defRPr>
            </a:lvl1pPr>
          </a:lstStyle>
          <a:p>
            <a:pPr marL="152280" indent="0" algn="ctr" defTabSz="914400">
              <a:lnSpc>
                <a:spcPct val="100000"/>
              </a:lnSpc>
              <a:spcBef>
                <a:spcPts val="31"/>
              </a:spcBef>
              <a:buNone/>
            </a:pPr>
            <a:r>
              <a:rPr b="0" lang="en-US" sz="1200" spc="-20" strike="noStrike" u="none" cap="small">
                <a:solidFill>
                  <a:schemeClr val="dk1">
                    <a:tint val="75000"/>
                  </a:schemeClr>
                </a:solidFill>
                <a:uFillTx/>
                <a:latin typeface="Calibri"/>
              </a:rPr>
              <a:t>Protopapas</a:t>
            </a:r>
            <a:endParaRPr b="0" lang="en-US" sz="1200" strike="noStrike" u="none">
              <a:solidFill>
                <a:srgbClr val="000000"/>
              </a:solidFill>
              <a:uFillTx/>
              <a:latin typeface="Times New Roman"/>
            </a:endParaRPr>
          </a:p>
        </p:txBody>
      </p:sp>
      <p:sp>
        <p:nvSpPr>
          <p:cNvPr id="456" name="PlaceHolder 3"/>
          <p:cNvSpPr>
            <a:spLocks noGrp="1"/>
          </p:cNvSpPr>
          <p:nvPr>
            <p:ph type="sldNum" idx="45"/>
          </p:nvPr>
        </p:nvSpPr>
        <p:spPr>
          <a:xfrm>
            <a:off x="8610480" y="6356160"/>
            <a:ext cx="2742840" cy="365400"/>
          </a:xfrm>
          <a:prstGeom prst="rect">
            <a:avLst/>
          </a:prstGeom>
          <a:noFill/>
          <a:ln w="0">
            <a:noFill/>
          </a:ln>
        </p:spPr>
        <p:txBody>
          <a:bodyPr lIns="0" rIns="0" tIns="0" bIns="0" anchor="ctr">
            <a:noAutofit/>
          </a:bodyPr>
          <a:lstStyle>
            <a:lvl1pPr marL="90000" indent="0" algn="r" defTabSz="914400">
              <a:lnSpc>
                <a:spcPct val="100000"/>
              </a:lnSpc>
              <a:buNone/>
              <a:defRPr b="0" lang="en-US" sz="1200" spc="65" strike="noStrike" u="none">
                <a:solidFill>
                  <a:schemeClr val="dk1">
                    <a:tint val="75000"/>
                  </a:schemeClr>
                </a:solidFill>
                <a:uFillTx/>
                <a:latin typeface="Calibri"/>
              </a:defRPr>
            </a:lvl1pPr>
          </a:lstStyle>
          <a:p>
            <a:pPr marL="90000" indent="0" algn="r" defTabSz="914400">
              <a:lnSpc>
                <a:spcPct val="100000"/>
              </a:lnSpc>
              <a:buNone/>
            </a:pPr>
            <a:r>
              <a:rPr b="0" lang="en-US" sz="1200" spc="65" strike="noStrike" u="none">
                <a:solidFill>
                  <a:schemeClr val="dk1">
                    <a:tint val="75000"/>
                  </a:schemeClr>
                </a:solidFill>
                <a:uFillTx/>
                <a:latin typeface="Calibri"/>
              </a:rPr>
              <a:t>49</a:t>
            </a:r>
            <a:endParaRPr b="0" lang="en-US" sz="12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74" strike="noStrike" u="none">
                <a:solidFill>
                  <a:schemeClr val="dk1"/>
                </a:solidFill>
                <a:uFillTx/>
                <a:latin typeface="Calibri Light"/>
              </a:rPr>
              <a:t>Intuition</a:t>
            </a:r>
            <a:endParaRPr b="0" lang="en-US" sz="4400" strike="noStrike" u="none">
              <a:solidFill>
                <a:schemeClr val="dk1"/>
              </a:solidFill>
              <a:uFillTx/>
              <a:latin typeface="Calibri"/>
            </a:endParaRPr>
          </a:p>
        </p:txBody>
      </p:sp>
      <p:sp>
        <p:nvSpPr>
          <p:cNvPr id="458" name="object 3"/>
          <p:cNvSpPr/>
          <p:nvPr/>
        </p:nvSpPr>
        <p:spPr>
          <a:xfrm>
            <a:off x="912960" y="1193040"/>
            <a:ext cx="5364720" cy="854280"/>
          </a:xfrm>
          <a:prstGeom prst="rect">
            <a:avLst/>
          </a:prstGeom>
          <a:noFill/>
          <a:ln w="0">
            <a:noFill/>
          </a:ln>
        </p:spPr>
        <p:style>
          <a:lnRef idx="0"/>
          <a:fillRef idx="0"/>
          <a:effectRef idx="0"/>
          <a:fontRef idx="minor"/>
        </p:style>
        <p:txBody>
          <a:bodyPr lIns="0" rIns="0" tIns="16560" bIns="0" anchor="t">
            <a:spAutoFit/>
          </a:bodyPr>
          <a:p>
            <a:pPr marL="12600" defTabSz="914400">
              <a:lnSpc>
                <a:spcPct val="100000"/>
              </a:lnSpc>
              <a:spcBef>
                <a:spcPts val="130"/>
              </a:spcBef>
            </a:pPr>
            <a:r>
              <a:rPr b="0" lang="en-US" sz="2750" spc="125" strike="noStrike" u="none">
                <a:solidFill>
                  <a:srgbClr val="464646"/>
                </a:solidFill>
                <a:uFillTx/>
                <a:latin typeface="Trebuchet MS"/>
              </a:rPr>
              <a:t>Number</a:t>
            </a:r>
            <a:r>
              <a:rPr b="0" lang="en-US" sz="2750" spc="-125" strike="noStrike" u="none">
                <a:solidFill>
                  <a:srgbClr val="464646"/>
                </a:solidFill>
                <a:uFillTx/>
                <a:latin typeface="Trebuchet MS"/>
              </a:rPr>
              <a:t> </a:t>
            </a:r>
            <a:r>
              <a:rPr b="0" lang="en-US" sz="2750" strike="noStrike" u="none">
                <a:solidFill>
                  <a:srgbClr val="464646"/>
                </a:solidFill>
                <a:uFillTx/>
                <a:latin typeface="Trebuchet MS"/>
              </a:rPr>
              <a:t>of</a:t>
            </a:r>
            <a:r>
              <a:rPr b="0" lang="en-US" sz="2750" spc="-139" strike="noStrike" u="none">
                <a:solidFill>
                  <a:srgbClr val="464646"/>
                </a:solidFill>
                <a:uFillTx/>
                <a:latin typeface="Trebuchet MS"/>
              </a:rPr>
              <a:t> </a:t>
            </a:r>
            <a:r>
              <a:rPr b="0" lang="en-US" sz="2750" spc="65" strike="noStrike" u="none">
                <a:solidFill>
                  <a:srgbClr val="464646"/>
                </a:solidFill>
                <a:uFillTx/>
                <a:latin typeface="Trebuchet MS"/>
              </a:rPr>
              <a:t>trainable</a:t>
            </a:r>
            <a:r>
              <a:rPr b="0" lang="en-US" sz="2750" spc="-79" strike="noStrike" u="none">
                <a:solidFill>
                  <a:srgbClr val="464646"/>
                </a:solidFill>
                <a:uFillTx/>
                <a:latin typeface="Trebuchet MS"/>
              </a:rPr>
              <a:t> </a:t>
            </a:r>
            <a:r>
              <a:rPr b="0" lang="en-US" sz="2750" spc="79" strike="noStrike" u="none">
                <a:solidFill>
                  <a:srgbClr val="464646"/>
                </a:solidFill>
                <a:uFillTx/>
                <a:latin typeface="Trebuchet MS"/>
              </a:rPr>
              <a:t>parameters</a:t>
            </a:r>
            <a:endParaRPr b="0" lang="en-US" sz="2750" strike="noStrike" u="none">
              <a:solidFill>
                <a:srgbClr val="000000"/>
              </a:solidFill>
              <a:uFillTx/>
              <a:latin typeface="Arial"/>
            </a:endParaRPr>
          </a:p>
        </p:txBody>
      </p:sp>
      <p:graphicFrame>
        <p:nvGraphicFramePr>
          <p:cNvPr id="459" name="object 4"/>
          <p:cNvGraphicFramePr/>
          <p:nvPr/>
        </p:nvGraphicFramePr>
        <p:xfrm>
          <a:off x="1886400" y="2220120"/>
          <a:ext cx="8127720" cy="3340440"/>
        </p:xfrm>
        <a:graphic>
          <a:graphicData uri="http://schemas.openxmlformats.org/drawingml/2006/table">
            <a:tbl>
              <a:tblPr/>
              <a:tblGrid>
                <a:gridCol w="1625400"/>
                <a:gridCol w="1625400"/>
                <a:gridCol w="1625400"/>
                <a:gridCol w="1625400"/>
                <a:gridCol w="1625400"/>
              </a:tblGrid>
              <a:tr h="370080">
                <a:tc>
                  <a:txBody>
                    <a:bodyPr lIns="0" rIns="0" tIns="29520" bIns="0" anchor="t">
                      <a:noAutofit/>
                    </a:bodyPr>
                    <a:p>
                      <a:pPr marL="92880" defTabSz="914400">
                        <a:lnSpc>
                          <a:spcPct val="100000"/>
                        </a:lnSpc>
                        <a:spcBef>
                          <a:spcPts val="235"/>
                        </a:spcBef>
                      </a:pPr>
                      <a:r>
                        <a:rPr b="1" lang="en-US" sz="1800" spc="-20" strike="noStrike" u="none">
                          <a:solidFill>
                            <a:srgbClr val="ffffff"/>
                          </a:solidFill>
                          <a:uFillTx/>
                          <a:latin typeface="Calibri"/>
                        </a:rPr>
                        <a:t>Rank</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396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7B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540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13B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648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70B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792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0" strike="noStrike" u="none">
                          <a:solidFill>
                            <a:srgbClr val="ffffff"/>
                          </a:solidFill>
                          <a:uFillTx/>
                          <a:latin typeface="Calibri"/>
                        </a:rPr>
                        <a:t>180B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r>
              <a:tr h="370080">
                <a:tc>
                  <a:txBody>
                    <a:bodyPr lIns="0" rIns="0" tIns="30240" bIns="0" anchor="t">
                      <a:noAutofit/>
                    </a:bodyPr>
                    <a:p>
                      <a:pPr marL="92880" defTabSz="914400">
                        <a:lnSpc>
                          <a:spcPct val="100000"/>
                        </a:lnSpc>
                        <a:spcBef>
                          <a:spcPts val="241"/>
                        </a:spcBef>
                      </a:pPr>
                      <a:r>
                        <a:rPr b="0" lang="en-US" sz="1800" spc="-51" strike="noStrike" u="none">
                          <a:solidFill>
                            <a:srgbClr val="000000"/>
                          </a:solidFill>
                          <a:uFillTx/>
                          <a:latin typeface="Calibri"/>
                        </a:rPr>
                        <a:t>1</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3960" defTabSz="914400">
                        <a:lnSpc>
                          <a:spcPct val="100000"/>
                        </a:lnSpc>
                        <a:spcBef>
                          <a:spcPts val="241"/>
                        </a:spcBef>
                      </a:pPr>
                      <a:r>
                        <a:rPr b="0" lang="en-US" sz="1800" spc="-20" strike="noStrike" u="none">
                          <a:solidFill>
                            <a:srgbClr val="000000"/>
                          </a:solidFill>
                          <a:uFillTx/>
                          <a:latin typeface="Calibri"/>
                        </a:rPr>
                        <a:t>167K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5400" defTabSz="914400">
                        <a:lnSpc>
                          <a:spcPct val="100000"/>
                        </a:lnSpc>
                        <a:spcBef>
                          <a:spcPts val="241"/>
                        </a:spcBef>
                      </a:pPr>
                      <a:r>
                        <a:rPr b="0" lang="en-US" sz="1800" spc="-20" strike="noStrike" u="none">
                          <a:solidFill>
                            <a:srgbClr val="000000"/>
                          </a:solidFill>
                          <a:uFillTx/>
                          <a:latin typeface="Calibri"/>
                        </a:rPr>
                        <a:t>228K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6480" defTabSz="914400">
                        <a:lnSpc>
                          <a:spcPct val="100000"/>
                        </a:lnSpc>
                        <a:spcBef>
                          <a:spcPts val="241"/>
                        </a:spcBef>
                      </a:pPr>
                      <a:r>
                        <a:rPr b="0" lang="en-US" sz="1800" spc="-20" strike="noStrike" u="none">
                          <a:solidFill>
                            <a:srgbClr val="000000"/>
                          </a:solidFill>
                          <a:uFillTx/>
                          <a:latin typeface="Calibri"/>
                        </a:rPr>
                        <a:t>529K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7920" defTabSz="914400">
                        <a:lnSpc>
                          <a:spcPct val="100000"/>
                        </a:lnSpc>
                        <a:spcBef>
                          <a:spcPts val="241"/>
                        </a:spcBef>
                      </a:pPr>
                      <a:r>
                        <a:rPr b="0" lang="en-US" sz="1800" spc="-20" strike="noStrike" u="none">
                          <a:solidFill>
                            <a:srgbClr val="000000"/>
                          </a:solidFill>
                          <a:uFillTx/>
                          <a:latin typeface="Calibri"/>
                        </a:rPr>
                        <a:t>849K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r>
              <a:tr h="356040">
                <a:tc>
                  <a:txBody>
                    <a:bodyPr lIns="0" rIns="0" tIns="30960" bIns="0" anchor="t">
                      <a:noAutofit/>
                    </a:bodyPr>
                    <a:p>
                      <a:pPr marL="92880" defTabSz="914400">
                        <a:lnSpc>
                          <a:spcPct val="100000"/>
                        </a:lnSpc>
                        <a:spcBef>
                          <a:spcPts val="244"/>
                        </a:spcBef>
                      </a:pPr>
                      <a:r>
                        <a:rPr b="0" lang="en-US" sz="1800" spc="-51" strike="noStrike" u="none">
                          <a:solidFill>
                            <a:srgbClr val="000000"/>
                          </a:solidFill>
                          <a:uFillTx/>
                          <a:latin typeface="Calibri"/>
                        </a:rPr>
                        <a:t>2</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3960" defTabSz="914400">
                        <a:lnSpc>
                          <a:spcPct val="100000"/>
                        </a:lnSpc>
                        <a:spcBef>
                          <a:spcPts val="244"/>
                        </a:spcBef>
                      </a:pPr>
                      <a:r>
                        <a:rPr b="0" lang="en-US" sz="1800" spc="-20" strike="noStrike" u="none">
                          <a:solidFill>
                            <a:srgbClr val="000000"/>
                          </a:solidFill>
                          <a:uFillTx/>
                          <a:latin typeface="Calibri"/>
                        </a:rPr>
                        <a:t>334K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5400" defTabSz="914400">
                        <a:lnSpc>
                          <a:spcPct val="100000"/>
                        </a:lnSpc>
                        <a:spcBef>
                          <a:spcPts val="244"/>
                        </a:spcBef>
                      </a:pPr>
                      <a:r>
                        <a:rPr b="0" lang="en-US" sz="1800" spc="-20" strike="noStrike" u="none">
                          <a:solidFill>
                            <a:srgbClr val="000000"/>
                          </a:solidFill>
                          <a:uFillTx/>
                          <a:latin typeface="Calibri"/>
                        </a:rPr>
                        <a:t>456K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6480" defTabSz="914400">
                        <a:lnSpc>
                          <a:spcPct val="100000"/>
                        </a:lnSpc>
                        <a:spcBef>
                          <a:spcPts val="244"/>
                        </a:spcBef>
                      </a:pPr>
                      <a:r>
                        <a:rPr b="0" lang="en-US" sz="1800" spc="-26" strike="noStrike" u="none">
                          <a:solidFill>
                            <a:srgbClr val="000000"/>
                          </a:solidFill>
                          <a:uFillTx/>
                          <a:latin typeface="Calibri"/>
                        </a:rPr>
                        <a:t>1M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7920" defTabSz="914400">
                        <a:lnSpc>
                          <a:spcPct val="100000"/>
                        </a:lnSpc>
                        <a:spcBef>
                          <a:spcPts val="244"/>
                        </a:spcBef>
                      </a:pPr>
                      <a:r>
                        <a:rPr b="0" lang="en-US" sz="1800" spc="-26" strike="noStrike" u="none">
                          <a:solidFill>
                            <a:srgbClr val="000000"/>
                          </a:solidFill>
                          <a:uFillTx/>
                          <a:latin typeface="Calibri"/>
                        </a:rPr>
                        <a:t>2M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r h="40248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116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080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080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116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56760">
                <a:tc>
                  <a:txBody>
                    <a:bodyPr lIns="0" rIns="0" tIns="0" bIns="0" anchor="t">
                      <a:noAutofit/>
                    </a:bodyPr>
                    <a:p>
                      <a:endParaRPr b="0" lang="en-US" sz="2100" strike="noStrike" u="none">
                        <a:solidFill>
                          <a:srgbClr val="000000"/>
                        </a:solidFill>
                        <a:uFillTx/>
                        <a:latin typeface="Times New Roman"/>
                      </a:endParaRPr>
                    </a:p>
                  </a:txBody>
                  <a:tcPr anchor="t">
                    <a:lnL w="12240">
                      <a:solidFill>
                        <a:srgbClr val="ffffff"/>
                      </a:solidFill>
                      <a:prstDash val="solid"/>
                    </a:lnL>
                    <a:lnR>
                      <a:noFill/>
                    </a:lnR>
                    <a:lnT>
                      <a:noFill/>
                    </a:lnT>
                    <a:lnB>
                      <a:noFill/>
                    </a:lnB>
                    <a:solidFill>
                      <a:srgbClr val="f8f8f8"/>
                    </a:solid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100" strike="noStrike" u="none">
                        <a:solidFill>
                          <a:srgbClr val="000000"/>
                        </a:solidFill>
                        <a:uFillTx/>
                        <a:latin typeface="Times New Roman"/>
                      </a:endParaRPr>
                    </a:p>
                  </a:txBody>
                  <a:tcPr anchor="t">
                    <a:lnL>
                      <a:noFill/>
                    </a:lnL>
                    <a:lnR w="12240">
                      <a:solidFill>
                        <a:srgbClr val="ffffff"/>
                      </a:solidFill>
                      <a:prstDash val="solid"/>
                    </a:lnR>
                    <a:lnT>
                      <a:noFill/>
                    </a:lnT>
                    <a:lnB>
                      <a:noFill/>
                    </a:lnB>
                    <a:solidFill>
                      <a:srgbClr val="f8f8f8"/>
                    </a:solidFill>
                  </a:tcPr>
                </a:tc>
              </a:tr>
            </a:tbl>
          </a:graphicData>
        </a:graphic>
      </p:graphicFrame>
      <p:sp>
        <p:nvSpPr>
          <p:cNvPr id="460" name="object 5"/>
          <p:cNvSpPr/>
          <p:nvPr/>
        </p:nvSpPr>
        <p:spPr>
          <a:xfrm>
            <a:off x="1985760" y="3427200"/>
            <a:ext cx="68158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51" strike="noStrike" u="none">
                <a:solidFill>
                  <a:schemeClr val="dk1"/>
                </a:solidFill>
                <a:uFillTx/>
                <a:latin typeface="Calibri"/>
              </a:rPr>
              <a:t>8</a:t>
            </a:r>
            <a:r>
              <a:rPr b="0" lang="en-US" sz="1800" strike="noStrike" u="none">
                <a:solidFill>
                  <a:schemeClr val="dk1"/>
                </a:solidFill>
                <a:uFillTx/>
                <a:latin typeface="Calibri"/>
              </a:rPr>
              <a:t>	</a:t>
            </a:r>
            <a:r>
              <a:rPr b="0" lang="en-US" sz="1800" spc="-26" strike="noStrike" u="none">
                <a:solidFill>
                  <a:schemeClr val="dk1"/>
                </a:solidFill>
                <a:uFillTx/>
                <a:latin typeface="Calibri"/>
              </a:rPr>
              <a:t>1M</a:t>
            </a:r>
            <a:r>
              <a:rPr b="0" lang="en-US" sz="1800" strike="noStrike" u="none">
                <a:solidFill>
                  <a:schemeClr val="dk1"/>
                </a:solidFill>
                <a:uFillTx/>
                <a:latin typeface="Calibri"/>
              </a:rPr>
              <a:t>	</a:t>
            </a:r>
            <a:r>
              <a:rPr b="0" lang="en-US" sz="1800" spc="-26" strike="noStrike" u="none">
                <a:solidFill>
                  <a:schemeClr val="dk1"/>
                </a:solidFill>
                <a:uFillTx/>
                <a:latin typeface="Calibri"/>
              </a:rPr>
              <a:t>2M</a:t>
            </a:r>
            <a:r>
              <a:rPr b="0" lang="en-US" sz="1800" strike="noStrike" u="none">
                <a:solidFill>
                  <a:schemeClr val="dk1"/>
                </a:solidFill>
                <a:uFillTx/>
                <a:latin typeface="Calibri"/>
              </a:rPr>
              <a:t>	</a:t>
            </a:r>
            <a:r>
              <a:rPr b="0" lang="en-US" sz="1800" spc="-26" strike="noStrike" u="none">
                <a:solidFill>
                  <a:schemeClr val="dk1"/>
                </a:solidFill>
                <a:uFillTx/>
                <a:latin typeface="Calibri"/>
              </a:rPr>
              <a:t>4M</a:t>
            </a:r>
            <a:r>
              <a:rPr b="0" lang="en-US" sz="1800" strike="noStrike" u="none">
                <a:solidFill>
                  <a:schemeClr val="dk1"/>
                </a:solidFill>
                <a:uFillTx/>
                <a:latin typeface="Calibri"/>
              </a:rPr>
              <a:t>	</a:t>
            </a:r>
            <a:r>
              <a:rPr b="0" lang="en-US" sz="1800" spc="-40" strike="noStrike" u="none">
                <a:solidFill>
                  <a:schemeClr val="dk1"/>
                </a:solidFill>
                <a:uFillTx/>
                <a:latin typeface="Calibri"/>
              </a:rPr>
              <a:t>7M</a:t>
            </a:r>
            <a:endParaRPr b="0" lang="en-US" sz="1800" strike="noStrike" u="none">
              <a:solidFill>
                <a:srgbClr val="000000"/>
              </a:solidFill>
              <a:uFillTx/>
              <a:latin typeface="Arial"/>
            </a:endParaRPr>
          </a:p>
        </p:txBody>
      </p:sp>
      <p:sp>
        <p:nvSpPr>
          <p:cNvPr id="461" name="object 6"/>
          <p:cNvSpPr/>
          <p:nvPr/>
        </p:nvSpPr>
        <p:spPr>
          <a:xfrm>
            <a:off x="1985760" y="3798720"/>
            <a:ext cx="69300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6" strike="noStrike" u="none">
                <a:solidFill>
                  <a:schemeClr val="dk1"/>
                </a:solidFill>
                <a:uFillTx/>
                <a:latin typeface="Calibri"/>
              </a:rPr>
              <a:t>16</a:t>
            </a:r>
            <a:r>
              <a:rPr b="0" lang="en-US" sz="1800" strike="noStrike" u="none">
                <a:solidFill>
                  <a:schemeClr val="dk1"/>
                </a:solidFill>
                <a:uFillTx/>
                <a:latin typeface="Calibri"/>
              </a:rPr>
              <a:t>	</a:t>
            </a:r>
            <a:r>
              <a:rPr b="0" lang="en-US" sz="1800" spc="-26" strike="noStrike" u="none">
                <a:solidFill>
                  <a:schemeClr val="dk1"/>
                </a:solidFill>
                <a:uFillTx/>
                <a:latin typeface="Calibri"/>
              </a:rPr>
              <a:t>3M</a:t>
            </a:r>
            <a:r>
              <a:rPr b="0" lang="en-US" sz="1800" strike="noStrike" u="none">
                <a:solidFill>
                  <a:schemeClr val="dk1"/>
                </a:solidFill>
                <a:uFillTx/>
                <a:latin typeface="Calibri"/>
              </a:rPr>
              <a:t>	</a:t>
            </a:r>
            <a:r>
              <a:rPr b="0" lang="en-US" sz="1800" spc="-26" strike="noStrike" u="none">
                <a:solidFill>
                  <a:schemeClr val="dk1"/>
                </a:solidFill>
                <a:uFillTx/>
                <a:latin typeface="Calibri"/>
              </a:rPr>
              <a:t>4M</a:t>
            </a:r>
            <a:r>
              <a:rPr b="0" lang="en-US" sz="1800" strike="noStrike" u="none">
                <a:solidFill>
                  <a:schemeClr val="dk1"/>
                </a:solidFill>
                <a:uFillTx/>
                <a:latin typeface="Calibri"/>
              </a:rPr>
              <a:t>	</a:t>
            </a:r>
            <a:r>
              <a:rPr b="0" lang="en-US" sz="1800" spc="-26" strike="noStrike" u="none">
                <a:solidFill>
                  <a:schemeClr val="dk1"/>
                </a:solidFill>
                <a:uFillTx/>
                <a:latin typeface="Calibri"/>
              </a:rPr>
              <a:t>8M</a:t>
            </a:r>
            <a:r>
              <a:rPr b="0" lang="en-US" sz="1800" strike="noStrike" u="none">
                <a:solidFill>
                  <a:schemeClr val="dk1"/>
                </a:solidFill>
                <a:uFillTx/>
                <a:latin typeface="Calibri"/>
              </a:rPr>
              <a:t>	</a:t>
            </a:r>
            <a:r>
              <a:rPr b="0" lang="en-US" sz="1800" spc="-34" strike="noStrike" u="none">
                <a:solidFill>
                  <a:schemeClr val="dk1"/>
                </a:solidFill>
                <a:uFillTx/>
                <a:latin typeface="Calibri"/>
              </a:rPr>
              <a:t>14M</a:t>
            </a:r>
            <a:endParaRPr b="0" lang="en-US" sz="1800" strike="noStrike" u="none">
              <a:solidFill>
                <a:srgbClr val="000000"/>
              </a:solidFill>
              <a:uFillTx/>
              <a:latin typeface="Arial"/>
            </a:endParaRPr>
          </a:p>
        </p:txBody>
      </p:sp>
      <p:sp>
        <p:nvSpPr>
          <p:cNvPr id="462" name="object 7"/>
          <p:cNvSpPr/>
          <p:nvPr/>
        </p:nvSpPr>
        <p:spPr>
          <a:xfrm>
            <a:off x="1985760" y="4170240"/>
            <a:ext cx="70552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6" strike="noStrike" u="none">
                <a:solidFill>
                  <a:schemeClr val="dk1"/>
                </a:solidFill>
                <a:uFillTx/>
                <a:latin typeface="Calibri"/>
              </a:rPr>
              <a:t>512</a:t>
            </a:r>
            <a:r>
              <a:rPr b="0" lang="en-US" sz="1800" strike="noStrike" u="none">
                <a:solidFill>
                  <a:schemeClr val="dk1"/>
                </a:solidFill>
                <a:uFillTx/>
                <a:latin typeface="Calibri"/>
              </a:rPr>
              <a:t>	</a:t>
            </a:r>
            <a:r>
              <a:rPr b="0" lang="en-US" sz="1800" spc="-26" strike="noStrike" u="none">
                <a:solidFill>
                  <a:schemeClr val="dk1"/>
                </a:solidFill>
                <a:uFillTx/>
                <a:latin typeface="Calibri"/>
              </a:rPr>
              <a:t>86M</a:t>
            </a:r>
            <a:r>
              <a:rPr b="0" lang="en-US" sz="1800" strike="noStrike" u="none">
                <a:solidFill>
                  <a:schemeClr val="dk1"/>
                </a:solidFill>
                <a:uFillTx/>
                <a:latin typeface="Calibri"/>
              </a:rPr>
              <a:t>	</a:t>
            </a:r>
            <a:r>
              <a:rPr b="0" lang="en-US" sz="1800" spc="-20" strike="noStrike" u="none">
                <a:solidFill>
                  <a:schemeClr val="dk1"/>
                </a:solidFill>
                <a:uFillTx/>
                <a:latin typeface="Calibri"/>
              </a:rPr>
              <a:t>117M</a:t>
            </a:r>
            <a:r>
              <a:rPr b="0" lang="en-US" sz="1800" strike="noStrike" u="none">
                <a:solidFill>
                  <a:schemeClr val="dk1"/>
                </a:solidFill>
                <a:uFillTx/>
                <a:latin typeface="Calibri"/>
              </a:rPr>
              <a:t>	</a:t>
            </a:r>
            <a:r>
              <a:rPr b="0" lang="en-US" sz="1800" spc="-20" strike="noStrike" u="none">
                <a:solidFill>
                  <a:schemeClr val="dk1"/>
                </a:solidFill>
                <a:uFillTx/>
                <a:latin typeface="Calibri"/>
              </a:rPr>
              <a:t>270M</a:t>
            </a:r>
            <a:r>
              <a:rPr b="0" lang="en-US" sz="1800" strike="noStrike" u="none">
                <a:solidFill>
                  <a:schemeClr val="dk1"/>
                </a:solidFill>
                <a:uFillTx/>
                <a:latin typeface="Calibri"/>
              </a:rPr>
              <a:t>	</a:t>
            </a:r>
            <a:r>
              <a:rPr b="0" lang="en-US" sz="1800" spc="-20" strike="noStrike" u="none">
                <a:solidFill>
                  <a:schemeClr val="dk1"/>
                </a:solidFill>
                <a:uFillTx/>
                <a:latin typeface="Calibri"/>
              </a:rPr>
              <a:t>434M</a:t>
            </a:r>
            <a:endParaRPr b="0" lang="en-US" sz="1800" strike="noStrike" u="none">
              <a:solidFill>
                <a:srgbClr val="000000"/>
              </a:solidFill>
              <a:uFillTx/>
              <a:latin typeface="Arial"/>
            </a:endParaRPr>
          </a:p>
        </p:txBody>
      </p:sp>
      <p:sp>
        <p:nvSpPr>
          <p:cNvPr id="463" name="object 8"/>
          <p:cNvSpPr/>
          <p:nvPr/>
        </p:nvSpPr>
        <p:spPr>
          <a:xfrm>
            <a:off x="1985760" y="4541400"/>
            <a:ext cx="70552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1024</a:t>
            </a:r>
            <a:r>
              <a:rPr b="0" lang="en-US" sz="1800" strike="noStrike" u="none">
                <a:solidFill>
                  <a:schemeClr val="dk1"/>
                </a:solidFill>
                <a:uFillTx/>
                <a:latin typeface="Calibri"/>
              </a:rPr>
              <a:t>	</a:t>
            </a:r>
            <a:r>
              <a:rPr b="0" lang="en-US" sz="1800" spc="-20" strike="noStrike" u="none">
                <a:solidFill>
                  <a:schemeClr val="dk1"/>
                </a:solidFill>
                <a:uFillTx/>
                <a:latin typeface="Calibri"/>
              </a:rPr>
              <a:t>171M</a:t>
            </a:r>
            <a:r>
              <a:rPr b="0" lang="en-US" sz="1800" strike="noStrike" u="none">
                <a:solidFill>
                  <a:schemeClr val="dk1"/>
                </a:solidFill>
                <a:uFillTx/>
                <a:latin typeface="Calibri"/>
              </a:rPr>
              <a:t>	</a:t>
            </a:r>
            <a:r>
              <a:rPr b="0" lang="en-US" sz="1800" spc="-20" strike="noStrike" u="none">
                <a:solidFill>
                  <a:schemeClr val="dk1"/>
                </a:solidFill>
                <a:uFillTx/>
                <a:latin typeface="Calibri"/>
              </a:rPr>
              <a:t>233M</a:t>
            </a:r>
            <a:r>
              <a:rPr b="0" lang="en-US" sz="1800" strike="noStrike" u="none">
                <a:solidFill>
                  <a:schemeClr val="dk1"/>
                </a:solidFill>
                <a:uFillTx/>
                <a:latin typeface="Calibri"/>
              </a:rPr>
              <a:t>	</a:t>
            </a:r>
            <a:r>
              <a:rPr b="0" lang="en-US" sz="1800" spc="-20" strike="noStrike" u="none">
                <a:solidFill>
                  <a:schemeClr val="dk1"/>
                </a:solidFill>
                <a:uFillTx/>
                <a:latin typeface="Calibri"/>
              </a:rPr>
              <a:t>542M</a:t>
            </a:r>
            <a:r>
              <a:rPr b="0" lang="en-US" sz="1800" strike="noStrike" u="none">
                <a:solidFill>
                  <a:schemeClr val="dk1"/>
                </a:solidFill>
                <a:uFillTx/>
                <a:latin typeface="Calibri"/>
              </a:rPr>
              <a:t>	</a:t>
            </a:r>
            <a:r>
              <a:rPr b="0" lang="en-US" sz="1800" spc="-20" strike="noStrike" u="none">
                <a:solidFill>
                  <a:schemeClr val="dk1"/>
                </a:solidFill>
                <a:uFillTx/>
                <a:latin typeface="Calibri"/>
              </a:rPr>
              <a:t>869M</a:t>
            </a:r>
            <a:endParaRPr b="0" lang="en-US" sz="1800" strike="noStrike" u="none">
              <a:solidFill>
                <a:srgbClr val="000000"/>
              </a:solidFill>
              <a:uFillTx/>
              <a:latin typeface="Arial"/>
            </a:endParaRPr>
          </a:p>
        </p:txBody>
      </p:sp>
      <p:sp>
        <p:nvSpPr>
          <p:cNvPr id="464" name="object 9"/>
          <p:cNvSpPr/>
          <p:nvPr/>
        </p:nvSpPr>
        <p:spPr>
          <a:xfrm>
            <a:off x="1985760" y="4912920"/>
            <a:ext cx="67446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8192</a:t>
            </a:r>
            <a:r>
              <a:rPr b="0" lang="en-US" sz="1800" strike="noStrike" u="none">
                <a:solidFill>
                  <a:schemeClr val="dk1"/>
                </a:solidFill>
                <a:uFillTx/>
                <a:latin typeface="Calibri"/>
              </a:rPr>
              <a:t>	</a:t>
            </a:r>
            <a:r>
              <a:rPr b="0" lang="en-US" sz="1800" spc="-20" strike="noStrike" u="none">
                <a:solidFill>
                  <a:schemeClr val="dk1"/>
                </a:solidFill>
                <a:uFillTx/>
                <a:latin typeface="Calibri"/>
              </a:rPr>
              <a:t>1.4B</a:t>
            </a:r>
            <a:r>
              <a:rPr b="0" lang="en-US" sz="1800" strike="noStrike" u="none">
                <a:solidFill>
                  <a:schemeClr val="dk1"/>
                </a:solidFill>
                <a:uFillTx/>
                <a:latin typeface="Calibri"/>
              </a:rPr>
              <a:t>	</a:t>
            </a:r>
            <a:r>
              <a:rPr b="0" lang="en-US" sz="1800" spc="-20" strike="noStrike" u="none">
                <a:solidFill>
                  <a:schemeClr val="dk1"/>
                </a:solidFill>
                <a:uFillTx/>
                <a:latin typeface="Calibri"/>
              </a:rPr>
              <a:t>1.8B</a:t>
            </a:r>
            <a:r>
              <a:rPr b="0" lang="en-US" sz="1800" strike="noStrike" u="none">
                <a:solidFill>
                  <a:schemeClr val="dk1"/>
                </a:solidFill>
                <a:uFillTx/>
                <a:latin typeface="Calibri"/>
              </a:rPr>
              <a:t>	</a:t>
            </a:r>
            <a:r>
              <a:rPr b="0" lang="en-US" sz="1800" spc="-20" strike="noStrike" u="none">
                <a:solidFill>
                  <a:schemeClr val="dk1"/>
                </a:solidFill>
                <a:uFillTx/>
                <a:latin typeface="Calibri"/>
              </a:rPr>
              <a:t>4.3B</a:t>
            </a:r>
            <a:r>
              <a:rPr b="0" lang="en-US" sz="1800" strike="noStrike" u="none">
                <a:solidFill>
                  <a:schemeClr val="dk1"/>
                </a:solidFill>
                <a:uFillTx/>
                <a:latin typeface="Calibri"/>
              </a:rPr>
              <a:t>	</a:t>
            </a:r>
            <a:r>
              <a:rPr b="0" lang="en-US" sz="1800" spc="-40" strike="noStrike" u="none">
                <a:solidFill>
                  <a:schemeClr val="dk1"/>
                </a:solidFill>
                <a:uFillTx/>
                <a:latin typeface="Calibri"/>
              </a:rPr>
              <a:t>7B</a:t>
            </a:r>
            <a:endParaRPr b="0" lang="en-US" sz="1800" strike="noStrike" u="none">
              <a:solidFill>
                <a:srgbClr val="000000"/>
              </a:solidFill>
              <a:uFillTx/>
              <a:latin typeface="Arial"/>
            </a:endParaRPr>
          </a:p>
        </p:txBody>
      </p:sp>
      <p:sp>
        <p:nvSpPr>
          <p:cNvPr id="465" name="object 10"/>
          <p:cNvSpPr/>
          <p:nvPr/>
        </p:nvSpPr>
        <p:spPr>
          <a:xfrm>
            <a:off x="1985760" y="5284080"/>
            <a:ext cx="69840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Full</a:t>
            </a:r>
            <a:r>
              <a:rPr b="0" lang="en-US" sz="1800" strike="noStrike" u="none">
                <a:solidFill>
                  <a:schemeClr val="dk1"/>
                </a:solidFill>
                <a:uFillTx/>
                <a:latin typeface="Calibri"/>
              </a:rPr>
              <a:t>	</a:t>
            </a:r>
            <a:r>
              <a:rPr b="0" lang="en-US" sz="1800" spc="-26" strike="noStrike" u="none">
                <a:solidFill>
                  <a:schemeClr val="dk1"/>
                </a:solidFill>
                <a:uFillTx/>
                <a:latin typeface="Calibri"/>
              </a:rPr>
              <a:t>7B</a:t>
            </a:r>
            <a:r>
              <a:rPr b="0" lang="en-US" sz="1800" strike="noStrike" u="none">
                <a:solidFill>
                  <a:schemeClr val="dk1"/>
                </a:solidFill>
                <a:uFillTx/>
                <a:latin typeface="Calibri"/>
              </a:rPr>
              <a:t>	</a:t>
            </a:r>
            <a:r>
              <a:rPr b="0" lang="en-US" sz="1800" spc="-26" strike="noStrike" u="none">
                <a:solidFill>
                  <a:schemeClr val="dk1"/>
                </a:solidFill>
                <a:uFillTx/>
                <a:latin typeface="Calibri"/>
              </a:rPr>
              <a:t>13B</a:t>
            </a:r>
            <a:r>
              <a:rPr b="0" lang="en-US" sz="1800" strike="noStrike" u="none">
                <a:solidFill>
                  <a:schemeClr val="dk1"/>
                </a:solidFill>
                <a:uFillTx/>
                <a:latin typeface="Calibri"/>
              </a:rPr>
              <a:t>	</a:t>
            </a:r>
            <a:r>
              <a:rPr b="0" lang="en-US" sz="1800" spc="-26" strike="noStrike" u="none">
                <a:solidFill>
                  <a:schemeClr val="dk1"/>
                </a:solidFill>
                <a:uFillTx/>
                <a:latin typeface="Calibri"/>
              </a:rPr>
              <a:t>70B</a:t>
            </a:r>
            <a:r>
              <a:rPr b="0" lang="en-US" sz="1800" strike="noStrike" u="none">
                <a:solidFill>
                  <a:schemeClr val="dk1"/>
                </a:solidFill>
                <a:uFillTx/>
                <a:latin typeface="Calibri"/>
              </a:rPr>
              <a:t>	</a:t>
            </a:r>
            <a:r>
              <a:rPr b="0" lang="en-US" sz="1800" spc="-20" strike="noStrike" u="none">
                <a:solidFill>
                  <a:schemeClr val="dk1"/>
                </a:solidFill>
                <a:uFillTx/>
                <a:latin typeface="Calibri"/>
              </a:rPr>
              <a:t>180B</a:t>
            </a:r>
            <a:endParaRPr b="0" lang="en-US" sz="1800" strike="noStrike" u="none">
              <a:solidFill>
                <a:srgbClr val="000000"/>
              </a:solidFill>
              <a:uFillTx/>
              <a:latin typeface="Arial"/>
            </a:endParaRPr>
          </a:p>
        </p:txBody>
      </p:sp>
      <p:sp>
        <p:nvSpPr>
          <p:cNvPr id="466" name="object 11"/>
          <p:cNvSpPr/>
          <p:nvPr/>
        </p:nvSpPr>
        <p:spPr>
          <a:xfrm>
            <a:off x="1895400" y="3324240"/>
            <a:ext cx="8124480" cy="2295000"/>
          </a:xfrm>
          <a:custGeom>
            <a:avLst/>
            <a:gdLst>
              <a:gd name="textAreaLeft" fmla="*/ 0 w 8124480"/>
              <a:gd name="textAreaRight" fmla="*/ 8124840 w 8124480"/>
              <a:gd name="textAreaTop" fmla="*/ 0 h 2295000"/>
              <a:gd name="textAreaBottom" fmla="*/ 2295360 h 2295000"/>
            </a:gdLst>
            <a:ahLst/>
            <a:rect l="textAreaLeft" t="textAreaTop" r="textAreaRight" b="textAreaBottom"/>
            <a:pathLst>
              <a:path w="8124825" h="2295525">
                <a:moveTo>
                  <a:pt x="8124825" y="0"/>
                </a:moveTo>
                <a:lnTo>
                  <a:pt x="0" y="0"/>
                </a:lnTo>
                <a:lnTo>
                  <a:pt x="0" y="352425"/>
                </a:lnTo>
                <a:lnTo>
                  <a:pt x="0" y="704850"/>
                </a:lnTo>
                <a:lnTo>
                  <a:pt x="0" y="2295525"/>
                </a:lnTo>
                <a:lnTo>
                  <a:pt x="8124825" y="2295525"/>
                </a:lnTo>
                <a:lnTo>
                  <a:pt x="8124825" y="352425"/>
                </a:lnTo>
                <a:lnTo>
                  <a:pt x="8124825" y="0"/>
                </a:lnTo>
                <a:close/>
              </a:path>
            </a:pathLst>
          </a:custGeom>
          <a:solidFill>
            <a:srgbClr val="f8f8f8"/>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67" name="PlaceHolder 2"/>
          <p:cNvSpPr>
            <a:spLocks noGrp="1"/>
          </p:cNvSpPr>
          <p:nvPr>
            <p:ph type="ftr" idx="46"/>
          </p:nvPr>
        </p:nvSpPr>
        <p:spPr>
          <a:xfrm>
            <a:off x="4038480" y="6356160"/>
            <a:ext cx="4114440" cy="365400"/>
          </a:xfrm>
          <a:prstGeom prst="rect">
            <a:avLst/>
          </a:prstGeom>
          <a:noFill/>
          <a:ln w="0">
            <a:noFill/>
          </a:ln>
        </p:spPr>
        <p:txBody>
          <a:bodyPr lIns="0" rIns="0" tIns="3960" bIns="0" anchor="ctr">
            <a:noAutofit/>
          </a:bodyPr>
          <a:lstStyle>
            <a:lvl1pPr marL="152280" indent="0" algn="ctr" defTabSz="914400">
              <a:lnSpc>
                <a:spcPct val="100000"/>
              </a:lnSpc>
              <a:spcBef>
                <a:spcPts val="31"/>
              </a:spcBef>
              <a:buNone/>
              <a:defRPr b="0" lang="en-US" sz="1200" spc="-20" strike="noStrike" u="none" cap="small">
                <a:solidFill>
                  <a:schemeClr val="dk1">
                    <a:tint val="75000"/>
                  </a:schemeClr>
                </a:solidFill>
                <a:uFillTx/>
                <a:latin typeface="Calibri"/>
              </a:defRPr>
            </a:lvl1pPr>
          </a:lstStyle>
          <a:p>
            <a:pPr marL="152280" indent="0" algn="ctr" defTabSz="914400">
              <a:lnSpc>
                <a:spcPct val="100000"/>
              </a:lnSpc>
              <a:spcBef>
                <a:spcPts val="31"/>
              </a:spcBef>
              <a:buNone/>
            </a:pPr>
            <a:r>
              <a:rPr b="0" lang="en-US" sz="1200" spc="-20" strike="noStrike" u="none" cap="small">
                <a:solidFill>
                  <a:schemeClr val="dk1">
                    <a:tint val="75000"/>
                  </a:schemeClr>
                </a:solidFill>
                <a:uFillTx/>
                <a:latin typeface="Calibri"/>
              </a:rPr>
              <a:t>Protopapas</a:t>
            </a:r>
            <a:endParaRPr b="0" lang="en-US" sz="1200" strike="noStrike" u="none">
              <a:solidFill>
                <a:srgbClr val="000000"/>
              </a:solidFill>
              <a:uFillTx/>
              <a:latin typeface="Times New Roman"/>
            </a:endParaRPr>
          </a:p>
        </p:txBody>
      </p:sp>
      <p:sp>
        <p:nvSpPr>
          <p:cNvPr id="468" name="PlaceHolder 3"/>
          <p:cNvSpPr>
            <a:spLocks noGrp="1"/>
          </p:cNvSpPr>
          <p:nvPr>
            <p:ph type="sldNum" idx="47"/>
          </p:nvPr>
        </p:nvSpPr>
        <p:spPr>
          <a:xfrm>
            <a:off x="8610480" y="6356160"/>
            <a:ext cx="2742840" cy="365400"/>
          </a:xfrm>
          <a:prstGeom prst="rect">
            <a:avLst/>
          </a:prstGeom>
          <a:noFill/>
          <a:ln w="0">
            <a:noFill/>
          </a:ln>
        </p:spPr>
        <p:txBody>
          <a:bodyPr lIns="0" rIns="0" tIns="0" bIns="0" anchor="ctr">
            <a:noAutofit/>
          </a:bodyPr>
          <a:lstStyle>
            <a:lvl1pPr marL="90000" indent="0" algn="r" defTabSz="914400">
              <a:lnSpc>
                <a:spcPct val="100000"/>
              </a:lnSpc>
              <a:buNone/>
              <a:defRPr b="0" lang="en-US" sz="1200" spc="65" strike="noStrike" u="none">
                <a:solidFill>
                  <a:schemeClr val="dk1">
                    <a:tint val="75000"/>
                  </a:schemeClr>
                </a:solidFill>
                <a:uFillTx/>
                <a:latin typeface="Calibri"/>
              </a:defRPr>
            </a:lvl1pPr>
          </a:lstStyle>
          <a:p>
            <a:pPr marL="90000" indent="0" algn="r" defTabSz="914400">
              <a:lnSpc>
                <a:spcPct val="100000"/>
              </a:lnSpc>
              <a:buNone/>
            </a:pPr>
            <a:r>
              <a:rPr b="0" lang="en-US" sz="1200" spc="65" strike="noStrike" u="none">
                <a:solidFill>
                  <a:schemeClr val="dk1">
                    <a:tint val="75000"/>
                  </a:schemeClr>
                </a:solidFill>
                <a:uFillTx/>
                <a:latin typeface="Calibri"/>
              </a:rPr>
              <a:t>50</a:t>
            </a:r>
            <a:endParaRPr b="0" lang="en-US" sz="12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74" strike="noStrike" u="none">
                <a:solidFill>
                  <a:schemeClr val="dk1"/>
                </a:solidFill>
                <a:uFillTx/>
                <a:latin typeface="Calibri Light"/>
              </a:rPr>
              <a:t>Intuition</a:t>
            </a:r>
            <a:endParaRPr b="0" lang="en-US" sz="4400" strike="noStrike" u="none">
              <a:solidFill>
                <a:schemeClr val="dk1"/>
              </a:solidFill>
              <a:uFillTx/>
              <a:latin typeface="Calibri"/>
            </a:endParaRPr>
          </a:p>
        </p:txBody>
      </p:sp>
      <p:sp>
        <p:nvSpPr>
          <p:cNvPr id="470" name="object 3"/>
          <p:cNvSpPr/>
          <p:nvPr/>
        </p:nvSpPr>
        <p:spPr>
          <a:xfrm>
            <a:off x="912960" y="1193040"/>
            <a:ext cx="5364720" cy="854280"/>
          </a:xfrm>
          <a:prstGeom prst="rect">
            <a:avLst/>
          </a:prstGeom>
          <a:noFill/>
          <a:ln w="0">
            <a:noFill/>
          </a:ln>
        </p:spPr>
        <p:style>
          <a:lnRef idx="0"/>
          <a:fillRef idx="0"/>
          <a:effectRef idx="0"/>
          <a:fontRef idx="minor"/>
        </p:style>
        <p:txBody>
          <a:bodyPr lIns="0" rIns="0" tIns="16560" bIns="0" anchor="t">
            <a:spAutoFit/>
          </a:bodyPr>
          <a:p>
            <a:pPr marL="12600" defTabSz="914400">
              <a:lnSpc>
                <a:spcPct val="100000"/>
              </a:lnSpc>
              <a:spcBef>
                <a:spcPts val="130"/>
              </a:spcBef>
            </a:pPr>
            <a:r>
              <a:rPr b="0" lang="en-US" sz="2750" spc="125" strike="noStrike" u="none">
                <a:solidFill>
                  <a:srgbClr val="464646"/>
                </a:solidFill>
                <a:uFillTx/>
                <a:latin typeface="Trebuchet MS"/>
              </a:rPr>
              <a:t>Number</a:t>
            </a:r>
            <a:r>
              <a:rPr b="0" lang="en-US" sz="2750" spc="-125" strike="noStrike" u="none">
                <a:solidFill>
                  <a:srgbClr val="464646"/>
                </a:solidFill>
                <a:uFillTx/>
                <a:latin typeface="Trebuchet MS"/>
              </a:rPr>
              <a:t> </a:t>
            </a:r>
            <a:r>
              <a:rPr b="0" lang="en-US" sz="2750" strike="noStrike" u="none">
                <a:solidFill>
                  <a:srgbClr val="464646"/>
                </a:solidFill>
                <a:uFillTx/>
                <a:latin typeface="Trebuchet MS"/>
              </a:rPr>
              <a:t>of</a:t>
            </a:r>
            <a:r>
              <a:rPr b="0" lang="en-US" sz="2750" spc="-139" strike="noStrike" u="none">
                <a:solidFill>
                  <a:srgbClr val="464646"/>
                </a:solidFill>
                <a:uFillTx/>
                <a:latin typeface="Trebuchet MS"/>
              </a:rPr>
              <a:t> </a:t>
            </a:r>
            <a:r>
              <a:rPr b="0" lang="en-US" sz="2750" spc="65" strike="noStrike" u="none">
                <a:solidFill>
                  <a:srgbClr val="464646"/>
                </a:solidFill>
                <a:uFillTx/>
                <a:latin typeface="Trebuchet MS"/>
              </a:rPr>
              <a:t>trainable</a:t>
            </a:r>
            <a:r>
              <a:rPr b="0" lang="en-US" sz="2750" spc="-79" strike="noStrike" u="none">
                <a:solidFill>
                  <a:srgbClr val="464646"/>
                </a:solidFill>
                <a:uFillTx/>
                <a:latin typeface="Trebuchet MS"/>
              </a:rPr>
              <a:t> </a:t>
            </a:r>
            <a:r>
              <a:rPr b="0" lang="en-US" sz="2750" spc="79" strike="noStrike" u="none">
                <a:solidFill>
                  <a:srgbClr val="464646"/>
                </a:solidFill>
                <a:uFillTx/>
                <a:latin typeface="Trebuchet MS"/>
              </a:rPr>
              <a:t>parameters</a:t>
            </a:r>
            <a:endParaRPr b="0" lang="en-US" sz="2750" strike="noStrike" u="none">
              <a:solidFill>
                <a:srgbClr val="000000"/>
              </a:solidFill>
              <a:uFillTx/>
              <a:latin typeface="Arial"/>
            </a:endParaRPr>
          </a:p>
        </p:txBody>
      </p:sp>
      <p:graphicFrame>
        <p:nvGraphicFramePr>
          <p:cNvPr id="471" name="object 4"/>
          <p:cNvGraphicFramePr/>
          <p:nvPr/>
        </p:nvGraphicFramePr>
        <p:xfrm>
          <a:off x="1886400" y="2220120"/>
          <a:ext cx="8127720" cy="3339720"/>
        </p:xfrm>
        <a:graphic>
          <a:graphicData uri="http://schemas.openxmlformats.org/drawingml/2006/table">
            <a:tbl>
              <a:tblPr/>
              <a:tblGrid>
                <a:gridCol w="1625400"/>
                <a:gridCol w="1625400"/>
                <a:gridCol w="1625400"/>
                <a:gridCol w="1625400"/>
                <a:gridCol w="1625400"/>
              </a:tblGrid>
              <a:tr h="370080">
                <a:tc>
                  <a:txBody>
                    <a:bodyPr lIns="0" rIns="0" tIns="29520" bIns="0" anchor="t">
                      <a:noAutofit/>
                    </a:bodyPr>
                    <a:p>
                      <a:pPr marL="92880" defTabSz="914400">
                        <a:lnSpc>
                          <a:spcPct val="100000"/>
                        </a:lnSpc>
                        <a:spcBef>
                          <a:spcPts val="235"/>
                        </a:spcBef>
                      </a:pPr>
                      <a:r>
                        <a:rPr b="1" lang="en-US" sz="1800" spc="-20" strike="noStrike" u="none">
                          <a:solidFill>
                            <a:srgbClr val="ffffff"/>
                          </a:solidFill>
                          <a:uFillTx/>
                          <a:latin typeface="Calibri"/>
                        </a:rPr>
                        <a:t>Rank</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396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7B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540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13B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648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70B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792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0" strike="noStrike" u="none">
                          <a:solidFill>
                            <a:srgbClr val="ffffff"/>
                          </a:solidFill>
                          <a:uFillTx/>
                          <a:latin typeface="Calibri"/>
                        </a:rPr>
                        <a:t>180B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r>
              <a:tr h="370080">
                <a:tc>
                  <a:txBody>
                    <a:bodyPr lIns="0" rIns="0" tIns="30240" bIns="0" anchor="t">
                      <a:noAutofit/>
                    </a:bodyPr>
                    <a:p>
                      <a:pPr marL="92880" defTabSz="914400">
                        <a:lnSpc>
                          <a:spcPct val="100000"/>
                        </a:lnSpc>
                        <a:spcBef>
                          <a:spcPts val="241"/>
                        </a:spcBef>
                      </a:pPr>
                      <a:r>
                        <a:rPr b="0" lang="en-US" sz="1800" spc="-51" strike="noStrike" u="none">
                          <a:solidFill>
                            <a:srgbClr val="000000"/>
                          </a:solidFill>
                          <a:uFillTx/>
                          <a:latin typeface="Calibri"/>
                        </a:rPr>
                        <a:t>1</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3960" defTabSz="914400">
                        <a:lnSpc>
                          <a:spcPct val="100000"/>
                        </a:lnSpc>
                        <a:spcBef>
                          <a:spcPts val="241"/>
                        </a:spcBef>
                      </a:pPr>
                      <a:r>
                        <a:rPr b="0" lang="en-US" sz="1800" spc="-20" strike="noStrike" u="none">
                          <a:solidFill>
                            <a:srgbClr val="000000"/>
                          </a:solidFill>
                          <a:uFillTx/>
                          <a:latin typeface="Calibri"/>
                        </a:rPr>
                        <a:t>167K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5400" defTabSz="914400">
                        <a:lnSpc>
                          <a:spcPct val="100000"/>
                        </a:lnSpc>
                        <a:spcBef>
                          <a:spcPts val="241"/>
                        </a:spcBef>
                      </a:pPr>
                      <a:r>
                        <a:rPr b="0" lang="en-US" sz="1800" spc="-20" strike="noStrike" u="none">
                          <a:solidFill>
                            <a:srgbClr val="000000"/>
                          </a:solidFill>
                          <a:uFillTx/>
                          <a:latin typeface="Calibri"/>
                        </a:rPr>
                        <a:t>228K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6480" defTabSz="914400">
                        <a:lnSpc>
                          <a:spcPct val="100000"/>
                        </a:lnSpc>
                        <a:spcBef>
                          <a:spcPts val="241"/>
                        </a:spcBef>
                      </a:pPr>
                      <a:r>
                        <a:rPr b="0" lang="en-US" sz="1800" spc="-20" strike="noStrike" u="none">
                          <a:solidFill>
                            <a:srgbClr val="000000"/>
                          </a:solidFill>
                          <a:uFillTx/>
                          <a:latin typeface="Calibri"/>
                        </a:rPr>
                        <a:t>529K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7920" defTabSz="914400">
                        <a:lnSpc>
                          <a:spcPct val="100000"/>
                        </a:lnSpc>
                        <a:spcBef>
                          <a:spcPts val="241"/>
                        </a:spcBef>
                      </a:pPr>
                      <a:r>
                        <a:rPr b="0" lang="en-US" sz="1800" spc="-20" strike="noStrike" u="none">
                          <a:solidFill>
                            <a:srgbClr val="000000"/>
                          </a:solidFill>
                          <a:uFillTx/>
                          <a:latin typeface="Calibri"/>
                        </a:rPr>
                        <a:t>849K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r>
              <a:tr h="370080">
                <a:tc>
                  <a:txBody>
                    <a:bodyPr lIns="0" rIns="0" tIns="30960" bIns="0" anchor="t">
                      <a:noAutofit/>
                    </a:bodyPr>
                    <a:p>
                      <a:pPr marL="92880" defTabSz="914400">
                        <a:lnSpc>
                          <a:spcPct val="100000"/>
                        </a:lnSpc>
                        <a:spcBef>
                          <a:spcPts val="244"/>
                        </a:spcBef>
                      </a:pPr>
                      <a:r>
                        <a:rPr b="0" lang="en-US" sz="1800" spc="-51" strike="noStrike" u="none">
                          <a:solidFill>
                            <a:srgbClr val="000000"/>
                          </a:solidFill>
                          <a:uFillTx/>
                          <a:latin typeface="Calibri"/>
                        </a:rPr>
                        <a:t>2</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3960" defTabSz="914400">
                        <a:lnSpc>
                          <a:spcPct val="100000"/>
                        </a:lnSpc>
                        <a:spcBef>
                          <a:spcPts val="244"/>
                        </a:spcBef>
                      </a:pPr>
                      <a:r>
                        <a:rPr b="0" lang="en-US" sz="1800" spc="-20" strike="noStrike" u="none">
                          <a:solidFill>
                            <a:srgbClr val="000000"/>
                          </a:solidFill>
                          <a:uFillTx/>
                          <a:latin typeface="Calibri"/>
                        </a:rPr>
                        <a:t>334K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5400" defTabSz="914400">
                        <a:lnSpc>
                          <a:spcPct val="100000"/>
                        </a:lnSpc>
                        <a:spcBef>
                          <a:spcPts val="244"/>
                        </a:spcBef>
                      </a:pPr>
                      <a:r>
                        <a:rPr b="0" lang="en-US" sz="1800" spc="-20" strike="noStrike" u="none">
                          <a:solidFill>
                            <a:srgbClr val="000000"/>
                          </a:solidFill>
                          <a:uFillTx/>
                          <a:latin typeface="Calibri"/>
                        </a:rPr>
                        <a:t>456K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6480" defTabSz="914400">
                        <a:lnSpc>
                          <a:spcPct val="100000"/>
                        </a:lnSpc>
                        <a:spcBef>
                          <a:spcPts val="244"/>
                        </a:spcBef>
                      </a:pPr>
                      <a:r>
                        <a:rPr b="0" lang="en-US" sz="1800" spc="-26" strike="noStrike" u="none">
                          <a:solidFill>
                            <a:srgbClr val="000000"/>
                          </a:solidFill>
                          <a:uFillTx/>
                          <a:latin typeface="Calibri"/>
                        </a:rPr>
                        <a:t>1M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7920" defTabSz="914400">
                        <a:lnSpc>
                          <a:spcPct val="100000"/>
                        </a:lnSpc>
                        <a:spcBef>
                          <a:spcPts val="244"/>
                        </a:spcBef>
                      </a:pPr>
                      <a:r>
                        <a:rPr b="0" lang="en-US" sz="1800" spc="-26" strike="noStrike" u="none">
                          <a:solidFill>
                            <a:srgbClr val="000000"/>
                          </a:solidFill>
                          <a:uFillTx/>
                          <a:latin typeface="Calibri"/>
                        </a:rPr>
                        <a:t>2M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r h="337680">
                <a:tc>
                  <a:txBody>
                    <a:bodyPr lIns="0" rIns="0" tIns="30960" bIns="0" anchor="t">
                      <a:noAutofit/>
                    </a:bodyPr>
                    <a:p>
                      <a:pPr marL="92880" defTabSz="914400">
                        <a:lnSpc>
                          <a:spcPct val="100000"/>
                        </a:lnSpc>
                        <a:spcBef>
                          <a:spcPts val="244"/>
                        </a:spcBef>
                      </a:pPr>
                      <a:r>
                        <a:rPr b="0" lang="en-US" sz="1800" spc="-51" strike="noStrike" u="none">
                          <a:solidFill>
                            <a:srgbClr val="000000"/>
                          </a:solidFill>
                          <a:uFillTx/>
                          <a:latin typeface="Calibri"/>
                        </a:rPr>
                        <a:t>8</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3960" defTabSz="914400">
                        <a:lnSpc>
                          <a:spcPct val="100000"/>
                        </a:lnSpc>
                        <a:spcBef>
                          <a:spcPts val="244"/>
                        </a:spcBef>
                      </a:pPr>
                      <a:r>
                        <a:rPr b="0" lang="en-US" sz="1800" spc="-26" strike="noStrike" u="none">
                          <a:solidFill>
                            <a:srgbClr val="000000"/>
                          </a:solidFill>
                          <a:uFillTx/>
                          <a:latin typeface="Calibri"/>
                        </a:rPr>
                        <a:t>1M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5400" defTabSz="914400">
                        <a:lnSpc>
                          <a:spcPct val="100000"/>
                        </a:lnSpc>
                        <a:spcBef>
                          <a:spcPts val="244"/>
                        </a:spcBef>
                      </a:pPr>
                      <a:r>
                        <a:rPr b="0" lang="en-US" sz="1800" spc="-26" strike="noStrike" u="none">
                          <a:solidFill>
                            <a:srgbClr val="000000"/>
                          </a:solidFill>
                          <a:uFillTx/>
                          <a:latin typeface="Calibri"/>
                        </a:rPr>
                        <a:t>2M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6480" defTabSz="914400">
                        <a:lnSpc>
                          <a:spcPct val="100000"/>
                        </a:lnSpc>
                        <a:spcBef>
                          <a:spcPts val="244"/>
                        </a:spcBef>
                      </a:pPr>
                      <a:r>
                        <a:rPr b="0" lang="en-US" sz="1800" spc="-26" strike="noStrike" u="none">
                          <a:solidFill>
                            <a:srgbClr val="000000"/>
                          </a:solidFill>
                          <a:uFillTx/>
                          <a:latin typeface="Calibri"/>
                        </a:rPr>
                        <a:t>4M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7920" defTabSz="914400">
                        <a:lnSpc>
                          <a:spcPct val="100000"/>
                        </a:lnSpc>
                        <a:spcBef>
                          <a:spcPts val="244"/>
                        </a:spcBef>
                      </a:pPr>
                      <a:r>
                        <a:rPr b="0" lang="en-US" sz="1800" spc="-26" strike="noStrike" u="none">
                          <a:solidFill>
                            <a:srgbClr val="000000"/>
                          </a:solidFill>
                          <a:uFillTx/>
                          <a:latin typeface="Calibri"/>
                        </a:rPr>
                        <a:t>7M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r>
              <a:tr h="421560">
                <a:tc>
                  <a:txBody>
                    <a:bodyPr lIns="0" rIns="0" tIns="0" bIns="0" anchor="t">
                      <a:noAutofit/>
                    </a:bodyPr>
                    <a:p>
                      <a:endParaRPr b="0" lang="en-US" sz="20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0800">
                <a:tc>
                  <a:txBody>
                    <a:bodyPr lIns="0" rIns="0" tIns="0" bIns="0" anchor="t">
                      <a:noAutofit/>
                    </a:bodyPr>
                    <a:p>
                      <a:endParaRPr b="0" lang="en-US" sz="20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0800">
                <a:tc>
                  <a:txBody>
                    <a:bodyPr lIns="0" rIns="0" tIns="0" bIns="0" anchor="t">
                      <a:noAutofit/>
                    </a:bodyPr>
                    <a:p>
                      <a:endParaRPr b="0" lang="en-US" sz="20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71160">
                <a:tc>
                  <a:txBody>
                    <a:bodyPr lIns="0" rIns="0" tIns="0" bIns="0" anchor="t">
                      <a:noAutofit/>
                    </a:bodyPr>
                    <a:p>
                      <a:endParaRPr b="0" lang="en-US" sz="2000" strike="noStrike" u="none">
                        <a:solidFill>
                          <a:srgbClr val="000000"/>
                        </a:solidFill>
                        <a:uFillTx/>
                        <a:latin typeface="Times New Roman"/>
                      </a:endParaRPr>
                    </a:p>
                  </a:txBody>
                  <a:tcPr anchor="t">
                    <a:lnL w="12240">
                      <a:solidFill>
                        <a:srgbClr val="ffffff"/>
                      </a:solidFill>
                      <a:prstDash val="solid"/>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no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w="12240">
                      <a:solidFill>
                        <a:srgbClr val="ffffff"/>
                      </a:solidFill>
                      <a:prstDash val="solid"/>
                    </a:lnR>
                    <a:lnT>
                      <a:noFill/>
                    </a:lnT>
                    <a:lnB>
                      <a:noFill/>
                    </a:lnB>
                    <a:noFill/>
                  </a:tcPr>
                </a:tc>
              </a:tr>
              <a:tr h="356760">
                <a:tc>
                  <a:txBody>
                    <a:bodyPr lIns="0" rIns="0" tIns="0" bIns="0" anchor="t">
                      <a:noAutofit/>
                    </a:bodyPr>
                    <a:p>
                      <a:endParaRPr b="0" lang="en-US" sz="2000" strike="noStrike" u="none">
                        <a:solidFill>
                          <a:srgbClr val="000000"/>
                        </a:solidFill>
                        <a:uFillTx/>
                        <a:latin typeface="Times New Roman"/>
                      </a:endParaRPr>
                    </a:p>
                  </a:txBody>
                  <a:tcPr anchor="t">
                    <a:lnL w="12240">
                      <a:solidFill>
                        <a:srgbClr val="ffffff"/>
                      </a:solidFill>
                      <a:prstDash val="solid"/>
                    </a:lnL>
                    <a:lnR>
                      <a:noFill/>
                    </a:lnR>
                    <a:lnT>
                      <a:noFill/>
                    </a:lnT>
                    <a:lnB>
                      <a:noFill/>
                    </a:lnB>
                    <a:solidFill>
                      <a:srgbClr val="f8f8f8"/>
                    </a:solid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a:noFill/>
                    </a:lnR>
                    <a:lnT>
                      <a:noFill/>
                    </a:lnT>
                    <a:lnB>
                      <a:noFill/>
                    </a:lnB>
                    <a:solidFill>
                      <a:srgbClr val="f8f8f8"/>
                    </a:solidFill>
                  </a:tcPr>
                </a:tc>
                <a:tc>
                  <a:txBody>
                    <a:bodyPr lIns="0" rIns="0" tIns="0" bIns="0" anchor="t">
                      <a:noAutofit/>
                    </a:bodyPr>
                    <a:p>
                      <a:endParaRPr b="0" lang="en-US" sz="2000" strike="noStrike" u="none">
                        <a:solidFill>
                          <a:srgbClr val="000000"/>
                        </a:solidFill>
                        <a:uFillTx/>
                        <a:latin typeface="Times New Roman"/>
                      </a:endParaRPr>
                    </a:p>
                  </a:txBody>
                  <a:tcPr anchor="t">
                    <a:lnL>
                      <a:noFill/>
                    </a:lnL>
                    <a:lnR w="12240">
                      <a:solidFill>
                        <a:srgbClr val="ffffff"/>
                      </a:solidFill>
                      <a:prstDash val="solid"/>
                    </a:lnR>
                    <a:lnT>
                      <a:noFill/>
                    </a:lnT>
                    <a:lnB>
                      <a:noFill/>
                    </a:lnB>
                    <a:solidFill>
                      <a:srgbClr val="f8f8f8"/>
                    </a:solidFill>
                  </a:tcPr>
                </a:tc>
              </a:tr>
            </a:tbl>
          </a:graphicData>
        </a:graphic>
      </p:graphicFrame>
      <p:sp>
        <p:nvSpPr>
          <p:cNvPr id="472" name="object 5"/>
          <p:cNvSpPr/>
          <p:nvPr/>
        </p:nvSpPr>
        <p:spPr>
          <a:xfrm>
            <a:off x="1985760" y="3798720"/>
            <a:ext cx="69300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6" strike="noStrike" u="none">
                <a:solidFill>
                  <a:schemeClr val="dk1"/>
                </a:solidFill>
                <a:uFillTx/>
                <a:latin typeface="Calibri"/>
              </a:rPr>
              <a:t>16</a:t>
            </a:r>
            <a:r>
              <a:rPr b="0" lang="en-US" sz="1800" strike="noStrike" u="none">
                <a:solidFill>
                  <a:schemeClr val="dk1"/>
                </a:solidFill>
                <a:uFillTx/>
                <a:latin typeface="Calibri"/>
              </a:rPr>
              <a:t>	</a:t>
            </a:r>
            <a:r>
              <a:rPr b="0" lang="en-US" sz="1800" spc="-26" strike="noStrike" u="none">
                <a:solidFill>
                  <a:schemeClr val="dk1"/>
                </a:solidFill>
                <a:uFillTx/>
                <a:latin typeface="Calibri"/>
              </a:rPr>
              <a:t>3M</a:t>
            </a:r>
            <a:r>
              <a:rPr b="0" lang="en-US" sz="1800" strike="noStrike" u="none">
                <a:solidFill>
                  <a:schemeClr val="dk1"/>
                </a:solidFill>
                <a:uFillTx/>
                <a:latin typeface="Calibri"/>
              </a:rPr>
              <a:t>	</a:t>
            </a:r>
            <a:r>
              <a:rPr b="0" lang="en-US" sz="1800" spc="-26" strike="noStrike" u="none">
                <a:solidFill>
                  <a:schemeClr val="dk1"/>
                </a:solidFill>
                <a:uFillTx/>
                <a:latin typeface="Calibri"/>
              </a:rPr>
              <a:t>4M</a:t>
            </a:r>
            <a:r>
              <a:rPr b="0" lang="en-US" sz="1800" strike="noStrike" u="none">
                <a:solidFill>
                  <a:schemeClr val="dk1"/>
                </a:solidFill>
                <a:uFillTx/>
                <a:latin typeface="Calibri"/>
              </a:rPr>
              <a:t>	</a:t>
            </a:r>
            <a:r>
              <a:rPr b="0" lang="en-US" sz="1800" spc="-26" strike="noStrike" u="none">
                <a:solidFill>
                  <a:schemeClr val="dk1"/>
                </a:solidFill>
                <a:uFillTx/>
                <a:latin typeface="Calibri"/>
              </a:rPr>
              <a:t>8M</a:t>
            </a:r>
            <a:r>
              <a:rPr b="0" lang="en-US" sz="1800" strike="noStrike" u="none">
                <a:solidFill>
                  <a:schemeClr val="dk1"/>
                </a:solidFill>
                <a:uFillTx/>
                <a:latin typeface="Calibri"/>
              </a:rPr>
              <a:t>	</a:t>
            </a:r>
            <a:r>
              <a:rPr b="0" lang="en-US" sz="1800" spc="-34" strike="noStrike" u="none">
                <a:solidFill>
                  <a:schemeClr val="dk1"/>
                </a:solidFill>
                <a:uFillTx/>
                <a:latin typeface="Calibri"/>
              </a:rPr>
              <a:t>14M</a:t>
            </a:r>
            <a:endParaRPr b="0" lang="en-US" sz="1800" strike="noStrike" u="none">
              <a:solidFill>
                <a:srgbClr val="000000"/>
              </a:solidFill>
              <a:uFillTx/>
              <a:latin typeface="Arial"/>
            </a:endParaRPr>
          </a:p>
        </p:txBody>
      </p:sp>
      <p:sp>
        <p:nvSpPr>
          <p:cNvPr id="473" name="object 6"/>
          <p:cNvSpPr/>
          <p:nvPr/>
        </p:nvSpPr>
        <p:spPr>
          <a:xfrm>
            <a:off x="1985760" y="4170240"/>
            <a:ext cx="70552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6" strike="noStrike" u="none">
                <a:solidFill>
                  <a:schemeClr val="dk1"/>
                </a:solidFill>
                <a:uFillTx/>
                <a:latin typeface="Calibri"/>
              </a:rPr>
              <a:t>512</a:t>
            </a:r>
            <a:r>
              <a:rPr b="0" lang="en-US" sz="1800" strike="noStrike" u="none">
                <a:solidFill>
                  <a:schemeClr val="dk1"/>
                </a:solidFill>
                <a:uFillTx/>
                <a:latin typeface="Calibri"/>
              </a:rPr>
              <a:t>	</a:t>
            </a:r>
            <a:r>
              <a:rPr b="0" lang="en-US" sz="1800" spc="-26" strike="noStrike" u="none">
                <a:solidFill>
                  <a:schemeClr val="dk1"/>
                </a:solidFill>
                <a:uFillTx/>
                <a:latin typeface="Calibri"/>
              </a:rPr>
              <a:t>86M</a:t>
            </a:r>
            <a:r>
              <a:rPr b="0" lang="en-US" sz="1800" strike="noStrike" u="none">
                <a:solidFill>
                  <a:schemeClr val="dk1"/>
                </a:solidFill>
                <a:uFillTx/>
                <a:latin typeface="Calibri"/>
              </a:rPr>
              <a:t>	</a:t>
            </a:r>
            <a:r>
              <a:rPr b="0" lang="en-US" sz="1800" spc="-20" strike="noStrike" u="none">
                <a:solidFill>
                  <a:schemeClr val="dk1"/>
                </a:solidFill>
                <a:uFillTx/>
                <a:latin typeface="Calibri"/>
              </a:rPr>
              <a:t>117M</a:t>
            </a:r>
            <a:r>
              <a:rPr b="0" lang="en-US" sz="1800" strike="noStrike" u="none">
                <a:solidFill>
                  <a:schemeClr val="dk1"/>
                </a:solidFill>
                <a:uFillTx/>
                <a:latin typeface="Calibri"/>
              </a:rPr>
              <a:t>	</a:t>
            </a:r>
            <a:r>
              <a:rPr b="0" lang="en-US" sz="1800" spc="-20" strike="noStrike" u="none">
                <a:solidFill>
                  <a:schemeClr val="dk1"/>
                </a:solidFill>
                <a:uFillTx/>
                <a:latin typeface="Calibri"/>
              </a:rPr>
              <a:t>270M</a:t>
            </a:r>
            <a:r>
              <a:rPr b="0" lang="en-US" sz="1800" strike="noStrike" u="none">
                <a:solidFill>
                  <a:schemeClr val="dk1"/>
                </a:solidFill>
                <a:uFillTx/>
                <a:latin typeface="Calibri"/>
              </a:rPr>
              <a:t>	</a:t>
            </a:r>
            <a:r>
              <a:rPr b="0" lang="en-US" sz="1800" spc="-20" strike="noStrike" u="none">
                <a:solidFill>
                  <a:schemeClr val="dk1"/>
                </a:solidFill>
                <a:uFillTx/>
                <a:latin typeface="Calibri"/>
              </a:rPr>
              <a:t>434M</a:t>
            </a:r>
            <a:endParaRPr b="0" lang="en-US" sz="1800" strike="noStrike" u="none">
              <a:solidFill>
                <a:srgbClr val="000000"/>
              </a:solidFill>
              <a:uFillTx/>
              <a:latin typeface="Arial"/>
            </a:endParaRPr>
          </a:p>
        </p:txBody>
      </p:sp>
      <p:sp>
        <p:nvSpPr>
          <p:cNvPr id="474" name="object 7"/>
          <p:cNvSpPr/>
          <p:nvPr/>
        </p:nvSpPr>
        <p:spPr>
          <a:xfrm>
            <a:off x="1985760" y="4541400"/>
            <a:ext cx="705528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1024</a:t>
            </a:r>
            <a:r>
              <a:rPr b="0" lang="en-US" sz="1800" strike="noStrike" u="none">
                <a:solidFill>
                  <a:schemeClr val="dk1"/>
                </a:solidFill>
                <a:uFillTx/>
                <a:latin typeface="Calibri"/>
              </a:rPr>
              <a:t>	</a:t>
            </a:r>
            <a:r>
              <a:rPr b="0" lang="en-US" sz="1800" spc="-20" strike="noStrike" u="none">
                <a:solidFill>
                  <a:schemeClr val="dk1"/>
                </a:solidFill>
                <a:uFillTx/>
                <a:latin typeface="Calibri"/>
              </a:rPr>
              <a:t>171M</a:t>
            </a:r>
            <a:r>
              <a:rPr b="0" lang="en-US" sz="1800" strike="noStrike" u="none">
                <a:solidFill>
                  <a:schemeClr val="dk1"/>
                </a:solidFill>
                <a:uFillTx/>
                <a:latin typeface="Calibri"/>
              </a:rPr>
              <a:t>	</a:t>
            </a:r>
            <a:r>
              <a:rPr b="0" lang="en-US" sz="1800" spc="-20" strike="noStrike" u="none">
                <a:solidFill>
                  <a:schemeClr val="dk1"/>
                </a:solidFill>
                <a:uFillTx/>
                <a:latin typeface="Calibri"/>
              </a:rPr>
              <a:t>233M</a:t>
            </a:r>
            <a:r>
              <a:rPr b="0" lang="en-US" sz="1800" strike="noStrike" u="none">
                <a:solidFill>
                  <a:schemeClr val="dk1"/>
                </a:solidFill>
                <a:uFillTx/>
                <a:latin typeface="Calibri"/>
              </a:rPr>
              <a:t>	</a:t>
            </a:r>
            <a:r>
              <a:rPr b="0" lang="en-US" sz="1800" spc="-20" strike="noStrike" u="none">
                <a:solidFill>
                  <a:schemeClr val="dk1"/>
                </a:solidFill>
                <a:uFillTx/>
                <a:latin typeface="Calibri"/>
              </a:rPr>
              <a:t>542M</a:t>
            </a:r>
            <a:r>
              <a:rPr b="0" lang="en-US" sz="1800" strike="noStrike" u="none">
                <a:solidFill>
                  <a:schemeClr val="dk1"/>
                </a:solidFill>
                <a:uFillTx/>
                <a:latin typeface="Calibri"/>
              </a:rPr>
              <a:t>	</a:t>
            </a:r>
            <a:r>
              <a:rPr b="0" lang="en-US" sz="1800" spc="-20" strike="noStrike" u="none">
                <a:solidFill>
                  <a:schemeClr val="dk1"/>
                </a:solidFill>
                <a:uFillTx/>
                <a:latin typeface="Calibri"/>
              </a:rPr>
              <a:t>869M</a:t>
            </a:r>
            <a:endParaRPr b="0" lang="en-US" sz="1800" strike="noStrike" u="none">
              <a:solidFill>
                <a:srgbClr val="000000"/>
              </a:solidFill>
              <a:uFillTx/>
              <a:latin typeface="Arial"/>
            </a:endParaRPr>
          </a:p>
        </p:txBody>
      </p:sp>
      <p:sp>
        <p:nvSpPr>
          <p:cNvPr id="475" name="object 8"/>
          <p:cNvSpPr/>
          <p:nvPr/>
        </p:nvSpPr>
        <p:spPr>
          <a:xfrm>
            <a:off x="1985760" y="4912920"/>
            <a:ext cx="67446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8192</a:t>
            </a:r>
            <a:r>
              <a:rPr b="0" lang="en-US" sz="1800" strike="noStrike" u="none">
                <a:solidFill>
                  <a:schemeClr val="dk1"/>
                </a:solidFill>
                <a:uFillTx/>
                <a:latin typeface="Calibri"/>
              </a:rPr>
              <a:t>	</a:t>
            </a:r>
            <a:r>
              <a:rPr b="0" lang="en-US" sz="1800" spc="-20" strike="noStrike" u="none">
                <a:solidFill>
                  <a:schemeClr val="dk1"/>
                </a:solidFill>
                <a:uFillTx/>
                <a:latin typeface="Calibri"/>
              </a:rPr>
              <a:t>1.4B</a:t>
            </a:r>
            <a:r>
              <a:rPr b="0" lang="en-US" sz="1800" strike="noStrike" u="none">
                <a:solidFill>
                  <a:schemeClr val="dk1"/>
                </a:solidFill>
                <a:uFillTx/>
                <a:latin typeface="Calibri"/>
              </a:rPr>
              <a:t>	</a:t>
            </a:r>
            <a:r>
              <a:rPr b="0" lang="en-US" sz="1800" spc="-20" strike="noStrike" u="none">
                <a:solidFill>
                  <a:schemeClr val="dk1"/>
                </a:solidFill>
                <a:uFillTx/>
                <a:latin typeface="Calibri"/>
              </a:rPr>
              <a:t>1.8B</a:t>
            </a:r>
            <a:r>
              <a:rPr b="0" lang="en-US" sz="1800" strike="noStrike" u="none">
                <a:solidFill>
                  <a:schemeClr val="dk1"/>
                </a:solidFill>
                <a:uFillTx/>
                <a:latin typeface="Calibri"/>
              </a:rPr>
              <a:t>	</a:t>
            </a:r>
            <a:r>
              <a:rPr b="0" lang="en-US" sz="1800" spc="-20" strike="noStrike" u="none">
                <a:solidFill>
                  <a:schemeClr val="dk1"/>
                </a:solidFill>
                <a:uFillTx/>
                <a:latin typeface="Calibri"/>
              </a:rPr>
              <a:t>4.3B</a:t>
            </a:r>
            <a:r>
              <a:rPr b="0" lang="en-US" sz="1800" strike="noStrike" u="none">
                <a:solidFill>
                  <a:schemeClr val="dk1"/>
                </a:solidFill>
                <a:uFillTx/>
                <a:latin typeface="Calibri"/>
              </a:rPr>
              <a:t>	</a:t>
            </a:r>
            <a:r>
              <a:rPr b="0" lang="en-US" sz="1800" spc="-40" strike="noStrike" u="none">
                <a:solidFill>
                  <a:schemeClr val="dk1"/>
                </a:solidFill>
                <a:uFillTx/>
                <a:latin typeface="Calibri"/>
              </a:rPr>
              <a:t>7B</a:t>
            </a:r>
            <a:endParaRPr b="0" lang="en-US" sz="1800" strike="noStrike" u="none">
              <a:solidFill>
                <a:srgbClr val="000000"/>
              </a:solidFill>
              <a:uFillTx/>
              <a:latin typeface="Arial"/>
            </a:endParaRPr>
          </a:p>
        </p:txBody>
      </p:sp>
      <p:sp>
        <p:nvSpPr>
          <p:cNvPr id="476" name="object 9"/>
          <p:cNvSpPr/>
          <p:nvPr/>
        </p:nvSpPr>
        <p:spPr>
          <a:xfrm>
            <a:off x="1985760" y="5284080"/>
            <a:ext cx="6984000" cy="433800"/>
          </a:xfrm>
          <a:prstGeom prst="rect">
            <a:avLst/>
          </a:prstGeom>
          <a:noFill/>
          <a:ln w="0">
            <a:noFill/>
          </a:ln>
        </p:spPr>
        <p:style>
          <a:lnRef idx="0"/>
          <a:fillRef idx="0"/>
          <a:effectRef idx="0"/>
          <a:fontRef idx="minor"/>
        </p:style>
        <p:txBody>
          <a:bodyPr lIns="0" rIns="0" tIns="0" bIns="0" anchor="t">
            <a:spAutoFit/>
          </a:bodyPr>
          <a:p>
            <a:pPr defTabSz="914400">
              <a:lnSpc>
                <a:spcPts val="1709"/>
              </a:lnSpc>
              <a:tabLst>
                <a:tab algn="l" pos="1626120"/>
                <a:tab algn="l" pos="3252960"/>
                <a:tab algn="l" pos="4879800"/>
                <a:tab algn="l" pos="6507000"/>
              </a:tabLst>
            </a:pPr>
            <a:r>
              <a:rPr b="0" lang="en-US" sz="1800" spc="-20" strike="noStrike" u="none">
                <a:solidFill>
                  <a:schemeClr val="dk1"/>
                </a:solidFill>
                <a:uFillTx/>
                <a:latin typeface="Calibri"/>
              </a:rPr>
              <a:t>Full</a:t>
            </a:r>
            <a:r>
              <a:rPr b="0" lang="en-US" sz="1800" strike="noStrike" u="none">
                <a:solidFill>
                  <a:schemeClr val="dk1"/>
                </a:solidFill>
                <a:uFillTx/>
                <a:latin typeface="Calibri"/>
              </a:rPr>
              <a:t>	</a:t>
            </a:r>
            <a:r>
              <a:rPr b="0" lang="en-US" sz="1800" spc="-26" strike="noStrike" u="none">
                <a:solidFill>
                  <a:schemeClr val="dk1"/>
                </a:solidFill>
                <a:uFillTx/>
                <a:latin typeface="Calibri"/>
              </a:rPr>
              <a:t>7B</a:t>
            </a:r>
            <a:r>
              <a:rPr b="0" lang="en-US" sz="1800" strike="noStrike" u="none">
                <a:solidFill>
                  <a:schemeClr val="dk1"/>
                </a:solidFill>
                <a:uFillTx/>
                <a:latin typeface="Calibri"/>
              </a:rPr>
              <a:t>	</a:t>
            </a:r>
            <a:r>
              <a:rPr b="0" lang="en-US" sz="1800" spc="-26" strike="noStrike" u="none">
                <a:solidFill>
                  <a:schemeClr val="dk1"/>
                </a:solidFill>
                <a:uFillTx/>
                <a:latin typeface="Calibri"/>
              </a:rPr>
              <a:t>13B</a:t>
            </a:r>
            <a:r>
              <a:rPr b="0" lang="en-US" sz="1800" strike="noStrike" u="none">
                <a:solidFill>
                  <a:schemeClr val="dk1"/>
                </a:solidFill>
                <a:uFillTx/>
                <a:latin typeface="Calibri"/>
              </a:rPr>
              <a:t>	</a:t>
            </a:r>
            <a:r>
              <a:rPr b="0" lang="en-US" sz="1800" spc="-26" strike="noStrike" u="none">
                <a:solidFill>
                  <a:schemeClr val="dk1"/>
                </a:solidFill>
                <a:uFillTx/>
                <a:latin typeface="Calibri"/>
              </a:rPr>
              <a:t>70B</a:t>
            </a:r>
            <a:r>
              <a:rPr b="0" lang="en-US" sz="1800" strike="noStrike" u="none">
                <a:solidFill>
                  <a:schemeClr val="dk1"/>
                </a:solidFill>
                <a:uFillTx/>
                <a:latin typeface="Calibri"/>
              </a:rPr>
              <a:t>	</a:t>
            </a:r>
            <a:r>
              <a:rPr b="0" lang="en-US" sz="1800" spc="-20" strike="noStrike" u="none">
                <a:solidFill>
                  <a:schemeClr val="dk1"/>
                </a:solidFill>
                <a:uFillTx/>
                <a:latin typeface="Calibri"/>
              </a:rPr>
              <a:t>180B</a:t>
            </a:r>
            <a:endParaRPr b="0" lang="en-US" sz="1800" strike="noStrike" u="none">
              <a:solidFill>
                <a:srgbClr val="000000"/>
              </a:solidFill>
              <a:uFillTx/>
              <a:latin typeface="Arial"/>
            </a:endParaRPr>
          </a:p>
        </p:txBody>
      </p:sp>
      <p:sp>
        <p:nvSpPr>
          <p:cNvPr id="477" name="object 10"/>
          <p:cNvSpPr/>
          <p:nvPr/>
        </p:nvSpPr>
        <p:spPr>
          <a:xfrm>
            <a:off x="1895400" y="3676680"/>
            <a:ext cx="8124480" cy="1942920"/>
          </a:xfrm>
          <a:custGeom>
            <a:avLst/>
            <a:gdLst>
              <a:gd name="textAreaLeft" fmla="*/ 0 w 8124480"/>
              <a:gd name="textAreaRight" fmla="*/ 8124840 w 8124480"/>
              <a:gd name="textAreaTop" fmla="*/ 0 h 1942920"/>
              <a:gd name="textAreaBottom" fmla="*/ 1943280 h 1942920"/>
            </a:gdLst>
            <a:ahLst/>
            <a:rect l="textAreaLeft" t="textAreaTop" r="textAreaRight" b="textAreaBottom"/>
            <a:pathLst>
              <a:path w="8124825" h="1943100">
                <a:moveTo>
                  <a:pt x="8124825" y="0"/>
                </a:moveTo>
                <a:lnTo>
                  <a:pt x="0" y="0"/>
                </a:lnTo>
                <a:lnTo>
                  <a:pt x="0" y="352425"/>
                </a:lnTo>
                <a:lnTo>
                  <a:pt x="0" y="771525"/>
                </a:lnTo>
                <a:lnTo>
                  <a:pt x="0" y="790575"/>
                </a:lnTo>
                <a:lnTo>
                  <a:pt x="0" y="1133475"/>
                </a:lnTo>
                <a:lnTo>
                  <a:pt x="0" y="1495425"/>
                </a:lnTo>
                <a:lnTo>
                  <a:pt x="0" y="1943100"/>
                </a:lnTo>
                <a:lnTo>
                  <a:pt x="8124825" y="1943100"/>
                </a:lnTo>
                <a:lnTo>
                  <a:pt x="8124825" y="352425"/>
                </a:lnTo>
                <a:lnTo>
                  <a:pt x="8124825" y="0"/>
                </a:lnTo>
                <a:close/>
              </a:path>
            </a:pathLst>
          </a:custGeom>
          <a:solidFill>
            <a:srgbClr val="f8f8f8"/>
          </a:solidFill>
          <a:ln w="0">
            <a:noFill/>
          </a:ln>
        </p:spPr>
        <p:style>
          <a:lnRef idx="0"/>
          <a:fillRef idx="0"/>
          <a:effectRef idx="0"/>
          <a:fontRef idx="minor"/>
        </p:style>
        <p:txBody>
          <a:bodyPr lIns="0" rIns="0" tIns="0" bIns="0" anchor="t">
            <a:noAutofit/>
          </a:bodyPr>
          <a:p>
            <a:pPr defTabSz="914400">
              <a:lnSpc>
                <a:spcPct val="100000"/>
              </a:lnSpc>
            </a:pPr>
            <a:endParaRPr b="0" lang="en-US" sz="1800" strike="noStrike" u="none">
              <a:solidFill>
                <a:schemeClr val="dk1"/>
              </a:solidFill>
              <a:uFillTx/>
              <a:latin typeface="Calibri"/>
            </a:endParaRPr>
          </a:p>
        </p:txBody>
      </p:sp>
      <p:sp>
        <p:nvSpPr>
          <p:cNvPr id="478" name="PlaceHolder 2"/>
          <p:cNvSpPr>
            <a:spLocks noGrp="1"/>
          </p:cNvSpPr>
          <p:nvPr>
            <p:ph type="ftr" idx="48"/>
          </p:nvPr>
        </p:nvSpPr>
        <p:spPr>
          <a:xfrm>
            <a:off x="4038480" y="6356160"/>
            <a:ext cx="4114440" cy="365400"/>
          </a:xfrm>
          <a:prstGeom prst="rect">
            <a:avLst/>
          </a:prstGeom>
          <a:noFill/>
          <a:ln w="0">
            <a:noFill/>
          </a:ln>
        </p:spPr>
        <p:txBody>
          <a:bodyPr lIns="0" rIns="0" tIns="3960" bIns="0" anchor="ctr">
            <a:noAutofit/>
          </a:bodyPr>
          <a:lstStyle>
            <a:lvl1pPr marL="152280" indent="0" algn="ctr" defTabSz="914400">
              <a:lnSpc>
                <a:spcPct val="100000"/>
              </a:lnSpc>
              <a:spcBef>
                <a:spcPts val="31"/>
              </a:spcBef>
              <a:buNone/>
              <a:defRPr b="0" lang="en-US" sz="1200" spc="-20" strike="noStrike" u="none" cap="small">
                <a:solidFill>
                  <a:schemeClr val="dk1">
                    <a:tint val="75000"/>
                  </a:schemeClr>
                </a:solidFill>
                <a:uFillTx/>
                <a:latin typeface="Calibri"/>
              </a:defRPr>
            </a:lvl1pPr>
          </a:lstStyle>
          <a:p>
            <a:pPr marL="152280" indent="0" algn="ctr" defTabSz="914400">
              <a:lnSpc>
                <a:spcPct val="100000"/>
              </a:lnSpc>
              <a:spcBef>
                <a:spcPts val="31"/>
              </a:spcBef>
              <a:buNone/>
            </a:pPr>
            <a:r>
              <a:rPr b="0" lang="en-US" sz="1200" spc="-20" strike="noStrike" u="none" cap="small">
                <a:solidFill>
                  <a:schemeClr val="dk1">
                    <a:tint val="75000"/>
                  </a:schemeClr>
                </a:solidFill>
                <a:uFillTx/>
                <a:latin typeface="Calibri"/>
              </a:rPr>
              <a:t>Protopapas</a:t>
            </a:r>
            <a:endParaRPr b="0" lang="en-US" sz="1200" strike="noStrike" u="none">
              <a:solidFill>
                <a:srgbClr val="000000"/>
              </a:solidFill>
              <a:uFillTx/>
              <a:latin typeface="Times New Roman"/>
            </a:endParaRPr>
          </a:p>
        </p:txBody>
      </p:sp>
      <p:sp>
        <p:nvSpPr>
          <p:cNvPr id="479" name="PlaceHolder 3"/>
          <p:cNvSpPr>
            <a:spLocks noGrp="1"/>
          </p:cNvSpPr>
          <p:nvPr>
            <p:ph type="sldNum" idx="49"/>
          </p:nvPr>
        </p:nvSpPr>
        <p:spPr>
          <a:xfrm>
            <a:off x="8610480" y="6356160"/>
            <a:ext cx="2742840" cy="365400"/>
          </a:xfrm>
          <a:prstGeom prst="rect">
            <a:avLst/>
          </a:prstGeom>
          <a:noFill/>
          <a:ln w="0">
            <a:noFill/>
          </a:ln>
        </p:spPr>
        <p:txBody>
          <a:bodyPr lIns="0" rIns="0" tIns="0" bIns="0" anchor="ctr">
            <a:noAutofit/>
          </a:bodyPr>
          <a:lstStyle>
            <a:lvl1pPr marL="90000" indent="0" algn="r" defTabSz="914400">
              <a:lnSpc>
                <a:spcPct val="100000"/>
              </a:lnSpc>
              <a:buNone/>
              <a:defRPr b="0" lang="en-US" sz="1200" spc="65" strike="noStrike" u="none">
                <a:solidFill>
                  <a:schemeClr val="dk1">
                    <a:tint val="75000"/>
                  </a:schemeClr>
                </a:solidFill>
                <a:uFillTx/>
                <a:latin typeface="Calibri"/>
              </a:defRPr>
            </a:lvl1pPr>
          </a:lstStyle>
          <a:p>
            <a:pPr marL="90000" indent="0" algn="r" defTabSz="914400">
              <a:lnSpc>
                <a:spcPct val="100000"/>
              </a:lnSpc>
              <a:buNone/>
            </a:pPr>
            <a:r>
              <a:rPr b="0" lang="en-US" sz="1200" spc="65" strike="noStrike" u="none">
                <a:solidFill>
                  <a:schemeClr val="dk1">
                    <a:tint val="75000"/>
                  </a:schemeClr>
                </a:solidFill>
                <a:uFillTx/>
                <a:latin typeface="Calibri"/>
              </a:rPr>
              <a:t>51</a:t>
            </a:r>
            <a:endParaRPr b="0" lang="en-US" sz="12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150" strike="noStrike" u="none">
                <a:solidFill>
                  <a:schemeClr val="dk1"/>
                </a:solidFill>
                <a:uFillTx/>
                <a:latin typeface="Calibri Light"/>
              </a:rPr>
              <a:t> </a:t>
            </a:r>
            <a:r>
              <a:rPr b="0" lang="en-US" sz="4400" strike="noStrike" u="none">
                <a:solidFill>
                  <a:schemeClr val="dk1"/>
                </a:solidFill>
                <a:uFillTx/>
                <a:latin typeface="Calibri Light"/>
              </a:rPr>
              <a:t>-</a:t>
            </a:r>
            <a:r>
              <a:rPr b="0" lang="en-US" sz="4400" spc="-145" strike="noStrike" u="none">
                <a:solidFill>
                  <a:schemeClr val="dk1"/>
                </a:solidFill>
                <a:uFillTx/>
                <a:latin typeface="Calibri Light"/>
              </a:rPr>
              <a:t> </a:t>
            </a:r>
            <a:r>
              <a:rPr b="0" lang="en-US" sz="4400" spc="74" strike="noStrike" u="none">
                <a:solidFill>
                  <a:schemeClr val="dk1"/>
                </a:solidFill>
                <a:uFillTx/>
                <a:latin typeface="Calibri Light"/>
              </a:rPr>
              <a:t>Intuition</a:t>
            </a:r>
            <a:endParaRPr b="0" lang="en-US" sz="4400" strike="noStrike" u="none">
              <a:solidFill>
                <a:schemeClr val="dk1"/>
              </a:solidFill>
              <a:uFillTx/>
              <a:latin typeface="Calibri"/>
            </a:endParaRPr>
          </a:p>
        </p:txBody>
      </p:sp>
      <p:sp>
        <p:nvSpPr>
          <p:cNvPr id="481" name="object 3"/>
          <p:cNvSpPr/>
          <p:nvPr/>
        </p:nvSpPr>
        <p:spPr>
          <a:xfrm>
            <a:off x="912960" y="1193040"/>
            <a:ext cx="5364720" cy="854280"/>
          </a:xfrm>
          <a:prstGeom prst="rect">
            <a:avLst/>
          </a:prstGeom>
          <a:noFill/>
          <a:ln w="0">
            <a:noFill/>
          </a:ln>
        </p:spPr>
        <p:style>
          <a:lnRef idx="0"/>
          <a:fillRef idx="0"/>
          <a:effectRef idx="0"/>
          <a:fontRef idx="minor"/>
        </p:style>
        <p:txBody>
          <a:bodyPr lIns="0" rIns="0" tIns="16560" bIns="0" anchor="t">
            <a:spAutoFit/>
          </a:bodyPr>
          <a:p>
            <a:pPr marL="12600" defTabSz="914400">
              <a:lnSpc>
                <a:spcPct val="100000"/>
              </a:lnSpc>
              <a:spcBef>
                <a:spcPts val="130"/>
              </a:spcBef>
            </a:pPr>
            <a:r>
              <a:rPr b="0" lang="en-US" sz="2750" spc="125" strike="noStrike" u="none">
                <a:solidFill>
                  <a:srgbClr val="464646"/>
                </a:solidFill>
                <a:uFillTx/>
                <a:latin typeface="Trebuchet MS"/>
              </a:rPr>
              <a:t>Number</a:t>
            </a:r>
            <a:r>
              <a:rPr b="0" lang="en-US" sz="2750" spc="-125" strike="noStrike" u="none">
                <a:solidFill>
                  <a:srgbClr val="464646"/>
                </a:solidFill>
                <a:uFillTx/>
                <a:latin typeface="Trebuchet MS"/>
              </a:rPr>
              <a:t> </a:t>
            </a:r>
            <a:r>
              <a:rPr b="0" lang="en-US" sz="2750" strike="noStrike" u="none">
                <a:solidFill>
                  <a:srgbClr val="464646"/>
                </a:solidFill>
                <a:uFillTx/>
                <a:latin typeface="Trebuchet MS"/>
              </a:rPr>
              <a:t>of</a:t>
            </a:r>
            <a:r>
              <a:rPr b="0" lang="en-US" sz="2750" spc="-139" strike="noStrike" u="none">
                <a:solidFill>
                  <a:srgbClr val="464646"/>
                </a:solidFill>
                <a:uFillTx/>
                <a:latin typeface="Trebuchet MS"/>
              </a:rPr>
              <a:t> </a:t>
            </a:r>
            <a:r>
              <a:rPr b="0" lang="en-US" sz="2750" spc="65" strike="noStrike" u="none">
                <a:solidFill>
                  <a:srgbClr val="464646"/>
                </a:solidFill>
                <a:uFillTx/>
                <a:latin typeface="Trebuchet MS"/>
              </a:rPr>
              <a:t>trainable</a:t>
            </a:r>
            <a:r>
              <a:rPr b="0" lang="en-US" sz="2750" spc="-79" strike="noStrike" u="none">
                <a:solidFill>
                  <a:srgbClr val="464646"/>
                </a:solidFill>
                <a:uFillTx/>
                <a:latin typeface="Trebuchet MS"/>
              </a:rPr>
              <a:t> </a:t>
            </a:r>
            <a:r>
              <a:rPr b="0" lang="en-US" sz="2750" spc="79" strike="noStrike" u="none">
                <a:solidFill>
                  <a:srgbClr val="464646"/>
                </a:solidFill>
                <a:uFillTx/>
                <a:latin typeface="Trebuchet MS"/>
              </a:rPr>
              <a:t>parameters</a:t>
            </a:r>
            <a:endParaRPr b="0" lang="en-US" sz="2750" strike="noStrike" u="none">
              <a:solidFill>
                <a:srgbClr val="000000"/>
              </a:solidFill>
              <a:uFillTx/>
              <a:latin typeface="Arial"/>
            </a:endParaRPr>
          </a:p>
        </p:txBody>
      </p:sp>
      <p:graphicFrame>
        <p:nvGraphicFramePr>
          <p:cNvPr id="482" name="object 4"/>
          <p:cNvGraphicFramePr/>
          <p:nvPr/>
        </p:nvGraphicFramePr>
        <p:xfrm>
          <a:off x="1886400" y="2220120"/>
          <a:ext cx="8127720" cy="3333240"/>
        </p:xfrm>
        <a:graphic>
          <a:graphicData uri="http://schemas.openxmlformats.org/drawingml/2006/table">
            <a:tbl>
              <a:tblPr/>
              <a:tblGrid>
                <a:gridCol w="1625400"/>
                <a:gridCol w="1625400"/>
                <a:gridCol w="1625400"/>
                <a:gridCol w="1625400"/>
                <a:gridCol w="1625400"/>
              </a:tblGrid>
              <a:tr h="370080">
                <a:tc>
                  <a:txBody>
                    <a:bodyPr lIns="0" rIns="0" tIns="29520" bIns="0" anchor="t">
                      <a:noAutofit/>
                    </a:bodyPr>
                    <a:p>
                      <a:pPr marL="92880" defTabSz="914400">
                        <a:lnSpc>
                          <a:spcPct val="100000"/>
                        </a:lnSpc>
                        <a:spcBef>
                          <a:spcPts val="235"/>
                        </a:spcBef>
                      </a:pPr>
                      <a:r>
                        <a:rPr b="1" lang="en-US" sz="1800" spc="-20" strike="noStrike" u="none">
                          <a:solidFill>
                            <a:srgbClr val="ffffff"/>
                          </a:solidFill>
                          <a:uFillTx/>
                          <a:latin typeface="Calibri"/>
                        </a:rPr>
                        <a:t>Rank</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396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7B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540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13B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648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6" strike="noStrike" u="none">
                          <a:solidFill>
                            <a:srgbClr val="ffffff"/>
                          </a:solidFill>
                          <a:uFillTx/>
                          <a:latin typeface="Calibri"/>
                        </a:rPr>
                        <a:t>70B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c>
                  <a:txBody>
                    <a:bodyPr lIns="0" rIns="0" tIns="29520" bIns="0" anchor="t">
                      <a:noAutofit/>
                    </a:bodyPr>
                    <a:p>
                      <a:pPr marL="97920" defTabSz="914400">
                        <a:lnSpc>
                          <a:spcPct val="100000"/>
                        </a:lnSpc>
                        <a:spcBef>
                          <a:spcPts val="235"/>
                        </a:spcBef>
                      </a:pPr>
                      <a:r>
                        <a:rPr b="1" lang="en-US" sz="1800" strike="noStrike" u="none">
                          <a:solidFill>
                            <a:srgbClr val="ffffff"/>
                          </a:solidFill>
                          <a:uFillTx/>
                          <a:latin typeface="Calibri"/>
                        </a:rPr>
                        <a:t>Model</a:t>
                      </a:r>
                      <a:r>
                        <a:rPr b="1" lang="en-US" sz="1800" spc="-31" strike="noStrike" u="none">
                          <a:solidFill>
                            <a:srgbClr val="ffffff"/>
                          </a:solidFill>
                          <a:uFillTx/>
                          <a:latin typeface="Calibri"/>
                        </a:rPr>
                        <a:t> </a:t>
                      </a:r>
                      <a:r>
                        <a:rPr b="1" lang="en-US" sz="1800" spc="-20" strike="noStrike" u="none">
                          <a:solidFill>
                            <a:srgbClr val="ffffff"/>
                          </a:solidFill>
                          <a:uFillTx/>
                          <a:latin typeface="Calibri"/>
                        </a:rPr>
                        <a:t>180B</a:t>
                      </a:r>
                      <a:endParaRPr b="0" lang="en-US" sz="1800" strike="noStrike" u="none">
                        <a:solidFill>
                          <a:srgbClr val="ffffff"/>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4f81bc"/>
                    </a:solidFill>
                  </a:tcPr>
                </a:tc>
              </a:tr>
              <a:tr h="370080">
                <a:tc>
                  <a:txBody>
                    <a:bodyPr lIns="0" rIns="0" tIns="30240" bIns="0" anchor="t">
                      <a:noAutofit/>
                    </a:bodyPr>
                    <a:p>
                      <a:pPr marL="92880" defTabSz="914400">
                        <a:lnSpc>
                          <a:spcPct val="100000"/>
                        </a:lnSpc>
                        <a:spcBef>
                          <a:spcPts val="241"/>
                        </a:spcBef>
                      </a:pPr>
                      <a:r>
                        <a:rPr b="0" lang="en-US" sz="1800" spc="-51" strike="noStrike" u="none">
                          <a:solidFill>
                            <a:srgbClr val="000000"/>
                          </a:solidFill>
                          <a:uFillTx/>
                          <a:latin typeface="Calibri"/>
                        </a:rPr>
                        <a:t>1</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3960" defTabSz="914400">
                        <a:lnSpc>
                          <a:spcPct val="100000"/>
                        </a:lnSpc>
                        <a:spcBef>
                          <a:spcPts val="241"/>
                        </a:spcBef>
                      </a:pPr>
                      <a:r>
                        <a:rPr b="0" lang="en-US" sz="1800" spc="-20" strike="noStrike" u="none">
                          <a:solidFill>
                            <a:srgbClr val="000000"/>
                          </a:solidFill>
                          <a:uFillTx/>
                          <a:latin typeface="Calibri"/>
                        </a:rPr>
                        <a:t>167K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5400" defTabSz="914400">
                        <a:lnSpc>
                          <a:spcPct val="100000"/>
                        </a:lnSpc>
                        <a:spcBef>
                          <a:spcPts val="241"/>
                        </a:spcBef>
                      </a:pPr>
                      <a:r>
                        <a:rPr b="0" lang="en-US" sz="1800" spc="-20" strike="noStrike" u="none">
                          <a:solidFill>
                            <a:srgbClr val="000000"/>
                          </a:solidFill>
                          <a:uFillTx/>
                          <a:latin typeface="Calibri"/>
                        </a:rPr>
                        <a:t>228K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6480" defTabSz="914400">
                        <a:lnSpc>
                          <a:spcPct val="100000"/>
                        </a:lnSpc>
                        <a:spcBef>
                          <a:spcPts val="241"/>
                        </a:spcBef>
                      </a:pPr>
                      <a:r>
                        <a:rPr b="0" lang="en-US" sz="1800" spc="-20" strike="noStrike" u="none">
                          <a:solidFill>
                            <a:srgbClr val="000000"/>
                          </a:solidFill>
                          <a:uFillTx/>
                          <a:latin typeface="Calibri"/>
                        </a:rPr>
                        <a:t>529K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c>
                  <a:txBody>
                    <a:bodyPr lIns="0" rIns="0" tIns="30240" bIns="0" anchor="t">
                      <a:noAutofit/>
                    </a:bodyPr>
                    <a:p>
                      <a:pPr marL="97920" defTabSz="914400">
                        <a:lnSpc>
                          <a:spcPct val="100000"/>
                        </a:lnSpc>
                        <a:spcBef>
                          <a:spcPts val="241"/>
                        </a:spcBef>
                      </a:pPr>
                      <a:r>
                        <a:rPr b="0" lang="en-US" sz="1800" spc="-20" strike="noStrike" u="none">
                          <a:solidFill>
                            <a:srgbClr val="000000"/>
                          </a:solidFill>
                          <a:uFillTx/>
                          <a:latin typeface="Calibri"/>
                        </a:rPr>
                        <a:t>849K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38160">
                      <a:solidFill>
                        <a:srgbClr val="ffffff"/>
                      </a:solidFill>
                      <a:prstDash val="solid"/>
                    </a:lnT>
                    <a:lnB w="12240">
                      <a:solidFill>
                        <a:srgbClr val="ffffff"/>
                      </a:solidFill>
                      <a:prstDash val="solid"/>
                    </a:lnB>
                    <a:solidFill>
                      <a:srgbClr val="d0d7e8"/>
                    </a:solidFill>
                  </a:tcPr>
                </a:tc>
              </a:tr>
              <a:tr h="370080">
                <a:tc>
                  <a:txBody>
                    <a:bodyPr lIns="0" rIns="0" tIns="30960" bIns="0" anchor="t">
                      <a:noAutofit/>
                    </a:bodyPr>
                    <a:p>
                      <a:pPr marL="92880" defTabSz="914400">
                        <a:lnSpc>
                          <a:spcPct val="100000"/>
                        </a:lnSpc>
                        <a:spcBef>
                          <a:spcPts val="244"/>
                        </a:spcBef>
                      </a:pPr>
                      <a:r>
                        <a:rPr b="0" lang="en-US" sz="1800" spc="-51" strike="noStrike" u="none">
                          <a:solidFill>
                            <a:srgbClr val="000000"/>
                          </a:solidFill>
                          <a:uFillTx/>
                          <a:latin typeface="Calibri"/>
                        </a:rPr>
                        <a:t>2</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3960" defTabSz="914400">
                        <a:lnSpc>
                          <a:spcPct val="100000"/>
                        </a:lnSpc>
                        <a:spcBef>
                          <a:spcPts val="244"/>
                        </a:spcBef>
                      </a:pPr>
                      <a:r>
                        <a:rPr b="0" lang="en-US" sz="1800" spc="-20" strike="noStrike" u="none">
                          <a:solidFill>
                            <a:srgbClr val="000000"/>
                          </a:solidFill>
                          <a:uFillTx/>
                          <a:latin typeface="Calibri"/>
                        </a:rPr>
                        <a:t>334K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5400" defTabSz="914400">
                        <a:lnSpc>
                          <a:spcPct val="100000"/>
                        </a:lnSpc>
                        <a:spcBef>
                          <a:spcPts val="244"/>
                        </a:spcBef>
                      </a:pPr>
                      <a:r>
                        <a:rPr b="0" lang="en-US" sz="1800" spc="-20" strike="noStrike" u="none">
                          <a:solidFill>
                            <a:srgbClr val="000000"/>
                          </a:solidFill>
                          <a:uFillTx/>
                          <a:latin typeface="Calibri"/>
                        </a:rPr>
                        <a:t>456K</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6480" defTabSz="914400">
                        <a:lnSpc>
                          <a:spcPct val="100000"/>
                        </a:lnSpc>
                        <a:spcBef>
                          <a:spcPts val="244"/>
                        </a:spcBef>
                      </a:pPr>
                      <a:r>
                        <a:rPr b="0" lang="en-US" sz="1800" spc="-26" strike="noStrike" u="none">
                          <a:solidFill>
                            <a:srgbClr val="000000"/>
                          </a:solidFill>
                          <a:uFillTx/>
                          <a:latin typeface="Calibri"/>
                        </a:rPr>
                        <a:t>1M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0960" bIns="0" anchor="t">
                      <a:noAutofit/>
                    </a:bodyPr>
                    <a:p>
                      <a:pPr marL="97920" defTabSz="914400">
                        <a:lnSpc>
                          <a:spcPct val="100000"/>
                        </a:lnSpc>
                        <a:spcBef>
                          <a:spcPts val="244"/>
                        </a:spcBef>
                      </a:pPr>
                      <a:r>
                        <a:rPr b="0" lang="en-US" sz="1800" spc="-26" strike="noStrike" u="none">
                          <a:solidFill>
                            <a:srgbClr val="000000"/>
                          </a:solidFill>
                          <a:uFillTx/>
                          <a:latin typeface="Calibri"/>
                        </a:rPr>
                        <a:t>2M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r h="370800">
                <a:tc>
                  <a:txBody>
                    <a:bodyPr lIns="0" rIns="0" tIns="30960" bIns="0" anchor="t">
                      <a:noAutofit/>
                    </a:bodyPr>
                    <a:p>
                      <a:pPr marL="92880" defTabSz="914400">
                        <a:lnSpc>
                          <a:spcPct val="100000"/>
                        </a:lnSpc>
                        <a:spcBef>
                          <a:spcPts val="244"/>
                        </a:spcBef>
                      </a:pPr>
                      <a:r>
                        <a:rPr b="0" lang="en-US" sz="1800" spc="-51" strike="noStrike" u="none">
                          <a:solidFill>
                            <a:srgbClr val="000000"/>
                          </a:solidFill>
                          <a:uFillTx/>
                          <a:latin typeface="Calibri"/>
                        </a:rPr>
                        <a:t>8</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3960" defTabSz="914400">
                        <a:lnSpc>
                          <a:spcPct val="100000"/>
                        </a:lnSpc>
                        <a:spcBef>
                          <a:spcPts val="244"/>
                        </a:spcBef>
                      </a:pPr>
                      <a:r>
                        <a:rPr b="0" lang="en-US" sz="1800" spc="-26" strike="noStrike" u="none">
                          <a:solidFill>
                            <a:srgbClr val="000000"/>
                          </a:solidFill>
                          <a:uFillTx/>
                          <a:latin typeface="Calibri"/>
                        </a:rPr>
                        <a:t>1M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5400" defTabSz="914400">
                        <a:lnSpc>
                          <a:spcPct val="100000"/>
                        </a:lnSpc>
                        <a:spcBef>
                          <a:spcPts val="244"/>
                        </a:spcBef>
                      </a:pPr>
                      <a:r>
                        <a:rPr b="0" lang="en-US" sz="1800" spc="-26" strike="noStrike" u="none">
                          <a:solidFill>
                            <a:srgbClr val="000000"/>
                          </a:solidFill>
                          <a:uFillTx/>
                          <a:latin typeface="Calibri"/>
                        </a:rPr>
                        <a:t>2M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6480" defTabSz="914400">
                        <a:lnSpc>
                          <a:spcPct val="100000"/>
                        </a:lnSpc>
                        <a:spcBef>
                          <a:spcPts val="244"/>
                        </a:spcBef>
                      </a:pPr>
                      <a:r>
                        <a:rPr b="0" lang="en-US" sz="1800" spc="-26" strike="noStrike" u="none">
                          <a:solidFill>
                            <a:srgbClr val="000000"/>
                          </a:solidFill>
                          <a:uFillTx/>
                          <a:latin typeface="Calibri"/>
                        </a:rPr>
                        <a:t>4M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0960" bIns="0" anchor="t">
                      <a:noAutofit/>
                    </a:bodyPr>
                    <a:p>
                      <a:pPr marL="97920" defTabSz="914400">
                        <a:lnSpc>
                          <a:spcPct val="100000"/>
                        </a:lnSpc>
                        <a:spcBef>
                          <a:spcPts val="244"/>
                        </a:spcBef>
                      </a:pPr>
                      <a:r>
                        <a:rPr b="0" lang="en-US" sz="1800" spc="-26" strike="noStrike" u="none">
                          <a:solidFill>
                            <a:srgbClr val="000000"/>
                          </a:solidFill>
                          <a:uFillTx/>
                          <a:latin typeface="Calibri"/>
                        </a:rPr>
                        <a:t>7M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r>
              <a:tr h="370800">
                <a:tc>
                  <a:txBody>
                    <a:bodyPr lIns="0" rIns="0" tIns="31680" bIns="0" anchor="t">
                      <a:noAutofit/>
                    </a:bodyPr>
                    <a:p>
                      <a:pPr marL="92880" defTabSz="914400">
                        <a:lnSpc>
                          <a:spcPct val="100000"/>
                        </a:lnSpc>
                        <a:spcBef>
                          <a:spcPts val="249"/>
                        </a:spcBef>
                      </a:pPr>
                      <a:r>
                        <a:rPr b="0" lang="en-US" sz="1800" spc="-26" strike="noStrike" u="none">
                          <a:solidFill>
                            <a:srgbClr val="000000"/>
                          </a:solidFill>
                          <a:uFillTx/>
                          <a:latin typeface="Calibri"/>
                        </a:rPr>
                        <a:t>16</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1680" bIns="0" anchor="t">
                      <a:noAutofit/>
                    </a:bodyPr>
                    <a:p>
                      <a:pPr marL="93960" defTabSz="914400">
                        <a:lnSpc>
                          <a:spcPct val="100000"/>
                        </a:lnSpc>
                        <a:spcBef>
                          <a:spcPts val="249"/>
                        </a:spcBef>
                      </a:pPr>
                      <a:r>
                        <a:rPr b="0" lang="en-US" sz="1800" spc="-26" strike="noStrike" u="none">
                          <a:solidFill>
                            <a:srgbClr val="000000"/>
                          </a:solidFill>
                          <a:uFillTx/>
                          <a:latin typeface="Calibri"/>
                        </a:rPr>
                        <a:t>3M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1680" bIns="0" anchor="t">
                      <a:noAutofit/>
                    </a:bodyPr>
                    <a:p>
                      <a:pPr marL="95400" defTabSz="914400">
                        <a:lnSpc>
                          <a:spcPct val="100000"/>
                        </a:lnSpc>
                        <a:spcBef>
                          <a:spcPts val="249"/>
                        </a:spcBef>
                      </a:pPr>
                      <a:r>
                        <a:rPr b="0" lang="en-US" sz="1800" spc="-26" strike="noStrike" u="none">
                          <a:solidFill>
                            <a:srgbClr val="000000"/>
                          </a:solidFill>
                          <a:uFillTx/>
                          <a:latin typeface="Calibri"/>
                        </a:rPr>
                        <a:t>4M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1680" bIns="0" anchor="t">
                      <a:noAutofit/>
                    </a:bodyPr>
                    <a:p>
                      <a:pPr marL="96480" defTabSz="914400">
                        <a:lnSpc>
                          <a:spcPct val="100000"/>
                        </a:lnSpc>
                        <a:spcBef>
                          <a:spcPts val="249"/>
                        </a:spcBef>
                      </a:pPr>
                      <a:r>
                        <a:rPr b="0" lang="en-US" sz="1800" spc="-26" strike="noStrike" u="none">
                          <a:solidFill>
                            <a:srgbClr val="000000"/>
                          </a:solidFill>
                          <a:uFillTx/>
                          <a:latin typeface="Calibri"/>
                        </a:rPr>
                        <a:t>8M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1680" bIns="0" anchor="t">
                      <a:noAutofit/>
                    </a:bodyPr>
                    <a:p>
                      <a:pPr marL="97920" defTabSz="914400">
                        <a:lnSpc>
                          <a:spcPct val="100000"/>
                        </a:lnSpc>
                        <a:spcBef>
                          <a:spcPts val="249"/>
                        </a:spcBef>
                      </a:pPr>
                      <a:r>
                        <a:rPr b="0" lang="en-US" sz="1800" spc="-26" strike="noStrike" u="none">
                          <a:solidFill>
                            <a:srgbClr val="000000"/>
                          </a:solidFill>
                          <a:uFillTx/>
                          <a:latin typeface="Calibri"/>
                        </a:rPr>
                        <a:t>14M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r h="370080">
                <a:tc>
                  <a:txBody>
                    <a:bodyPr lIns="0" rIns="0" tIns="32040" bIns="0" anchor="t">
                      <a:noAutofit/>
                    </a:bodyPr>
                    <a:p>
                      <a:pPr marL="92880" defTabSz="914400">
                        <a:lnSpc>
                          <a:spcPct val="100000"/>
                        </a:lnSpc>
                        <a:spcBef>
                          <a:spcPts val="255"/>
                        </a:spcBef>
                      </a:pPr>
                      <a:r>
                        <a:rPr b="0" lang="en-US" sz="1800" spc="-26" strike="noStrike" u="none">
                          <a:solidFill>
                            <a:srgbClr val="000000"/>
                          </a:solidFill>
                          <a:uFillTx/>
                          <a:latin typeface="Calibri"/>
                        </a:rPr>
                        <a:t>512</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2040" bIns="0" anchor="t">
                      <a:noAutofit/>
                    </a:bodyPr>
                    <a:p>
                      <a:pPr marL="93960" defTabSz="914400">
                        <a:lnSpc>
                          <a:spcPct val="100000"/>
                        </a:lnSpc>
                        <a:spcBef>
                          <a:spcPts val="255"/>
                        </a:spcBef>
                      </a:pPr>
                      <a:r>
                        <a:rPr b="0" lang="en-US" sz="1800" spc="-26" strike="noStrike" u="none">
                          <a:solidFill>
                            <a:srgbClr val="000000"/>
                          </a:solidFill>
                          <a:uFillTx/>
                          <a:latin typeface="Calibri"/>
                        </a:rPr>
                        <a:t>86M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2040" bIns="0" anchor="t">
                      <a:noAutofit/>
                    </a:bodyPr>
                    <a:p>
                      <a:pPr marL="95400" defTabSz="914400">
                        <a:lnSpc>
                          <a:spcPct val="100000"/>
                        </a:lnSpc>
                        <a:spcBef>
                          <a:spcPts val="255"/>
                        </a:spcBef>
                      </a:pPr>
                      <a:r>
                        <a:rPr b="0" lang="en-US" sz="1800" spc="-20" strike="noStrike" u="none">
                          <a:solidFill>
                            <a:srgbClr val="000000"/>
                          </a:solidFill>
                          <a:uFillTx/>
                          <a:latin typeface="Calibri"/>
                        </a:rPr>
                        <a:t>117M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2040" bIns="0" anchor="t">
                      <a:noAutofit/>
                    </a:bodyPr>
                    <a:p>
                      <a:pPr marL="96480" defTabSz="914400">
                        <a:lnSpc>
                          <a:spcPct val="100000"/>
                        </a:lnSpc>
                        <a:spcBef>
                          <a:spcPts val="255"/>
                        </a:spcBef>
                      </a:pPr>
                      <a:r>
                        <a:rPr b="0" lang="en-US" sz="1800" spc="-20" strike="noStrike" u="none">
                          <a:solidFill>
                            <a:srgbClr val="000000"/>
                          </a:solidFill>
                          <a:uFillTx/>
                          <a:latin typeface="Calibri"/>
                        </a:rPr>
                        <a:t>270M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2040" bIns="0" anchor="t">
                      <a:noAutofit/>
                    </a:bodyPr>
                    <a:p>
                      <a:pPr marL="97920" defTabSz="914400">
                        <a:lnSpc>
                          <a:spcPct val="100000"/>
                        </a:lnSpc>
                        <a:spcBef>
                          <a:spcPts val="255"/>
                        </a:spcBef>
                      </a:pPr>
                      <a:r>
                        <a:rPr b="0" lang="en-US" sz="1800" spc="-20" strike="noStrike" u="none">
                          <a:solidFill>
                            <a:srgbClr val="000000"/>
                          </a:solidFill>
                          <a:uFillTx/>
                          <a:latin typeface="Calibri"/>
                        </a:rPr>
                        <a:t>434M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r>
              <a:tr h="370080">
                <a:tc>
                  <a:txBody>
                    <a:bodyPr lIns="0" rIns="0" tIns="32760" bIns="0" anchor="t">
                      <a:noAutofit/>
                    </a:bodyPr>
                    <a:p>
                      <a:pPr marL="92880" defTabSz="914400">
                        <a:lnSpc>
                          <a:spcPct val="100000"/>
                        </a:lnSpc>
                        <a:spcBef>
                          <a:spcPts val="261"/>
                        </a:spcBef>
                      </a:pPr>
                      <a:r>
                        <a:rPr b="0" lang="en-US" sz="1800" spc="-20" strike="noStrike" u="none">
                          <a:solidFill>
                            <a:srgbClr val="000000"/>
                          </a:solidFill>
                          <a:uFillTx/>
                          <a:latin typeface="Calibri"/>
                        </a:rPr>
                        <a:t>1024</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2760" bIns="0" anchor="t">
                      <a:noAutofit/>
                    </a:bodyPr>
                    <a:p>
                      <a:pPr marL="93960" defTabSz="914400">
                        <a:lnSpc>
                          <a:spcPct val="100000"/>
                        </a:lnSpc>
                        <a:spcBef>
                          <a:spcPts val="261"/>
                        </a:spcBef>
                      </a:pPr>
                      <a:r>
                        <a:rPr b="0" lang="en-US" sz="1800" spc="-20" strike="noStrike" u="none">
                          <a:solidFill>
                            <a:srgbClr val="000000"/>
                          </a:solidFill>
                          <a:uFillTx/>
                          <a:latin typeface="Calibri"/>
                        </a:rPr>
                        <a:t>171M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2760" bIns="0" anchor="t">
                      <a:noAutofit/>
                    </a:bodyPr>
                    <a:p>
                      <a:pPr marL="95400" defTabSz="914400">
                        <a:lnSpc>
                          <a:spcPct val="100000"/>
                        </a:lnSpc>
                        <a:spcBef>
                          <a:spcPts val="261"/>
                        </a:spcBef>
                      </a:pPr>
                      <a:r>
                        <a:rPr b="0" lang="en-US" sz="1800" spc="-20" strike="noStrike" u="none">
                          <a:solidFill>
                            <a:srgbClr val="000000"/>
                          </a:solidFill>
                          <a:uFillTx/>
                          <a:latin typeface="Calibri"/>
                        </a:rPr>
                        <a:t>233M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2760" bIns="0" anchor="t">
                      <a:noAutofit/>
                    </a:bodyPr>
                    <a:p>
                      <a:pPr marL="96480" defTabSz="914400">
                        <a:lnSpc>
                          <a:spcPct val="100000"/>
                        </a:lnSpc>
                        <a:spcBef>
                          <a:spcPts val="261"/>
                        </a:spcBef>
                      </a:pPr>
                      <a:r>
                        <a:rPr b="0" lang="en-US" sz="1800" spc="-20" strike="noStrike" u="none">
                          <a:solidFill>
                            <a:srgbClr val="000000"/>
                          </a:solidFill>
                          <a:uFillTx/>
                          <a:latin typeface="Calibri"/>
                        </a:rPr>
                        <a:t>542M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2760" bIns="0" anchor="t">
                      <a:noAutofit/>
                    </a:bodyPr>
                    <a:p>
                      <a:pPr marL="97920" defTabSz="914400">
                        <a:lnSpc>
                          <a:spcPct val="100000"/>
                        </a:lnSpc>
                        <a:spcBef>
                          <a:spcPts val="261"/>
                        </a:spcBef>
                      </a:pPr>
                      <a:r>
                        <a:rPr b="0" lang="en-US" sz="1800" spc="-20" strike="noStrike" u="none">
                          <a:solidFill>
                            <a:srgbClr val="000000"/>
                          </a:solidFill>
                          <a:uFillTx/>
                          <a:latin typeface="Calibri"/>
                        </a:rPr>
                        <a:t>869M</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r h="370800">
                <a:tc>
                  <a:txBody>
                    <a:bodyPr lIns="0" rIns="0" tIns="33480" bIns="0" anchor="t">
                      <a:noAutofit/>
                    </a:bodyPr>
                    <a:p>
                      <a:pPr marL="92880" defTabSz="914400">
                        <a:lnSpc>
                          <a:spcPct val="100000"/>
                        </a:lnSpc>
                        <a:spcBef>
                          <a:spcPts val="264"/>
                        </a:spcBef>
                      </a:pPr>
                      <a:r>
                        <a:rPr b="0" lang="en-US" sz="1800" spc="-20" strike="noStrike" u="none">
                          <a:solidFill>
                            <a:srgbClr val="000000"/>
                          </a:solidFill>
                          <a:uFillTx/>
                          <a:latin typeface="Calibri"/>
                        </a:rPr>
                        <a:t>8192</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3480" bIns="0" anchor="t">
                      <a:noAutofit/>
                    </a:bodyPr>
                    <a:p>
                      <a:pPr marL="93960" defTabSz="914400">
                        <a:lnSpc>
                          <a:spcPct val="100000"/>
                        </a:lnSpc>
                        <a:spcBef>
                          <a:spcPts val="264"/>
                        </a:spcBef>
                      </a:pPr>
                      <a:r>
                        <a:rPr b="0" lang="en-US" sz="1800" spc="-20" strike="noStrike" u="none">
                          <a:solidFill>
                            <a:srgbClr val="000000"/>
                          </a:solidFill>
                          <a:uFillTx/>
                          <a:latin typeface="Calibri"/>
                        </a:rPr>
                        <a:t>1.4B</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3480" bIns="0" anchor="t">
                      <a:noAutofit/>
                    </a:bodyPr>
                    <a:p>
                      <a:pPr marL="95400" defTabSz="914400">
                        <a:lnSpc>
                          <a:spcPct val="100000"/>
                        </a:lnSpc>
                        <a:spcBef>
                          <a:spcPts val="264"/>
                        </a:spcBef>
                      </a:pPr>
                      <a:r>
                        <a:rPr b="0" lang="en-US" sz="1800" spc="-20" strike="noStrike" u="none">
                          <a:solidFill>
                            <a:srgbClr val="000000"/>
                          </a:solidFill>
                          <a:uFillTx/>
                          <a:latin typeface="Calibri"/>
                        </a:rPr>
                        <a:t>1.8B</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3480" bIns="0" anchor="t">
                      <a:noAutofit/>
                    </a:bodyPr>
                    <a:p>
                      <a:pPr marL="96480" defTabSz="914400">
                        <a:lnSpc>
                          <a:spcPct val="100000"/>
                        </a:lnSpc>
                        <a:spcBef>
                          <a:spcPts val="264"/>
                        </a:spcBef>
                      </a:pPr>
                      <a:r>
                        <a:rPr b="0" lang="en-US" sz="1800" spc="-20" strike="noStrike" u="none">
                          <a:solidFill>
                            <a:srgbClr val="000000"/>
                          </a:solidFill>
                          <a:uFillTx/>
                          <a:latin typeface="Calibri"/>
                        </a:rPr>
                        <a:t>4.3B</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c>
                  <a:txBody>
                    <a:bodyPr lIns="0" rIns="0" tIns="33480" bIns="0" anchor="t">
                      <a:noAutofit/>
                    </a:bodyPr>
                    <a:p>
                      <a:pPr marL="97920" defTabSz="914400">
                        <a:lnSpc>
                          <a:spcPct val="100000"/>
                        </a:lnSpc>
                        <a:spcBef>
                          <a:spcPts val="264"/>
                        </a:spcBef>
                      </a:pPr>
                      <a:r>
                        <a:rPr b="0" lang="en-US" sz="1800" spc="-26" strike="noStrike" u="none">
                          <a:solidFill>
                            <a:srgbClr val="000000"/>
                          </a:solidFill>
                          <a:uFillTx/>
                          <a:latin typeface="Calibri"/>
                        </a:rPr>
                        <a:t>7B</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7e8"/>
                    </a:solidFill>
                  </a:tcPr>
                </a:tc>
              </a:tr>
              <a:tr h="370080">
                <a:tc>
                  <a:txBody>
                    <a:bodyPr lIns="0" rIns="0" tIns="34200" bIns="0" anchor="t">
                      <a:noAutofit/>
                    </a:bodyPr>
                    <a:p>
                      <a:pPr marL="92880" defTabSz="914400">
                        <a:lnSpc>
                          <a:spcPct val="100000"/>
                        </a:lnSpc>
                        <a:spcBef>
                          <a:spcPts val="269"/>
                        </a:spcBef>
                      </a:pPr>
                      <a:r>
                        <a:rPr b="0" lang="en-US" sz="1800" spc="-20" strike="noStrike" u="none">
                          <a:solidFill>
                            <a:srgbClr val="000000"/>
                          </a:solidFill>
                          <a:uFillTx/>
                          <a:latin typeface="Calibri"/>
                        </a:rPr>
                        <a:t>Full</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4200" bIns="0" anchor="t">
                      <a:noAutofit/>
                    </a:bodyPr>
                    <a:p>
                      <a:pPr marL="93960" defTabSz="914400">
                        <a:lnSpc>
                          <a:spcPct val="100000"/>
                        </a:lnSpc>
                        <a:spcBef>
                          <a:spcPts val="269"/>
                        </a:spcBef>
                      </a:pPr>
                      <a:r>
                        <a:rPr b="0" lang="en-US" sz="1800" spc="-26" strike="noStrike" u="none">
                          <a:solidFill>
                            <a:srgbClr val="000000"/>
                          </a:solidFill>
                          <a:uFillTx/>
                          <a:latin typeface="Calibri"/>
                        </a:rPr>
                        <a:t>7B</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4200" bIns="0" anchor="t">
                      <a:noAutofit/>
                    </a:bodyPr>
                    <a:p>
                      <a:pPr marL="95400" defTabSz="914400">
                        <a:lnSpc>
                          <a:spcPct val="100000"/>
                        </a:lnSpc>
                        <a:spcBef>
                          <a:spcPts val="269"/>
                        </a:spcBef>
                      </a:pPr>
                      <a:r>
                        <a:rPr b="0" lang="en-US" sz="1800" spc="-26" strike="noStrike" u="none">
                          <a:solidFill>
                            <a:srgbClr val="000000"/>
                          </a:solidFill>
                          <a:uFillTx/>
                          <a:latin typeface="Calibri"/>
                        </a:rPr>
                        <a:t>13B</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4200" bIns="0" anchor="t">
                      <a:noAutofit/>
                    </a:bodyPr>
                    <a:p>
                      <a:pPr marL="96480" defTabSz="914400">
                        <a:lnSpc>
                          <a:spcPct val="100000"/>
                        </a:lnSpc>
                        <a:spcBef>
                          <a:spcPts val="269"/>
                        </a:spcBef>
                      </a:pPr>
                      <a:r>
                        <a:rPr b="0" lang="en-US" sz="1800" spc="-26" strike="noStrike" u="none">
                          <a:solidFill>
                            <a:srgbClr val="000000"/>
                          </a:solidFill>
                          <a:uFillTx/>
                          <a:latin typeface="Calibri"/>
                        </a:rPr>
                        <a:t>70B</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c>
                  <a:txBody>
                    <a:bodyPr lIns="0" rIns="0" tIns="34200" bIns="0" anchor="t">
                      <a:noAutofit/>
                    </a:bodyPr>
                    <a:p>
                      <a:pPr marL="97920" defTabSz="914400">
                        <a:lnSpc>
                          <a:spcPct val="100000"/>
                        </a:lnSpc>
                        <a:spcBef>
                          <a:spcPts val="269"/>
                        </a:spcBef>
                      </a:pPr>
                      <a:r>
                        <a:rPr b="0" lang="en-US" sz="1800" spc="-20" strike="noStrike" u="none">
                          <a:solidFill>
                            <a:srgbClr val="000000"/>
                          </a:solidFill>
                          <a:uFillTx/>
                          <a:latin typeface="Calibri"/>
                        </a:rPr>
                        <a:t>180B</a:t>
                      </a:r>
                      <a:endParaRPr b="0" lang="en-US" sz="1800" strike="noStrike" u="none">
                        <a:solidFill>
                          <a:srgbClr val="000000"/>
                        </a:solidFill>
                        <a:uFillTx/>
                        <a:latin typeface="Arial"/>
                      </a:endParaRPr>
                    </a:p>
                  </a:txBody>
                  <a:tcPr anchor="t">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4"/>
                    </a:solidFill>
                  </a:tcPr>
                </a:tc>
              </a:tr>
            </a:tbl>
          </a:graphicData>
        </a:graphic>
      </p:graphicFrame>
      <p:pic>
        <p:nvPicPr>
          <p:cNvPr id="483" name="object 5" descr=""/>
          <p:cNvPicPr/>
          <p:nvPr/>
        </p:nvPicPr>
        <p:blipFill>
          <a:blip r:embed="rId1"/>
          <a:stretch/>
        </p:blipFill>
        <p:spPr>
          <a:xfrm>
            <a:off x="495360" y="5734080"/>
            <a:ext cx="1052280" cy="861480"/>
          </a:xfrm>
          <a:prstGeom prst="rect">
            <a:avLst/>
          </a:prstGeom>
          <a:noFill/>
          <a:ln w="0">
            <a:noFill/>
          </a:ln>
        </p:spPr>
      </p:pic>
      <p:sp>
        <p:nvSpPr>
          <p:cNvPr id="484" name="object 6"/>
          <p:cNvSpPr/>
          <p:nvPr/>
        </p:nvSpPr>
        <p:spPr>
          <a:xfrm>
            <a:off x="1345680" y="6028560"/>
            <a:ext cx="9860400" cy="56088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0" lang="en-US" sz="1800" spc="65" strike="noStrike" u="none">
                <a:solidFill>
                  <a:schemeClr val="dk1"/>
                </a:solidFill>
                <a:uFillTx/>
                <a:latin typeface="Trebuchet MS"/>
              </a:rPr>
              <a:t>This</a:t>
            </a:r>
            <a:r>
              <a:rPr b="0" lang="en-US" sz="1800" spc="-79" strike="noStrike" u="none">
                <a:solidFill>
                  <a:schemeClr val="dk1"/>
                </a:solidFill>
                <a:uFillTx/>
                <a:latin typeface="Trebuchet MS"/>
              </a:rPr>
              <a:t> </a:t>
            </a:r>
            <a:r>
              <a:rPr b="0" lang="en-US" sz="1800" spc="145" strike="noStrike" u="none">
                <a:solidFill>
                  <a:schemeClr val="dk1"/>
                </a:solidFill>
                <a:uFillTx/>
                <a:latin typeface="Trebuchet MS"/>
              </a:rPr>
              <a:t>is</a:t>
            </a:r>
            <a:r>
              <a:rPr b="0" lang="en-US" sz="1800" spc="-79" strike="noStrike" u="none">
                <a:solidFill>
                  <a:schemeClr val="dk1"/>
                </a:solidFill>
                <a:uFillTx/>
                <a:latin typeface="Trebuchet MS"/>
              </a:rPr>
              <a:t> </a:t>
            </a:r>
            <a:r>
              <a:rPr b="0" lang="en-US" sz="1800" spc="65" strike="noStrike" u="none">
                <a:solidFill>
                  <a:schemeClr val="dk1"/>
                </a:solidFill>
                <a:uFillTx/>
                <a:latin typeface="Trebuchet MS"/>
              </a:rPr>
              <a:t>a</a:t>
            </a:r>
            <a:r>
              <a:rPr b="0" lang="en-US" sz="1800" spc="-71" strike="noStrike" u="none">
                <a:solidFill>
                  <a:schemeClr val="dk1"/>
                </a:solidFill>
                <a:uFillTx/>
                <a:latin typeface="Trebuchet MS"/>
              </a:rPr>
              <a:t> </a:t>
            </a:r>
            <a:r>
              <a:rPr b="0" lang="en-US" sz="1800" strike="noStrike" u="none">
                <a:solidFill>
                  <a:schemeClr val="dk1"/>
                </a:solidFill>
                <a:uFillTx/>
                <a:latin typeface="Trebuchet MS"/>
              </a:rPr>
              <a:t>generalization</a:t>
            </a:r>
            <a:r>
              <a:rPr b="0" lang="en-US" sz="1800" spc="-85" strike="noStrike" u="none">
                <a:solidFill>
                  <a:schemeClr val="dk1"/>
                </a:solidFill>
                <a:uFillTx/>
                <a:latin typeface="Trebuchet MS"/>
              </a:rPr>
              <a:t> </a:t>
            </a:r>
            <a:r>
              <a:rPr b="0" lang="en-US" sz="1800" spc="65" strike="noStrike" u="none">
                <a:solidFill>
                  <a:schemeClr val="dk1"/>
                </a:solidFill>
                <a:uFillTx/>
                <a:latin typeface="Trebuchet MS"/>
              </a:rPr>
              <a:t>considering</a:t>
            </a:r>
            <a:r>
              <a:rPr b="0" lang="en-US" sz="1800" spc="-6" strike="noStrike" u="none">
                <a:solidFill>
                  <a:schemeClr val="dk1"/>
                </a:solidFill>
                <a:uFillTx/>
                <a:latin typeface="Trebuchet MS"/>
              </a:rPr>
              <a:t> </a:t>
            </a:r>
            <a:r>
              <a:rPr b="0" lang="en-US" sz="1800" spc="65" strike="noStrike" u="none">
                <a:solidFill>
                  <a:schemeClr val="dk1"/>
                </a:solidFill>
                <a:uFillTx/>
                <a:latin typeface="Trebuchet MS"/>
              </a:rPr>
              <a:t>an</a:t>
            </a:r>
            <a:r>
              <a:rPr b="0" lang="en-US" sz="1800" spc="6" strike="noStrike" u="none">
                <a:solidFill>
                  <a:schemeClr val="dk1"/>
                </a:solidFill>
                <a:uFillTx/>
                <a:latin typeface="Trebuchet MS"/>
              </a:rPr>
              <a:t> </a:t>
            </a:r>
            <a:r>
              <a:rPr b="0" lang="en-US" sz="1800" spc="51" strike="noStrike" u="none">
                <a:solidFill>
                  <a:schemeClr val="dk1"/>
                </a:solidFill>
                <a:uFillTx/>
                <a:latin typeface="Trebuchet MS"/>
              </a:rPr>
              <a:t>LLM</a:t>
            </a:r>
            <a:r>
              <a:rPr b="0" lang="en-US" sz="1800" spc="-79" strike="noStrike" u="none">
                <a:solidFill>
                  <a:schemeClr val="dk1"/>
                </a:solidFill>
                <a:uFillTx/>
                <a:latin typeface="Trebuchet MS"/>
              </a:rPr>
              <a:t> </a:t>
            </a:r>
            <a:r>
              <a:rPr b="0" lang="en-US" sz="1800" strike="noStrike" u="none">
                <a:solidFill>
                  <a:schemeClr val="dk1"/>
                </a:solidFill>
                <a:uFillTx/>
                <a:latin typeface="Trebuchet MS"/>
              </a:rPr>
              <a:t>of</a:t>
            </a:r>
            <a:r>
              <a:rPr b="0" lang="en-US" sz="1800" spc="-71" strike="noStrike" u="none">
                <a:solidFill>
                  <a:schemeClr val="dk1"/>
                </a:solidFill>
                <a:uFillTx/>
                <a:latin typeface="Trebuchet MS"/>
              </a:rPr>
              <a:t> </a:t>
            </a:r>
            <a:r>
              <a:rPr b="0" lang="en-US" sz="1800" strike="noStrike" u="none">
                <a:solidFill>
                  <a:schemeClr val="dk1"/>
                </a:solidFill>
                <a:uFillTx/>
                <a:latin typeface="Trebuchet MS"/>
              </a:rPr>
              <a:t>one</a:t>
            </a:r>
            <a:r>
              <a:rPr b="0" lang="en-US" sz="1800" spc="-65" strike="noStrike" u="none">
                <a:solidFill>
                  <a:schemeClr val="dk1"/>
                </a:solidFill>
                <a:uFillTx/>
                <a:latin typeface="Trebuchet MS"/>
              </a:rPr>
              <a:t> layer.</a:t>
            </a:r>
            <a:r>
              <a:rPr b="0" lang="en-US" sz="1800" spc="-79" strike="noStrike" u="none">
                <a:solidFill>
                  <a:schemeClr val="dk1"/>
                </a:solidFill>
                <a:uFillTx/>
                <a:latin typeface="Trebuchet MS"/>
              </a:rPr>
              <a:t> </a:t>
            </a:r>
            <a:r>
              <a:rPr b="0" lang="en-US" sz="1800" spc="96" strike="noStrike" u="none">
                <a:solidFill>
                  <a:schemeClr val="dk1"/>
                </a:solidFill>
                <a:uFillTx/>
                <a:latin typeface="Trebuchet MS"/>
              </a:rPr>
              <a:t>LLMs</a:t>
            </a:r>
            <a:r>
              <a:rPr b="0" lang="en-US" sz="1800" spc="-74" strike="noStrike" u="none">
                <a:solidFill>
                  <a:schemeClr val="dk1"/>
                </a:solidFill>
                <a:uFillTx/>
                <a:latin typeface="Trebuchet MS"/>
              </a:rPr>
              <a:t> </a:t>
            </a:r>
            <a:r>
              <a:rPr b="0" lang="en-US" sz="1800" strike="noStrike" u="none">
                <a:solidFill>
                  <a:schemeClr val="dk1"/>
                </a:solidFill>
                <a:uFillTx/>
                <a:latin typeface="Trebuchet MS"/>
              </a:rPr>
              <a:t>are</a:t>
            </a:r>
            <a:r>
              <a:rPr b="0" lang="en-US" sz="1800" spc="-65" strike="noStrike" u="none">
                <a:solidFill>
                  <a:schemeClr val="dk1"/>
                </a:solidFill>
                <a:uFillTx/>
                <a:latin typeface="Trebuchet MS"/>
              </a:rPr>
              <a:t> </a:t>
            </a:r>
            <a:r>
              <a:rPr b="0" lang="en-US" sz="1800" spc="74" strike="noStrike" u="none">
                <a:solidFill>
                  <a:schemeClr val="dk1"/>
                </a:solidFill>
                <a:uFillTx/>
                <a:latin typeface="Trebuchet MS"/>
              </a:rPr>
              <a:t>made</a:t>
            </a:r>
            <a:r>
              <a:rPr b="0" lang="en-US" sz="1800" spc="-65" strike="noStrike" u="none">
                <a:solidFill>
                  <a:schemeClr val="dk1"/>
                </a:solidFill>
                <a:uFillTx/>
                <a:latin typeface="Trebuchet MS"/>
              </a:rPr>
              <a:t> </a:t>
            </a:r>
            <a:r>
              <a:rPr b="0" lang="en-US" sz="1800" spc="99" strike="noStrike" u="none">
                <a:solidFill>
                  <a:schemeClr val="dk1"/>
                </a:solidFill>
                <a:uFillTx/>
                <a:latin typeface="Trebuchet MS"/>
              </a:rPr>
              <a:t>up</a:t>
            </a:r>
            <a:r>
              <a:rPr b="0" lang="en-US" sz="1800" spc="-51" strike="noStrike" u="none">
                <a:solidFill>
                  <a:schemeClr val="dk1"/>
                </a:solidFill>
                <a:uFillTx/>
                <a:latin typeface="Trebuchet MS"/>
              </a:rPr>
              <a:t> </a:t>
            </a:r>
            <a:r>
              <a:rPr b="0" lang="en-US" sz="1800" strike="noStrike" u="none">
                <a:solidFill>
                  <a:schemeClr val="dk1"/>
                </a:solidFill>
                <a:uFillTx/>
                <a:latin typeface="Trebuchet MS"/>
              </a:rPr>
              <a:t>of</a:t>
            </a:r>
            <a:r>
              <a:rPr b="0" lang="en-US" sz="1800" spc="20" strike="noStrike" u="none">
                <a:solidFill>
                  <a:schemeClr val="dk1"/>
                </a:solidFill>
                <a:uFillTx/>
                <a:latin typeface="Trebuchet MS"/>
              </a:rPr>
              <a:t> </a:t>
            </a:r>
            <a:r>
              <a:rPr b="0" lang="en-US" sz="1800" strike="noStrike" u="none">
                <a:solidFill>
                  <a:schemeClr val="dk1"/>
                </a:solidFill>
                <a:uFillTx/>
                <a:latin typeface="Trebuchet MS"/>
              </a:rPr>
              <a:t>multiple</a:t>
            </a:r>
            <a:r>
              <a:rPr b="0" lang="en-US" sz="1800" spc="-60" strike="noStrike" u="none">
                <a:solidFill>
                  <a:schemeClr val="dk1"/>
                </a:solidFill>
                <a:uFillTx/>
                <a:latin typeface="Trebuchet MS"/>
              </a:rPr>
              <a:t> </a:t>
            </a:r>
            <a:r>
              <a:rPr b="0" lang="en-US" sz="1800" spc="-11" strike="noStrike" u="none">
                <a:solidFill>
                  <a:schemeClr val="dk1"/>
                </a:solidFill>
                <a:uFillTx/>
                <a:latin typeface="Trebuchet MS"/>
              </a:rPr>
              <a:t>layers.</a:t>
            </a:r>
            <a:endParaRPr b="0" lang="en-US" sz="1800" strike="noStrike" u="none">
              <a:solidFill>
                <a:srgbClr val="000000"/>
              </a:solidFill>
              <a:uFillTx/>
              <a:latin typeface="Arial"/>
            </a:endParaRPr>
          </a:p>
        </p:txBody>
      </p:sp>
      <p:sp>
        <p:nvSpPr>
          <p:cNvPr id="485" name="PlaceHolder 2"/>
          <p:cNvSpPr>
            <a:spLocks noGrp="1"/>
          </p:cNvSpPr>
          <p:nvPr>
            <p:ph type="ftr" idx="50"/>
          </p:nvPr>
        </p:nvSpPr>
        <p:spPr>
          <a:xfrm>
            <a:off x="4038480" y="6356160"/>
            <a:ext cx="4114440" cy="365400"/>
          </a:xfrm>
          <a:prstGeom prst="rect">
            <a:avLst/>
          </a:prstGeom>
          <a:noFill/>
          <a:ln w="0">
            <a:noFill/>
          </a:ln>
        </p:spPr>
        <p:txBody>
          <a:bodyPr lIns="0" rIns="0" tIns="3960" bIns="0" anchor="ctr">
            <a:noAutofit/>
          </a:bodyPr>
          <a:lstStyle>
            <a:lvl1pPr marL="152280" indent="0" algn="ctr" defTabSz="914400">
              <a:lnSpc>
                <a:spcPct val="100000"/>
              </a:lnSpc>
              <a:spcBef>
                <a:spcPts val="31"/>
              </a:spcBef>
              <a:buNone/>
              <a:defRPr b="0" lang="en-US" sz="1200" spc="-20" strike="noStrike" u="none" cap="small">
                <a:solidFill>
                  <a:schemeClr val="dk1">
                    <a:tint val="75000"/>
                  </a:schemeClr>
                </a:solidFill>
                <a:uFillTx/>
                <a:latin typeface="Calibri"/>
              </a:defRPr>
            </a:lvl1pPr>
          </a:lstStyle>
          <a:p>
            <a:pPr marL="152280" indent="0" algn="ctr" defTabSz="914400">
              <a:lnSpc>
                <a:spcPct val="100000"/>
              </a:lnSpc>
              <a:spcBef>
                <a:spcPts val="31"/>
              </a:spcBef>
              <a:buNone/>
            </a:pPr>
            <a:r>
              <a:rPr b="0" lang="en-US" sz="1200" spc="-20" strike="noStrike" u="none" cap="small">
                <a:solidFill>
                  <a:schemeClr val="dk1">
                    <a:tint val="75000"/>
                  </a:schemeClr>
                </a:solidFill>
                <a:uFillTx/>
                <a:latin typeface="Calibri"/>
              </a:rPr>
              <a:t>Protopapas</a:t>
            </a:r>
            <a:endParaRPr b="0" lang="en-US" sz="1200" strike="noStrike" u="none">
              <a:solidFill>
                <a:srgbClr val="000000"/>
              </a:solidFill>
              <a:uFillTx/>
              <a:latin typeface="Times New Roman"/>
            </a:endParaRPr>
          </a:p>
        </p:txBody>
      </p:sp>
      <p:sp>
        <p:nvSpPr>
          <p:cNvPr id="486" name="PlaceHolder 3"/>
          <p:cNvSpPr>
            <a:spLocks noGrp="1"/>
          </p:cNvSpPr>
          <p:nvPr>
            <p:ph type="sldNum" idx="51"/>
          </p:nvPr>
        </p:nvSpPr>
        <p:spPr>
          <a:xfrm>
            <a:off x="8610480" y="6356160"/>
            <a:ext cx="2742840" cy="365400"/>
          </a:xfrm>
          <a:prstGeom prst="rect">
            <a:avLst/>
          </a:prstGeom>
          <a:noFill/>
          <a:ln w="0">
            <a:noFill/>
          </a:ln>
        </p:spPr>
        <p:txBody>
          <a:bodyPr lIns="0" rIns="0" tIns="0" bIns="0" anchor="ctr">
            <a:noAutofit/>
          </a:bodyPr>
          <a:lstStyle>
            <a:lvl1pPr marL="90000" indent="0" algn="r" defTabSz="914400">
              <a:lnSpc>
                <a:spcPct val="100000"/>
              </a:lnSpc>
              <a:buNone/>
              <a:defRPr b="0" lang="en-US" sz="1200" spc="65" strike="noStrike" u="none">
                <a:solidFill>
                  <a:schemeClr val="dk1">
                    <a:tint val="75000"/>
                  </a:schemeClr>
                </a:solidFill>
                <a:uFillTx/>
                <a:latin typeface="Calibri"/>
              </a:defRPr>
            </a:lvl1pPr>
          </a:lstStyle>
          <a:p>
            <a:pPr marL="90000" indent="0" algn="r" defTabSz="914400">
              <a:lnSpc>
                <a:spcPct val="100000"/>
              </a:lnSpc>
              <a:buNone/>
            </a:pPr>
            <a:r>
              <a:rPr b="0" lang="en-US" sz="1200" spc="65" strike="noStrike" u="none">
                <a:solidFill>
                  <a:schemeClr val="dk1">
                    <a:tint val="75000"/>
                  </a:schemeClr>
                </a:solidFill>
                <a:uFillTx/>
                <a:latin typeface="Calibri"/>
              </a:rPr>
              <a:t>52</a:t>
            </a:r>
            <a:endParaRPr b="0" lang="en-US" sz="12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object 2"/>
          <p:cNvSpPr/>
          <p:nvPr/>
        </p:nvSpPr>
        <p:spPr>
          <a:xfrm>
            <a:off x="297000" y="6433560"/>
            <a:ext cx="698760" cy="183240"/>
          </a:xfrm>
          <a:prstGeom prst="rect">
            <a:avLst/>
          </a:prstGeom>
          <a:noFill/>
          <a:ln w="0">
            <a:noFill/>
          </a:ln>
        </p:spPr>
        <p:style>
          <a:lnRef idx="0"/>
          <a:fillRef idx="0"/>
          <a:effectRef idx="0"/>
          <a:fontRef idx="minor"/>
        </p:style>
        <p:txBody>
          <a:bodyPr lIns="0" rIns="0" tIns="15840" bIns="0" anchor="t">
            <a:spAutoFit/>
          </a:bodyPr>
          <a:p>
            <a:pPr marL="12600" defTabSz="914400">
              <a:lnSpc>
                <a:spcPct val="100000"/>
              </a:lnSpc>
              <a:spcBef>
                <a:spcPts val="125"/>
              </a:spcBef>
            </a:pPr>
            <a:r>
              <a:rPr b="0" lang="en-US" sz="1100" spc="-26" strike="noStrike" u="none" cap="small">
                <a:solidFill>
                  <a:srgbClr val="7e7e7e"/>
                </a:solidFill>
                <a:uFillTx/>
                <a:latin typeface="Trebuchet MS"/>
              </a:rPr>
              <a:t>Protopapas</a:t>
            </a:r>
            <a:endParaRPr b="0" lang="en-US" sz="1100" strike="noStrike" u="none">
              <a:solidFill>
                <a:srgbClr val="000000"/>
              </a:solidFill>
              <a:uFillTx/>
              <a:latin typeface="Arial"/>
            </a:endParaRPr>
          </a:p>
        </p:txBody>
      </p:sp>
      <p:sp>
        <p:nvSpPr>
          <p:cNvPr id="488" name="object 3"/>
          <p:cNvSpPr/>
          <p:nvPr/>
        </p:nvSpPr>
        <p:spPr>
          <a:xfrm>
            <a:off x="428400" y="1420920"/>
            <a:ext cx="10936080" cy="4643280"/>
          </a:xfrm>
          <a:prstGeom prst="rect">
            <a:avLst/>
          </a:prstGeom>
          <a:noFill/>
          <a:ln w="0">
            <a:noFill/>
          </a:ln>
        </p:spPr>
        <p:style>
          <a:lnRef idx="0"/>
          <a:fillRef idx="0"/>
          <a:effectRef idx="0"/>
          <a:fontRef idx="minor"/>
        </p:style>
        <p:txBody>
          <a:bodyPr lIns="0" rIns="0" tIns="5760" bIns="0" anchor="t">
            <a:spAutoFit/>
          </a:bodyPr>
          <a:p>
            <a:pPr marL="469800" indent="-457920" defTabSz="914400">
              <a:lnSpc>
                <a:spcPct val="102000"/>
              </a:lnSpc>
              <a:spcBef>
                <a:spcPts val="45"/>
              </a:spcBef>
              <a:buClr>
                <a:srgbClr val="464646"/>
              </a:buClr>
              <a:buFont typeface="Arial MT"/>
              <a:buChar char="•"/>
              <a:tabLst>
                <a:tab algn="l" pos="469800"/>
              </a:tabLst>
            </a:pPr>
            <a:r>
              <a:rPr b="0" lang="en-US" sz="2750" strike="noStrike" u="none">
                <a:solidFill>
                  <a:srgbClr val="464646"/>
                </a:solidFill>
                <a:uFillTx/>
                <a:latin typeface="Trebuchet MS"/>
              </a:rPr>
              <a:t>LoRA</a:t>
            </a:r>
            <a:r>
              <a:rPr b="0" lang="en-US" sz="2750" spc="-79" strike="noStrike" u="none">
                <a:solidFill>
                  <a:srgbClr val="464646"/>
                </a:solidFill>
                <a:uFillTx/>
                <a:latin typeface="Trebuchet MS"/>
              </a:rPr>
              <a:t> </a:t>
            </a:r>
            <a:r>
              <a:rPr b="0" lang="en-US" sz="2750" spc="91" strike="noStrike" u="none">
                <a:solidFill>
                  <a:srgbClr val="9bba58"/>
                </a:solidFill>
                <a:uFillTx/>
                <a:latin typeface="Trebuchet MS"/>
              </a:rPr>
              <a:t>reduces</a:t>
            </a:r>
            <a:r>
              <a:rPr b="0" lang="en-US" sz="2750" spc="-71" strike="noStrike" u="none">
                <a:solidFill>
                  <a:srgbClr val="9bba58"/>
                </a:solidFill>
                <a:uFillTx/>
                <a:latin typeface="Trebuchet MS"/>
              </a:rPr>
              <a:t> </a:t>
            </a:r>
            <a:r>
              <a:rPr b="0" lang="en-US" sz="2750" strike="noStrike" u="none">
                <a:solidFill>
                  <a:srgbClr val="464646"/>
                </a:solidFill>
                <a:uFillTx/>
                <a:latin typeface="Trebuchet MS"/>
              </a:rPr>
              <a:t>the</a:t>
            </a:r>
            <a:r>
              <a:rPr b="0" lang="en-US" sz="2750" spc="-40" strike="noStrike" u="none">
                <a:solidFill>
                  <a:srgbClr val="464646"/>
                </a:solidFill>
                <a:uFillTx/>
                <a:latin typeface="Trebuchet MS"/>
              </a:rPr>
              <a:t> </a:t>
            </a:r>
            <a:r>
              <a:rPr b="0" lang="en-US" sz="2750" spc="54" strike="noStrike" u="none">
                <a:solidFill>
                  <a:srgbClr val="464646"/>
                </a:solidFill>
                <a:uFillTx/>
                <a:latin typeface="Trebuchet MS"/>
              </a:rPr>
              <a:t>trainable</a:t>
            </a:r>
            <a:r>
              <a:rPr b="0" lang="en-US" sz="2750" spc="-40" strike="noStrike" u="none">
                <a:solidFill>
                  <a:srgbClr val="464646"/>
                </a:solidFill>
                <a:uFillTx/>
                <a:latin typeface="Trebuchet MS"/>
              </a:rPr>
              <a:t> </a:t>
            </a:r>
            <a:r>
              <a:rPr b="0" lang="en-US" sz="2750" spc="85" strike="noStrike" u="none">
                <a:solidFill>
                  <a:srgbClr val="464646"/>
                </a:solidFill>
                <a:uFillTx/>
                <a:latin typeface="Trebuchet MS"/>
              </a:rPr>
              <a:t>parameters</a:t>
            </a:r>
            <a:r>
              <a:rPr b="0" lang="en-US" sz="2750" spc="-65" strike="noStrike" u="none">
                <a:solidFill>
                  <a:srgbClr val="464646"/>
                </a:solidFill>
                <a:uFillTx/>
                <a:latin typeface="Trebuchet MS"/>
              </a:rPr>
              <a:t> </a:t>
            </a:r>
            <a:r>
              <a:rPr b="0" lang="en-US" sz="2750" spc="145" strike="noStrike" u="none">
                <a:solidFill>
                  <a:srgbClr val="464646"/>
                </a:solidFill>
                <a:uFillTx/>
                <a:latin typeface="Trebuchet MS"/>
              </a:rPr>
              <a:t>and</a:t>
            </a:r>
            <a:r>
              <a:rPr b="0" lang="en-US" sz="2750" spc="-45" strike="noStrike" u="none">
                <a:solidFill>
                  <a:srgbClr val="464646"/>
                </a:solidFill>
                <a:uFillTx/>
                <a:latin typeface="Trebuchet MS"/>
              </a:rPr>
              <a:t> </a:t>
            </a:r>
            <a:r>
              <a:rPr b="0" lang="en-US" sz="2750" spc="91" strike="noStrike" u="none">
                <a:solidFill>
                  <a:srgbClr val="464646"/>
                </a:solidFill>
                <a:uFillTx/>
                <a:latin typeface="Trebuchet MS"/>
              </a:rPr>
              <a:t>memory requirements</a:t>
            </a:r>
            <a:r>
              <a:rPr b="0" lang="en-US" sz="2750" spc="-54" strike="noStrike" u="none">
                <a:solidFill>
                  <a:srgbClr val="464646"/>
                </a:solidFill>
                <a:uFillTx/>
                <a:latin typeface="Trebuchet MS"/>
              </a:rPr>
              <a:t> </a:t>
            </a:r>
            <a:r>
              <a:rPr b="0" lang="en-US" sz="2750" strike="noStrike" u="none">
                <a:solidFill>
                  <a:srgbClr val="464646"/>
                </a:solidFill>
                <a:uFillTx/>
                <a:latin typeface="Trebuchet MS"/>
              </a:rPr>
              <a:t>while</a:t>
            </a:r>
            <a:r>
              <a:rPr b="0" lang="en-US" sz="2750" spc="-40" strike="noStrike" u="none">
                <a:solidFill>
                  <a:srgbClr val="464646"/>
                </a:solidFill>
                <a:uFillTx/>
                <a:latin typeface="Trebuchet MS"/>
              </a:rPr>
              <a:t> </a:t>
            </a:r>
            <a:r>
              <a:rPr b="0" lang="en-US" sz="2750" spc="145" strike="noStrike" u="none">
                <a:solidFill>
                  <a:srgbClr val="464646"/>
                </a:solidFill>
                <a:uFillTx/>
                <a:latin typeface="Trebuchet MS"/>
              </a:rPr>
              <a:t>maintaining</a:t>
            </a:r>
            <a:r>
              <a:rPr b="0" lang="en-US" sz="2750" spc="-31" strike="noStrike" u="none">
                <a:solidFill>
                  <a:srgbClr val="464646"/>
                </a:solidFill>
                <a:uFillTx/>
                <a:latin typeface="Trebuchet MS"/>
              </a:rPr>
              <a:t> </a:t>
            </a:r>
            <a:r>
              <a:rPr b="0" lang="en-US" sz="2750" spc="119" strike="noStrike" u="none">
                <a:solidFill>
                  <a:srgbClr val="464646"/>
                </a:solidFill>
                <a:uFillTx/>
                <a:latin typeface="Trebuchet MS"/>
              </a:rPr>
              <a:t>good</a:t>
            </a:r>
            <a:r>
              <a:rPr b="0" lang="en-US" sz="2750" spc="-111" strike="noStrike" u="none">
                <a:solidFill>
                  <a:srgbClr val="464646"/>
                </a:solidFill>
                <a:uFillTx/>
                <a:latin typeface="Trebuchet MS"/>
              </a:rPr>
              <a:t> </a:t>
            </a:r>
            <a:r>
              <a:rPr b="0" lang="en-US" sz="2750" spc="-11" strike="noStrike" u="none">
                <a:solidFill>
                  <a:srgbClr val="464646"/>
                </a:solidFill>
                <a:uFillTx/>
                <a:latin typeface="Trebuchet MS"/>
              </a:rPr>
              <a:t>performance.</a:t>
            </a:r>
            <a:endParaRPr b="0" lang="en-US" sz="2750" strike="noStrike" u="none">
              <a:solidFill>
                <a:srgbClr val="000000"/>
              </a:solidFill>
              <a:uFillTx/>
              <a:latin typeface="Arial"/>
            </a:endParaRPr>
          </a:p>
          <a:p>
            <a:pPr defTabSz="914400">
              <a:lnSpc>
                <a:spcPct val="100000"/>
              </a:lnSpc>
              <a:spcBef>
                <a:spcPts val="1466"/>
              </a:spcBef>
              <a:tabLst>
                <a:tab algn="l" pos="469800"/>
              </a:tabLst>
            </a:pPr>
            <a:endParaRPr b="0" lang="en-US" sz="2750" strike="noStrike" u="none">
              <a:solidFill>
                <a:srgbClr val="000000"/>
              </a:solidFill>
              <a:uFillTx/>
              <a:latin typeface="Arial"/>
            </a:endParaRPr>
          </a:p>
          <a:p>
            <a:pPr marL="469800" indent="-457920" defTabSz="914400">
              <a:lnSpc>
                <a:spcPct val="102000"/>
              </a:lnSpc>
              <a:buClr>
                <a:srgbClr val="464646"/>
              </a:buClr>
              <a:buFont typeface="Arial MT"/>
              <a:buChar char="•"/>
              <a:tabLst>
                <a:tab algn="l" pos="469800"/>
              </a:tabLst>
            </a:pPr>
            <a:r>
              <a:rPr b="0" lang="en-US" sz="2750" strike="noStrike" u="none">
                <a:solidFill>
                  <a:srgbClr val="464646"/>
                </a:solidFill>
                <a:uFillTx/>
                <a:latin typeface="Trebuchet MS"/>
              </a:rPr>
              <a:t>LoRA</a:t>
            </a:r>
            <a:r>
              <a:rPr b="0" lang="en-US" sz="2750" spc="-99" strike="noStrike" u="none">
                <a:solidFill>
                  <a:srgbClr val="464646"/>
                </a:solidFill>
                <a:uFillTx/>
                <a:latin typeface="Trebuchet MS"/>
              </a:rPr>
              <a:t> </a:t>
            </a:r>
            <a:r>
              <a:rPr b="0" lang="en-US" sz="2750" spc="181" strike="noStrike" u="none">
                <a:solidFill>
                  <a:srgbClr val="464646"/>
                </a:solidFill>
                <a:uFillTx/>
                <a:latin typeface="Trebuchet MS"/>
              </a:rPr>
              <a:t>adds</a:t>
            </a:r>
            <a:r>
              <a:rPr b="0" lang="en-US" sz="2750" spc="-74" strike="noStrike" u="none">
                <a:solidFill>
                  <a:srgbClr val="464646"/>
                </a:solidFill>
                <a:uFillTx/>
                <a:latin typeface="Trebuchet MS"/>
              </a:rPr>
              <a:t> </a:t>
            </a:r>
            <a:r>
              <a:rPr b="0" lang="en-US" sz="2750" spc="125" strike="noStrike" u="none">
                <a:solidFill>
                  <a:srgbClr val="4f81bc"/>
                </a:solidFill>
                <a:uFillTx/>
                <a:latin typeface="Trebuchet MS"/>
              </a:rPr>
              <a:t>pairs</a:t>
            </a:r>
            <a:r>
              <a:rPr b="0" lang="en-US" sz="2750" spc="-65" strike="noStrike" u="none">
                <a:solidFill>
                  <a:srgbClr val="4f81bc"/>
                </a:solidFill>
                <a:uFillTx/>
                <a:latin typeface="Trebuchet MS"/>
              </a:rPr>
              <a:t> </a:t>
            </a:r>
            <a:r>
              <a:rPr b="0" lang="en-US" sz="2750" strike="noStrike" u="none">
                <a:solidFill>
                  <a:srgbClr val="4f81bc"/>
                </a:solidFill>
                <a:uFillTx/>
                <a:latin typeface="Trebuchet MS"/>
              </a:rPr>
              <a:t>of</a:t>
            </a:r>
            <a:r>
              <a:rPr b="0" lang="en-US" sz="2750" spc="-125" strike="noStrike" u="none">
                <a:solidFill>
                  <a:srgbClr val="4f81bc"/>
                </a:solidFill>
                <a:uFillTx/>
                <a:latin typeface="Trebuchet MS"/>
              </a:rPr>
              <a:t> </a:t>
            </a:r>
            <a:r>
              <a:rPr b="0" lang="en-US" sz="2750" spc="125" strike="noStrike" u="none">
                <a:solidFill>
                  <a:srgbClr val="4f81bc"/>
                </a:solidFill>
                <a:uFillTx/>
                <a:latin typeface="Trebuchet MS"/>
              </a:rPr>
              <a:t>rank</a:t>
            </a:r>
            <a:r>
              <a:rPr b="0" lang="en-US" sz="2750" spc="-65" strike="noStrike" u="none">
                <a:solidFill>
                  <a:srgbClr val="4f81bc"/>
                </a:solidFill>
                <a:uFillTx/>
                <a:latin typeface="Trebuchet MS"/>
              </a:rPr>
              <a:t> </a:t>
            </a:r>
            <a:r>
              <a:rPr b="0" lang="en-US" sz="2750" spc="113" strike="noStrike" u="none">
                <a:solidFill>
                  <a:srgbClr val="4f81bc"/>
                </a:solidFill>
                <a:uFillTx/>
                <a:latin typeface="Trebuchet MS"/>
              </a:rPr>
              <a:t>decomposition</a:t>
            </a:r>
            <a:r>
              <a:rPr b="0" lang="en-US" sz="2750" spc="-91" strike="noStrike" u="none">
                <a:solidFill>
                  <a:srgbClr val="4f81bc"/>
                </a:solidFill>
                <a:uFillTx/>
                <a:latin typeface="Trebuchet MS"/>
              </a:rPr>
              <a:t> </a:t>
            </a:r>
            <a:r>
              <a:rPr b="0" lang="en-US" sz="2750" spc="71" strike="noStrike" u="none">
                <a:solidFill>
                  <a:srgbClr val="4f81bc"/>
                </a:solidFill>
                <a:uFillTx/>
                <a:latin typeface="Trebuchet MS"/>
              </a:rPr>
              <a:t>weight</a:t>
            </a:r>
            <a:r>
              <a:rPr b="0" lang="en-US" sz="2750" spc="-130" strike="noStrike" u="none">
                <a:solidFill>
                  <a:srgbClr val="4f81bc"/>
                </a:solidFill>
                <a:uFillTx/>
                <a:latin typeface="Trebuchet MS"/>
              </a:rPr>
              <a:t> </a:t>
            </a:r>
            <a:r>
              <a:rPr b="0" lang="en-US" sz="2750" spc="105" strike="noStrike" u="none">
                <a:solidFill>
                  <a:srgbClr val="4f81bc"/>
                </a:solidFill>
                <a:uFillTx/>
                <a:latin typeface="Trebuchet MS"/>
              </a:rPr>
              <a:t>matrices</a:t>
            </a:r>
            <a:r>
              <a:rPr b="0" lang="en-US" sz="2750" spc="26" strike="noStrike" u="none">
                <a:solidFill>
                  <a:srgbClr val="4f81bc"/>
                </a:solidFill>
                <a:uFillTx/>
                <a:latin typeface="Trebuchet MS"/>
              </a:rPr>
              <a:t> </a:t>
            </a:r>
            <a:r>
              <a:rPr b="0" lang="en-US" sz="2750" spc="34" strike="noStrike" u="none">
                <a:solidFill>
                  <a:srgbClr val="464646"/>
                </a:solidFill>
                <a:uFillTx/>
                <a:latin typeface="Trebuchet MS"/>
              </a:rPr>
              <a:t>(called </a:t>
            </a:r>
            <a:r>
              <a:rPr b="0" lang="en-US" sz="2750" spc="91" strike="noStrike" u="none">
                <a:solidFill>
                  <a:srgbClr val="464646"/>
                </a:solidFill>
                <a:uFillTx/>
                <a:latin typeface="Trebuchet MS"/>
              </a:rPr>
              <a:t>update</a:t>
            </a:r>
            <a:r>
              <a:rPr b="0" lang="en-US" sz="2750" spc="-65" strike="noStrike" u="none">
                <a:solidFill>
                  <a:srgbClr val="464646"/>
                </a:solidFill>
                <a:uFillTx/>
                <a:latin typeface="Trebuchet MS"/>
              </a:rPr>
              <a:t> </a:t>
            </a:r>
            <a:r>
              <a:rPr b="0" lang="en-US" sz="2750" spc="96" strike="noStrike" u="none">
                <a:solidFill>
                  <a:srgbClr val="464646"/>
                </a:solidFill>
                <a:uFillTx/>
                <a:latin typeface="Trebuchet MS"/>
              </a:rPr>
              <a:t>matrices)</a:t>
            </a:r>
            <a:r>
              <a:rPr b="0" lang="en-US" sz="2750" spc="-105" strike="noStrike" u="none">
                <a:solidFill>
                  <a:srgbClr val="464646"/>
                </a:solidFill>
                <a:uFillTx/>
                <a:latin typeface="Trebuchet MS"/>
              </a:rPr>
              <a:t> </a:t>
            </a:r>
            <a:r>
              <a:rPr b="0" lang="en-US" sz="2750" strike="noStrike" u="none">
                <a:solidFill>
                  <a:srgbClr val="464646"/>
                </a:solidFill>
                <a:uFillTx/>
                <a:latin typeface="Trebuchet MS"/>
              </a:rPr>
              <a:t>to</a:t>
            </a:r>
            <a:r>
              <a:rPr b="0" lang="en-US" sz="2750" spc="-79" strike="noStrike" u="none">
                <a:solidFill>
                  <a:srgbClr val="464646"/>
                </a:solidFill>
                <a:uFillTx/>
                <a:latin typeface="Trebuchet MS"/>
              </a:rPr>
              <a:t> </a:t>
            </a:r>
            <a:r>
              <a:rPr b="0" lang="en-US" sz="2750" spc="91" strike="noStrike" u="none">
                <a:solidFill>
                  <a:srgbClr val="464646"/>
                </a:solidFill>
                <a:uFillTx/>
                <a:latin typeface="Trebuchet MS"/>
              </a:rPr>
              <a:t>each</a:t>
            </a:r>
            <a:r>
              <a:rPr b="0" lang="en-US" sz="2750" spc="-91" strike="noStrike" u="none">
                <a:solidFill>
                  <a:srgbClr val="464646"/>
                </a:solidFill>
                <a:uFillTx/>
                <a:latin typeface="Trebuchet MS"/>
              </a:rPr>
              <a:t> </a:t>
            </a:r>
            <a:r>
              <a:rPr b="0" lang="en-US" sz="2750" strike="noStrike" u="none">
                <a:solidFill>
                  <a:srgbClr val="464646"/>
                </a:solidFill>
                <a:uFillTx/>
                <a:latin typeface="Trebuchet MS"/>
              </a:rPr>
              <a:t>layer</a:t>
            </a:r>
            <a:r>
              <a:rPr b="0" lang="en-US" sz="2750" spc="-105" strike="noStrike" u="none">
                <a:solidFill>
                  <a:srgbClr val="464646"/>
                </a:solidFill>
                <a:uFillTx/>
                <a:latin typeface="Trebuchet MS"/>
              </a:rPr>
              <a:t> </a:t>
            </a:r>
            <a:r>
              <a:rPr b="0" lang="en-US" sz="2750" strike="noStrike" u="none">
                <a:solidFill>
                  <a:srgbClr val="464646"/>
                </a:solidFill>
                <a:uFillTx/>
                <a:latin typeface="Trebuchet MS"/>
              </a:rPr>
              <a:t>of</a:t>
            </a:r>
            <a:r>
              <a:rPr b="0" lang="en-US" sz="2750" spc="-111" strike="noStrike" u="none">
                <a:solidFill>
                  <a:srgbClr val="464646"/>
                </a:solidFill>
                <a:uFillTx/>
                <a:latin typeface="Trebuchet MS"/>
              </a:rPr>
              <a:t> </a:t>
            </a:r>
            <a:r>
              <a:rPr b="0" lang="en-US" sz="2750" strike="noStrike" u="none">
                <a:solidFill>
                  <a:srgbClr val="464646"/>
                </a:solidFill>
                <a:uFillTx/>
                <a:latin typeface="Trebuchet MS"/>
              </a:rPr>
              <a:t>the</a:t>
            </a:r>
            <a:r>
              <a:rPr b="0" lang="en-US" sz="2750" spc="-60" strike="noStrike" u="none">
                <a:solidFill>
                  <a:srgbClr val="464646"/>
                </a:solidFill>
                <a:uFillTx/>
                <a:latin typeface="Trebuchet MS"/>
              </a:rPr>
              <a:t> </a:t>
            </a:r>
            <a:r>
              <a:rPr b="0" lang="en-US" sz="2750" spc="-20" strike="noStrike" u="none">
                <a:solidFill>
                  <a:srgbClr val="464646"/>
                </a:solidFill>
                <a:uFillTx/>
                <a:latin typeface="Trebuchet MS"/>
              </a:rPr>
              <a:t>LLM.</a:t>
            </a:r>
            <a:endParaRPr b="0" lang="en-US" sz="2750" strike="noStrike" u="none">
              <a:solidFill>
                <a:srgbClr val="000000"/>
              </a:solidFill>
              <a:uFillTx/>
              <a:latin typeface="Arial"/>
            </a:endParaRPr>
          </a:p>
          <a:p>
            <a:pPr defTabSz="914400">
              <a:lnSpc>
                <a:spcPct val="100000"/>
              </a:lnSpc>
              <a:spcBef>
                <a:spcPts val="1536"/>
              </a:spcBef>
              <a:tabLst>
                <a:tab algn="l" pos="469800"/>
              </a:tabLst>
            </a:pPr>
            <a:endParaRPr b="0" lang="en-US" sz="2750" strike="noStrike" u="none">
              <a:solidFill>
                <a:srgbClr val="000000"/>
              </a:solidFill>
              <a:uFillTx/>
              <a:latin typeface="Arial"/>
            </a:endParaRPr>
          </a:p>
          <a:p>
            <a:pPr marL="469800" indent="-457920" defTabSz="914400">
              <a:lnSpc>
                <a:spcPct val="102000"/>
              </a:lnSpc>
              <a:buClr>
                <a:srgbClr val="464646"/>
              </a:buClr>
              <a:buFont typeface="Arial MT"/>
              <a:buChar char="•"/>
              <a:tabLst>
                <a:tab algn="l" pos="469800"/>
              </a:tabLst>
            </a:pPr>
            <a:r>
              <a:rPr b="0" lang="en-US" sz="2750" strike="noStrike" u="none">
                <a:solidFill>
                  <a:srgbClr val="464646"/>
                </a:solidFill>
                <a:uFillTx/>
                <a:latin typeface="Trebuchet MS"/>
              </a:rPr>
              <a:t>Only</a:t>
            </a:r>
            <a:r>
              <a:rPr b="0" lang="en-US" sz="2750" spc="-20" strike="noStrike" u="none">
                <a:solidFill>
                  <a:srgbClr val="464646"/>
                </a:solidFill>
                <a:uFillTx/>
                <a:latin typeface="Trebuchet MS"/>
              </a:rPr>
              <a:t> </a:t>
            </a:r>
            <a:r>
              <a:rPr b="0" lang="en-US" sz="2750" strike="noStrike" u="none">
                <a:solidFill>
                  <a:srgbClr val="464646"/>
                </a:solidFill>
                <a:uFillTx/>
                <a:latin typeface="Trebuchet MS"/>
              </a:rPr>
              <a:t>the</a:t>
            </a:r>
            <a:r>
              <a:rPr b="0" lang="en-US" sz="2750" spc="-130" strike="noStrike" u="none">
                <a:solidFill>
                  <a:srgbClr val="464646"/>
                </a:solidFill>
                <a:uFillTx/>
                <a:latin typeface="Trebuchet MS"/>
              </a:rPr>
              <a:t> </a:t>
            </a:r>
            <a:r>
              <a:rPr b="0" lang="en-US" sz="2750" spc="91" strike="noStrike" u="none">
                <a:solidFill>
                  <a:srgbClr val="464646"/>
                </a:solidFill>
                <a:uFillTx/>
                <a:latin typeface="Trebuchet MS"/>
              </a:rPr>
              <a:t>update</a:t>
            </a:r>
            <a:r>
              <a:rPr b="0" lang="en-US" sz="2750" spc="-125" strike="noStrike" u="none">
                <a:solidFill>
                  <a:srgbClr val="464646"/>
                </a:solidFill>
                <a:uFillTx/>
                <a:latin typeface="Trebuchet MS"/>
              </a:rPr>
              <a:t> </a:t>
            </a:r>
            <a:r>
              <a:rPr b="0" lang="en-US" sz="2750" spc="54" strike="noStrike" u="none">
                <a:solidFill>
                  <a:srgbClr val="464646"/>
                </a:solidFill>
                <a:uFillTx/>
                <a:latin typeface="Trebuchet MS"/>
              </a:rPr>
              <a:t>matrices,</a:t>
            </a:r>
            <a:r>
              <a:rPr b="0" lang="en-US" sz="2750" spc="-60" strike="noStrike" u="none">
                <a:solidFill>
                  <a:srgbClr val="464646"/>
                </a:solidFill>
                <a:uFillTx/>
                <a:latin typeface="Trebuchet MS"/>
              </a:rPr>
              <a:t> </a:t>
            </a:r>
            <a:r>
              <a:rPr b="0" lang="en-US" sz="2750" spc="105" strike="noStrike" u="none">
                <a:solidFill>
                  <a:srgbClr val="464646"/>
                </a:solidFill>
                <a:uFillTx/>
                <a:latin typeface="Trebuchet MS"/>
              </a:rPr>
              <a:t>which</a:t>
            </a:r>
            <a:r>
              <a:rPr b="0" lang="en-US" sz="2750" spc="-79" strike="noStrike" u="none">
                <a:solidFill>
                  <a:srgbClr val="464646"/>
                </a:solidFill>
                <a:uFillTx/>
                <a:latin typeface="Trebuchet MS"/>
              </a:rPr>
              <a:t> </a:t>
            </a:r>
            <a:r>
              <a:rPr b="0" lang="en-US" sz="2750" spc="79" strike="noStrike" u="none">
                <a:solidFill>
                  <a:srgbClr val="464646"/>
                </a:solidFill>
                <a:uFillTx/>
                <a:latin typeface="Trebuchet MS"/>
              </a:rPr>
              <a:t>have</a:t>
            </a:r>
            <a:r>
              <a:rPr b="0" lang="en-US" sz="2750" spc="-40" strike="noStrike" u="none">
                <a:solidFill>
                  <a:srgbClr val="464646"/>
                </a:solidFill>
                <a:uFillTx/>
                <a:latin typeface="Trebuchet MS"/>
              </a:rPr>
              <a:t> </a:t>
            </a:r>
            <a:r>
              <a:rPr b="0" lang="en-US" sz="2750" spc="105" strike="noStrike" u="none">
                <a:solidFill>
                  <a:srgbClr val="9bba58"/>
                </a:solidFill>
                <a:uFillTx/>
                <a:latin typeface="Trebuchet MS"/>
              </a:rPr>
              <a:t>significantly</a:t>
            </a:r>
            <a:r>
              <a:rPr b="0" lang="en-US" sz="2750" spc="-85" strike="noStrike" u="none">
                <a:solidFill>
                  <a:srgbClr val="9bba58"/>
                </a:solidFill>
                <a:uFillTx/>
                <a:latin typeface="Trebuchet MS"/>
              </a:rPr>
              <a:t> </a:t>
            </a:r>
            <a:r>
              <a:rPr b="0" lang="en-US" sz="2750" spc="-11" strike="noStrike" u="none">
                <a:solidFill>
                  <a:srgbClr val="464646"/>
                </a:solidFill>
                <a:uFillTx/>
                <a:latin typeface="Trebuchet MS"/>
              </a:rPr>
              <a:t>fewer </a:t>
            </a:r>
            <a:r>
              <a:rPr b="0" lang="en-US" sz="2750" spc="85" strike="noStrike" u="none">
                <a:solidFill>
                  <a:srgbClr val="464646"/>
                </a:solidFill>
                <a:uFillTx/>
                <a:latin typeface="Trebuchet MS"/>
              </a:rPr>
              <a:t>parameters</a:t>
            </a:r>
            <a:r>
              <a:rPr b="0" lang="en-US" sz="2750" spc="-85" strike="noStrike" u="none">
                <a:solidFill>
                  <a:srgbClr val="464646"/>
                </a:solidFill>
                <a:uFillTx/>
                <a:latin typeface="Trebuchet MS"/>
              </a:rPr>
              <a:t> </a:t>
            </a:r>
            <a:r>
              <a:rPr b="0" lang="en-US" sz="2750" spc="113" strike="noStrike" u="none">
                <a:solidFill>
                  <a:srgbClr val="464646"/>
                </a:solidFill>
                <a:uFillTx/>
                <a:latin typeface="Trebuchet MS"/>
              </a:rPr>
              <a:t>than</a:t>
            </a:r>
            <a:r>
              <a:rPr b="0" lang="en-US" sz="2750" spc="-79" strike="noStrike" u="none">
                <a:solidFill>
                  <a:srgbClr val="464646"/>
                </a:solidFill>
                <a:uFillTx/>
                <a:latin typeface="Trebuchet MS"/>
              </a:rPr>
              <a:t> </a:t>
            </a:r>
            <a:r>
              <a:rPr b="0" lang="en-US" sz="2750" strike="noStrike" u="none">
                <a:solidFill>
                  <a:srgbClr val="464646"/>
                </a:solidFill>
                <a:uFillTx/>
                <a:latin typeface="Trebuchet MS"/>
              </a:rPr>
              <a:t>the</a:t>
            </a:r>
            <a:r>
              <a:rPr b="0" lang="en-US" sz="2750" spc="-60" strike="noStrike" u="none">
                <a:solidFill>
                  <a:srgbClr val="464646"/>
                </a:solidFill>
                <a:uFillTx/>
                <a:latin typeface="Trebuchet MS"/>
              </a:rPr>
              <a:t> </a:t>
            </a:r>
            <a:r>
              <a:rPr b="0" lang="en-US" sz="2750" spc="85" strike="noStrike" u="none">
                <a:solidFill>
                  <a:srgbClr val="464646"/>
                </a:solidFill>
                <a:uFillTx/>
                <a:latin typeface="Trebuchet MS"/>
              </a:rPr>
              <a:t>original</a:t>
            </a:r>
            <a:r>
              <a:rPr b="0" lang="en-US" sz="2750" spc="-96" strike="noStrike" u="none">
                <a:solidFill>
                  <a:srgbClr val="464646"/>
                </a:solidFill>
                <a:uFillTx/>
                <a:latin typeface="Trebuchet MS"/>
              </a:rPr>
              <a:t> </a:t>
            </a:r>
            <a:r>
              <a:rPr b="0" lang="en-US" sz="2750" spc="96" strike="noStrike" u="none">
                <a:solidFill>
                  <a:srgbClr val="464646"/>
                </a:solidFill>
                <a:uFillTx/>
                <a:latin typeface="Trebuchet MS"/>
              </a:rPr>
              <a:t>model</a:t>
            </a:r>
            <a:r>
              <a:rPr b="0" lang="en-US" sz="2750" spc="-96" strike="noStrike" u="none">
                <a:solidFill>
                  <a:srgbClr val="464646"/>
                </a:solidFill>
                <a:uFillTx/>
                <a:latin typeface="Trebuchet MS"/>
              </a:rPr>
              <a:t> </a:t>
            </a:r>
            <a:r>
              <a:rPr b="0" lang="en-US" sz="2750" spc="51" strike="noStrike" u="none">
                <a:solidFill>
                  <a:srgbClr val="464646"/>
                </a:solidFill>
                <a:uFillTx/>
                <a:latin typeface="Trebuchet MS"/>
              </a:rPr>
              <a:t>weights,</a:t>
            </a:r>
            <a:r>
              <a:rPr b="0" lang="en-US" sz="2750" spc="-74" strike="noStrike" u="none">
                <a:solidFill>
                  <a:srgbClr val="464646"/>
                </a:solidFill>
                <a:uFillTx/>
                <a:latin typeface="Trebuchet MS"/>
              </a:rPr>
              <a:t> </a:t>
            </a:r>
            <a:r>
              <a:rPr b="0" lang="en-US" sz="2750" strike="noStrike" u="none">
                <a:solidFill>
                  <a:srgbClr val="464646"/>
                </a:solidFill>
                <a:uFillTx/>
                <a:latin typeface="Trebuchet MS"/>
              </a:rPr>
              <a:t>are</a:t>
            </a:r>
            <a:r>
              <a:rPr b="0" lang="en-US" sz="2750" spc="-60" strike="noStrike" u="none">
                <a:solidFill>
                  <a:srgbClr val="464646"/>
                </a:solidFill>
                <a:uFillTx/>
                <a:latin typeface="Trebuchet MS"/>
              </a:rPr>
              <a:t> </a:t>
            </a:r>
            <a:r>
              <a:rPr b="0" lang="en-US" sz="2750" spc="-11" strike="noStrike" u="none">
                <a:solidFill>
                  <a:srgbClr val="464646"/>
                </a:solidFill>
                <a:uFillTx/>
                <a:latin typeface="Trebuchet MS"/>
              </a:rPr>
              <a:t>trained.</a:t>
            </a:r>
            <a:endParaRPr b="0" lang="en-US" sz="2750" strike="noStrike" u="none">
              <a:solidFill>
                <a:srgbClr val="000000"/>
              </a:solidFill>
              <a:uFillTx/>
              <a:latin typeface="Arial"/>
            </a:endParaRPr>
          </a:p>
        </p:txBody>
      </p:sp>
      <p:sp>
        <p:nvSpPr>
          <p:cNvPr id="489" name="object 4"/>
          <p:cNvSpPr/>
          <p:nvPr/>
        </p:nvSpPr>
        <p:spPr>
          <a:xfrm>
            <a:off x="11709720" y="6478560"/>
            <a:ext cx="200880" cy="195120"/>
          </a:xfrm>
          <a:prstGeom prst="rect">
            <a:avLst/>
          </a:prstGeom>
          <a:noFill/>
          <a:ln w="0">
            <a:noFill/>
          </a:ln>
        </p:spPr>
        <p:style>
          <a:lnRef idx="0"/>
          <a:fillRef idx="0"/>
          <a:effectRef idx="0"/>
          <a:fontRef idx="minor"/>
        </p:style>
        <p:txBody>
          <a:bodyPr lIns="0" rIns="0" tIns="12600" bIns="0" anchor="t">
            <a:spAutoFit/>
          </a:bodyPr>
          <a:p>
            <a:pPr marL="12600" defTabSz="914400">
              <a:lnSpc>
                <a:spcPct val="100000"/>
              </a:lnSpc>
              <a:spcBef>
                <a:spcPts val="99"/>
              </a:spcBef>
            </a:pPr>
            <a:r>
              <a:rPr b="0" lang="en-US" sz="1200" spc="34" strike="noStrike" u="none">
                <a:solidFill>
                  <a:srgbClr val="888888"/>
                </a:solidFill>
                <a:uFillTx/>
                <a:latin typeface="Trebuchet MS"/>
              </a:rPr>
              <a:t>60</a:t>
            </a:r>
            <a:endParaRPr b="0" lang="en-US" sz="1200" strike="noStrike" u="none">
              <a:solidFill>
                <a:srgbClr val="000000"/>
              </a:solidFill>
              <a:uFillTx/>
              <a:latin typeface="Arial"/>
            </a:endParaRPr>
          </a:p>
        </p:txBody>
      </p:sp>
      <p:sp>
        <p:nvSpPr>
          <p:cNvPr id="490" name="PlaceHolder 1"/>
          <p:cNvSpPr>
            <a:spLocks noGrp="1"/>
          </p:cNvSpPr>
          <p:nvPr>
            <p:ph type="title"/>
          </p:nvPr>
        </p:nvSpPr>
        <p:spPr>
          <a:xfrm>
            <a:off x="838080" y="239400"/>
            <a:ext cx="10515240" cy="687240"/>
          </a:xfrm>
          <a:prstGeom prst="rect">
            <a:avLst/>
          </a:prstGeom>
          <a:noFill/>
          <a:ln w="0">
            <a:noFill/>
          </a:ln>
        </p:spPr>
        <p:txBody>
          <a:bodyPr lIns="0" rIns="0" tIns="16560" bIns="0" anchor="ctr">
            <a:noAutofit/>
          </a:bodyPr>
          <a:p>
            <a:pPr marL="12600" indent="0" defTabSz="914400">
              <a:lnSpc>
                <a:spcPct val="100000"/>
              </a:lnSpc>
              <a:spcBef>
                <a:spcPts val="130"/>
              </a:spcBef>
              <a:buNone/>
            </a:pPr>
            <a:r>
              <a:rPr b="0" lang="en-US" sz="4400" strike="noStrike" u="none">
                <a:solidFill>
                  <a:schemeClr val="dk1"/>
                </a:solidFill>
                <a:uFillTx/>
                <a:latin typeface="Calibri Light"/>
              </a:rPr>
              <a:t>LoRA</a:t>
            </a:r>
            <a:r>
              <a:rPr b="0" lang="en-US" sz="4400" spc="-99" strike="noStrike" u="none">
                <a:solidFill>
                  <a:schemeClr val="dk1"/>
                </a:solidFill>
                <a:uFillTx/>
                <a:latin typeface="Calibri Light"/>
              </a:rPr>
              <a:t> </a:t>
            </a:r>
            <a:r>
              <a:rPr b="0" lang="en-US" sz="3200" strike="noStrike" u="none">
                <a:solidFill>
                  <a:schemeClr val="dk1"/>
                </a:solidFill>
                <a:uFillTx/>
                <a:latin typeface="Calibri Light"/>
              </a:rPr>
              <a:t>-</a:t>
            </a:r>
            <a:r>
              <a:rPr b="0" lang="en-US" sz="3200" spc="-145" strike="noStrike" u="none">
                <a:solidFill>
                  <a:schemeClr val="dk1"/>
                </a:solidFill>
                <a:uFillTx/>
                <a:latin typeface="Calibri Light"/>
              </a:rPr>
              <a:t> </a:t>
            </a:r>
            <a:r>
              <a:rPr b="0" lang="en-US" sz="3200" spc="181" strike="noStrike" u="none">
                <a:solidFill>
                  <a:schemeClr val="dk1"/>
                </a:solidFill>
                <a:uFillTx/>
                <a:latin typeface="Calibri Light"/>
              </a:rPr>
              <a:t>Summary</a:t>
            </a:r>
            <a:endParaRPr b="0" lang="en-US" sz="32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p:nvPr>
        </p:nvSpPr>
        <p:spPr>
          <a:xfrm>
            <a:off x="516240" y="583200"/>
            <a:ext cx="10515240" cy="51840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The major downside of fine-tuning is that the new model contains as many parameters as in the original model</a:t>
            </a:r>
            <a:endParaRPr b="0" lang="en-US" sz="2800" strike="noStrike" u="none">
              <a:solidFill>
                <a:schemeClr val="dk1"/>
              </a:solidFill>
              <a:uFillTx/>
              <a:latin typeface="Calibri"/>
            </a:endParaRPr>
          </a:p>
        </p:txBody>
      </p:sp>
      <p:sp>
        <p:nvSpPr>
          <p:cNvPr id="492" name="TextBox 4"/>
          <p:cNvSpPr/>
          <p:nvPr/>
        </p:nvSpPr>
        <p:spPr>
          <a:xfrm>
            <a:off x="516240" y="1794240"/>
            <a:ext cx="11512800" cy="4937760"/>
          </a:xfrm>
          <a:prstGeom prst="rect">
            <a:avLst/>
          </a:prstGeom>
          <a:noFill/>
          <a:ln w="66675">
            <a:solidFill>
              <a:srgbClr val="70ad47">
                <a:lumMod val="60000"/>
                <a:lumOff val="40000"/>
              </a:srgbClr>
            </a:solidFill>
            <a:round/>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chemeClr val="dk1"/>
                </a:solidFill>
                <a:uFillTx/>
                <a:latin typeface="Calibri"/>
              </a:rPr>
              <a:t>LoRA possesses several key advantages.</a:t>
            </a:r>
            <a:endParaRPr b="0" lang="en-US"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Calibri"/>
              </a:rPr>
              <a:t>• </a:t>
            </a:r>
            <a:r>
              <a:rPr b="0" lang="en-US" sz="2000" strike="noStrike" u="none">
                <a:solidFill>
                  <a:schemeClr val="dk1"/>
                </a:solidFill>
                <a:uFillTx/>
                <a:latin typeface="Calibri"/>
              </a:rPr>
              <a:t>A pre-trained model can be shared and used to build many small LoRA modules for different tasks. We can freeze the shared model and efficiently </a:t>
            </a:r>
            <a:r>
              <a:rPr b="1" lang="en-US" sz="2000" strike="noStrike" u="none">
                <a:solidFill>
                  <a:schemeClr val="accent6">
                    <a:lumMod val="75000"/>
                  </a:schemeClr>
                </a:solidFill>
                <a:uFillTx/>
                <a:latin typeface="Calibri"/>
              </a:rPr>
              <a:t>switch tasks by replacing the matrices A and B </a:t>
            </a:r>
            <a:r>
              <a:rPr b="0" lang="en-US" sz="2000" strike="noStrike" u="none">
                <a:solidFill>
                  <a:schemeClr val="dk1"/>
                </a:solidFill>
                <a:uFillTx/>
                <a:latin typeface="Calibri"/>
              </a:rPr>
              <a:t>, reducing the storage requirement and task-switching overhead significantly.</a:t>
            </a:r>
            <a:endParaRPr b="0" lang="en-US" sz="2000" strike="noStrike" u="none">
              <a:solidFill>
                <a:srgbClr val="000000"/>
              </a:solidFill>
              <a:uFillTx/>
              <a:latin typeface="Arial"/>
            </a:endParaRPr>
          </a:p>
          <a:p>
            <a:pPr defTabSz="914400">
              <a:lnSpc>
                <a:spcPct val="100000"/>
              </a:lnSpc>
            </a:pPr>
            <a:endParaRPr b="0" lang="en-US" sz="2000" strike="noStrike" u="none">
              <a:solidFill>
                <a:srgbClr val="000000"/>
              </a:solidFill>
              <a:uFillTx/>
              <a:latin typeface="Arial"/>
            </a:endParaRPr>
          </a:p>
          <a:p>
            <a:pPr defTabSz="914400">
              <a:lnSpc>
                <a:spcPct val="100000"/>
              </a:lnSpc>
            </a:pPr>
            <a:r>
              <a:rPr b="0" lang="en-US" sz="2000" strike="noStrike" u="none">
                <a:solidFill>
                  <a:schemeClr val="dk1"/>
                </a:solidFill>
                <a:uFillTx/>
                <a:latin typeface="Calibri"/>
              </a:rPr>
              <a:t>• </a:t>
            </a:r>
            <a:r>
              <a:rPr b="0" lang="en-US" sz="2000" strike="noStrike" u="none">
                <a:solidFill>
                  <a:schemeClr val="dk1"/>
                </a:solidFill>
                <a:uFillTx/>
                <a:latin typeface="Calibri"/>
              </a:rPr>
              <a:t>LoRA makes training more efficient and </a:t>
            </a:r>
            <a:r>
              <a:rPr b="1" lang="en-US" sz="2000" strike="noStrike" u="none">
                <a:solidFill>
                  <a:schemeClr val="accent6">
                    <a:lumMod val="75000"/>
                  </a:schemeClr>
                </a:solidFill>
                <a:uFillTx/>
                <a:latin typeface="Calibri"/>
              </a:rPr>
              <a:t>lowers the hardware barrier </a:t>
            </a:r>
            <a:r>
              <a:rPr b="0" lang="en-US" sz="2000" strike="noStrike" u="none">
                <a:solidFill>
                  <a:schemeClr val="dk1"/>
                </a:solidFill>
                <a:uFillTx/>
                <a:latin typeface="Calibri"/>
              </a:rPr>
              <a:t>to entry by up to 3 times when using adaptive optimizers since we </a:t>
            </a:r>
            <a:r>
              <a:rPr b="1" lang="en-US" sz="2000" strike="noStrike" u="none">
                <a:solidFill>
                  <a:schemeClr val="accent6">
                    <a:lumMod val="75000"/>
                  </a:schemeClr>
                </a:solidFill>
                <a:uFillTx/>
                <a:latin typeface="Calibri"/>
              </a:rPr>
              <a:t>do not need to calculate the gradients or maintain the optimizer states for most parameters</a:t>
            </a:r>
            <a:r>
              <a:rPr b="0" lang="en-US" sz="2000" strike="noStrike" u="none">
                <a:solidFill>
                  <a:schemeClr val="dk1"/>
                </a:solidFill>
                <a:uFillTx/>
                <a:latin typeface="Calibri"/>
              </a:rPr>
              <a:t>. Instead, we only optimize the injected, much smaller low-rank matrices.</a:t>
            </a:r>
            <a:endParaRPr b="0" lang="en-US" sz="2000" strike="noStrike" u="none">
              <a:solidFill>
                <a:srgbClr val="000000"/>
              </a:solidFill>
              <a:uFillTx/>
              <a:latin typeface="Arial"/>
            </a:endParaRPr>
          </a:p>
          <a:p>
            <a:pPr defTabSz="914400">
              <a:lnSpc>
                <a:spcPct val="100000"/>
              </a:lnSpc>
            </a:pPr>
            <a:endParaRPr b="0" lang="en-US" sz="2000" strike="noStrike" u="none">
              <a:solidFill>
                <a:srgbClr val="000000"/>
              </a:solidFill>
              <a:uFillTx/>
              <a:latin typeface="Arial"/>
            </a:endParaRPr>
          </a:p>
          <a:p>
            <a:pPr defTabSz="914400">
              <a:lnSpc>
                <a:spcPct val="100000"/>
              </a:lnSpc>
            </a:pPr>
            <a:r>
              <a:rPr b="0" lang="en-US" sz="2000" strike="noStrike" u="none">
                <a:solidFill>
                  <a:schemeClr val="dk1"/>
                </a:solidFill>
                <a:uFillTx/>
                <a:latin typeface="Calibri"/>
              </a:rPr>
              <a:t>• </a:t>
            </a:r>
            <a:r>
              <a:rPr b="0" lang="en-US" sz="2000" strike="noStrike" u="none">
                <a:solidFill>
                  <a:schemeClr val="dk1"/>
                </a:solidFill>
                <a:uFillTx/>
                <a:latin typeface="Calibri"/>
              </a:rPr>
              <a:t>Simpler linear design allows us </a:t>
            </a:r>
            <a:r>
              <a:rPr b="1" lang="en-US" sz="2000" strike="noStrike" u="none">
                <a:solidFill>
                  <a:schemeClr val="accent6">
                    <a:lumMod val="75000"/>
                  </a:schemeClr>
                </a:solidFill>
                <a:uFillTx/>
                <a:latin typeface="Calibri"/>
              </a:rPr>
              <a:t>to merge the trainable matrices with the frozen weights when deployed</a:t>
            </a:r>
            <a:r>
              <a:rPr b="0" lang="en-US" sz="2000" strike="noStrike" u="none">
                <a:solidFill>
                  <a:schemeClr val="dk1"/>
                </a:solidFill>
                <a:uFillTx/>
                <a:latin typeface="Calibri"/>
              </a:rPr>
              <a:t>, introducing no inference latency compared to a fully fine-tuned model, by construction.</a:t>
            </a:r>
            <a:endParaRPr b="0" lang="en-US" sz="2000" strike="noStrike" u="none">
              <a:solidFill>
                <a:srgbClr val="000000"/>
              </a:solidFill>
              <a:uFillTx/>
              <a:latin typeface="Arial"/>
            </a:endParaRPr>
          </a:p>
          <a:p>
            <a:pPr defTabSz="914400">
              <a:lnSpc>
                <a:spcPct val="100000"/>
              </a:lnSpc>
            </a:pPr>
            <a:endParaRPr b="0" lang="en-US" sz="2000" strike="noStrike" u="none">
              <a:solidFill>
                <a:srgbClr val="000000"/>
              </a:solidFill>
              <a:uFillTx/>
              <a:latin typeface="Arial"/>
            </a:endParaRPr>
          </a:p>
          <a:p>
            <a:pPr defTabSz="914400">
              <a:lnSpc>
                <a:spcPct val="100000"/>
              </a:lnSpc>
            </a:pPr>
            <a:r>
              <a:rPr b="0" lang="en-US" sz="2000" strike="noStrike" u="none">
                <a:solidFill>
                  <a:schemeClr val="dk1"/>
                </a:solidFill>
                <a:uFillTx/>
                <a:latin typeface="Calibri"/>
              </a:rPr>
              <a:t>• </a:t>
            </a:r>
            <a:r>
              <a:rPr b="0" lang="en-US" sz="2000" strike="noStrike" u="none">
                <a:solidFill>
                  <a:schemeClr val="dk1"/>
                </a:solidFill>
                <a:uFillTx/>
                <a:latin typeface="Calibri"/>
              </a:rPr>
              <a:t>LoRA is orthogonal to many prior methods and </a:t>
            </a:r>
            <a:r>
              <a:rPr b="1" lang="en-US" sz="2000" strike="noStrike" u="none">
                <a:solidFill>
                  <a:schemeClr val="accent6">
                    <a:lumMod val="75000"/>
                  </a:schemeClr>
                </a:solidFill>
                <a:uFillTx/>
                <a:latin typeface="Calibri"/>
              </a:rPr>
              <a:t>can be combined with many of them</a:t>
            </a:r>
            <a:r>
              <a:rPr b="0" lang="en-US" sz="2000" strike="noStrike" u="none">
                <a:solidFill>
                  <a:schemeClr val="dk1"/>
                </a:solidFill>
                <a:uFillTx/>
                <a:latin typeface="Calibri"/>
              </a:rPr>
              <a:t>, such as prefix-tuning</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3"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Intrinsic Dimension</a:t>
            </a:r>
            <a:endParaRPr b="0" lang="en-US" sz="4400" strike="noStrike" u="none">
              <a:solidFill>
                <a:schemeClr val="dk1"/>
              </a:solidFill>
              <a:uFillTx/>
              <a:latin typeface="Calibri"/>
            </a:endParaRPr>
          </a:p>
        </p:txBody>
      </p:sp>
      <p:graphicFrame>
        <p:nvGraphicFramePr>
          <p:cNvPr id="494" name=""/>
          <p:cNvGraphicFramePr/>
          <p:nvPr/>
        </p:nvGraphicFramePr>
        <p:xfrm>
          <a:off x="838080" y="992880"/>
          <a:ext cx="10515240" cy="5184000"/>
        </p:xfrm>
        <a:graphic>
          <a:graphicData uri="http://schemas.openxmlformats.org/drawingml/2006/chart">
            <c:chart xmlns:c="http://schemas.openxmlformats.org/drawingml/2006/chart" xmlns:r="http://schemas.openxmlformats.org/officeDocument/2006/relationships" r:id="rId1"/>
          </a:graphicData>
        </a:graphic>
      </p:graphicFrame>
      <p:pic>
        <p:nvPicPr>
          <p:cNvPr id="495" name="Picture 4" descr=""/>
          <p:cNvPicPr/>
          <p:nvPr/>
        </p:nvPicPr>
        <p:blipFill>
          <a:blip r:embed="rId2"/>
          <a:stretch/>
        </p:blipFill>
        <p:spPr>
          <a:xfrm>
            <a:off x="838080" y="1779120"/>
            <a:ext cx="10179720" cy="3299400"/>
          </a:xfrm>
          <a:prstGeom prst="rect">
            <a:avLst/>
          </a:prstGeom>
          <a:noFill/>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LORA Aligns with Intrinsic Dimension</a:t>
            </a:r>
            <a:endParaRPr b="0" lang="en-US" sz="4400" strike="noStrike" u="none">
              <a:solidFill>
                <a:schemeClr val="dk1"/>
              </a:solidFill>
              <a:uFillTx/>
              <a:latin typeface="Calibri"/>
            </a:endParaRPr>
          </a:p>
        </p:txBody>
      </p:sp>
      <p:sp>
        <p:nvSpPr>
          <p:cNvPr id="497"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498" name="Picture 4" descr=""/>
          <p:cNvPicPr/>
          <p:nvPr/>
        </p:nvPicPr>
        <p:blipFill>
          <a:blip r:embed="rId1"/>
          <a:stretch/>
        </p:blipFill>
        <p:spPr>
          <a:xfrm>
            <a:off x="1475280" y="1279080"/>
            <a:ext cx="9657720" cy="4897440"/>
          </a:xfrm>
          <a:prstGeom prst="rect">
            <a:avLst/>
          </a:prstGeom>
          <a:noFill/>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00"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01" name="TextBox 4"/>
          <p:cNvSpPr/>
          <p:nvPr/>
        </p:nvSpPr>
        <p:spPr>
          <a:xfrm>
            <a:off x="748080" y="1371600"/>
            <a:ext cx="10733400" cy="4359240"/>
          </a:xfrm>
          <a:prstGeom prst="rect">
            <a:avLst/>
          </a:prstGeom>
          <a:noFill/>
          <a:ln w="66675">
            <a:solidFill>
              <a:srgbClr val="70ad47">
                <a:lumMod val="75000"/>
              </a:srgbClr>
            </a:solidFill>
            <a:round/>
          </a:ln>
        </p:spPr>
        <p:style>
          <a:lnRef idx="0"/>
          <a:fillRef idx="0"/>
          <a:effectRef idx="0"/>
          <a:fontRef idx="minor"/>
        </p:style>
        <p:txBody>
          <a:bodyPr lIns="90000" rIns="90000" tIns="45000" bIns="45000" anchor="t">
            <a:spAutoFit/>
          </a:bodyPr>
          <a:p>
            <a:pPr defTabSz="914400">
              <a:lnSpc>
                <a:spcPct val="100000"/>
              </a:lnSpc>
            </a:pPr>
            <a:r>
              <a:rPr b="0" lang="en-US" sz="2800" strike="noStrike" u="none">
                <a:solidFill>
                  <a:schemeClr val="dk1"/>
                </a:solidFill>
                <a:uFillTx/>
                <a:latin typeface="Calibri"/>
              </a:rPr>
              <a:t>The intrinsic dimension represents the minimal effective degrees of freedom. </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a:p>
            <a:pPr defTabSz="914400">
              <a:lnSpc>
                <a:spcPct val="100000"/>
              </a:lnSpc>
            </a:pPr>
            <a:r>
              <a:rPr b="0" lang="en-US" sz="2800" strike="noStrike" u="none">
                <a:solidFill>
                  <a:schemeClr val="dk1"/>
                </a:solidFill>
                <a:uFillTx/>
                <a:latin typeface="Calibri"/>
              </a:rPr>
              <a:t>By using a low-rank approximation, we are modeling the updates using only the essential parameters (aligned with the intrinsic dimension).</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a:p>
            <a:pPr defTabSz="914400">
              <a:lnSpc>
                <a:spcPct val="100000"/>
              </a:lnSpc>
            </a:pPr>
            <a:r>
              <a:rPr b="0" lang="en-US" sz="2800" strike="noStrike" u="none">
                <a:solidFill>
                  <a:schemeClr val="dk1"/>
                </a:solidFill>
                <a:uFillTx/>
                <a:latin typeface="Calibri"/>
              </a:rPr>
              <a:t>This approach avoids the redundancy of full-rank matrices and focuses on the core components that contribute most to the task-specific adaptation.</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p:nvPr>
        </p:nvSpPr>
        <p:spPr>
          <a:xfrm>
            <a:off x="571320" y="1137240"/>
            <a:ext cx="11208960" cy="490788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Georgia"/>
            </a:endParaRPr>
          </a:p>
        </p:txBody>
      </p:sp>
      <p:sp>
        <p:nvSpPr>
          <p:cNvPr id="503" name="Rectangle 5"/>
          <p:cNvSpPr/>
          <p:nvPr/>
        </p:nvSpPr>
        <p:spPr>
          <a:xfrm>
            <a:off x="1497960" y="1513800"/>
            <a:ext cx="8859960" cy="3829680"/>
          </a:xfrm>
          <a:prstGeom prst="rect">
            <a:avLst/>
          </a:prstGeom>
          <a:solidFill>
            <a:srgbClr val="fddafe"/>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r>
              <a:rPr b="0" lang="en-IN" sz="4000" strike="noStrike" u="none">
                <a:solidFill>
                  <a:schemeClr val="dk1"/>
                </a:solidFill>
                <a:uFillTx/>
                <a:latin typeface="Times New Roman"/>
              </a:rPr>
              <a:t>QLoRA</a:t>
            </a:r>
            <a:endParaRPr b="0" lang="en-US" sz="4000" strike="noStrike" u="none">
              <a:solidFill>
                <a:srgbClr val="000000"/>
              </a:solidFill>
              <a:uFillTx/>
              <a:latin typeface="Arial"/>
            </a:endParaRPr>
          </a:p>
        </p:txBody>
      </p:sp>
      <p:sp>
        <p:nvSpPr>
          <p:cNvPr id="504" name="TextBox 1"/>
          <p:cNvSpPr/>
          <p:nvPr/>
        </p:nvSpPr>
        <p:spPr>
          <a:xfrm>
            <a:off x="-185040" y="6026760"/>
            <a:ext cx="3178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trike="noStrike" u="none">
                <a:solidFill>
                  <a:schemeClr val="dk1"/>
                </a:solidFill>
                <a:uFillTx/>
                <a:latin typeface="Calibri"/>
              </a:rPr>
              <a:t>Courtesy:, deeplearning.ai , </a:t>
            </a:r>
            <a:endParaRPr b="0" lang="en-US" sz="1800" strike="noStrike" u="none">
              <a:solidFill>
                <a:srgbClr val="000000"/>
              </a:solidFill>
              <a:uFillTx/>
              <a:latin typeface="Arial"/>
            </a:endParaRPr>
          </a:p>
        </p:txBody>
      </p:sp>
      <p:sp>
        <p:nvSpPr>
          <p:cNvPr id="505" name="TextBox 2"/>
          <p:cNvSpPr/>
          <p:nvPr/>
        </p:nvSpPr>
        <p:spPr>
          <a:xfrm>
            <a:off x="2566440" y="5942160"/>
            <a:ext cx="6109560" cy="675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trike="noStrike" u="sng">
                <a:solidFill>
                  <a:schemeClr val="dk1"/>
                </a:solidFill>
                <a:uFillTx/>
                <a:latin typeface="Calibri"/>
                <a:hlinkClick r:id="rId1"/>
              </a:rPr>
              <a:t>https://arxiv.org/pdf/2305.14314</a:t>
            </a:r>
            <a:endParaRPr b="0" lang="en-US" sz="1800" strike="noStrike" u="none">
              <a:solidFill>
                <a:srgbClr val="000000"/>
              </a:solidFill>
              <a:uFillTx/>
              <a:latin typeface="Arial"/>
            </a:endParaRPr>
          </a:p>
          <a:p>
            <a:pPr defTabSz="914400">
              <a:lnSpc>
                <a:spcPct val="100000"/>
              </a:lnSpc>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126"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127" name="Picture 4" descr=""/>
          <p:cNvPicPr/>
          <p:nvPr/>
        </p:nvPicPr>
        <p:blipFill>
          <a:blip r:embed="rId1"/>
          <a:stretch/>
        </p:blipFill>
        <p:spPr>
          <a:xfrm>
            <a:off x="2373480" y="754200"/>
            <a:ext cx="7445160" cy="5349240"/>
          </a:xfrm>
          <a:prstGeom prst="rect">
            <a:avLst/>
          </a:prstGeom>
          <a:noFill/>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06" name="Picture 4" descr=""/>
          <p:cNvPicPr/>
          <p:nvPr/>
        </p:nvPicPr>
        <p:blipFill>
          <a:blip r:embed="rId1"/>
          <a:stretch/>
        </p:blipFill>
        <p:spPr>
          <a:xfrm>
            <a:off x="444960" y="587880"/>
            <a:ext cx="2512440" cy="1981800"/>
          </a:xfrm>
          <a:prstGeom prst="rect">
            <a:avLst/>
          </a:prstGeom>
          <a:noFill/>
          <a:ln w="0">
            <a:noFill/>
          </a:ln>
        </p:spPr>
      </p:pic>
      <p:pic>
        <p:nvPicPr>
          <p:cNvPr id="507" name="Picture 6" descr=""/>
          <p:cNvPicPr/>
          <p:nvPr/>
        </p:nvPicPr>
        <p:blipFill>
          <a:blip r:embed="rId2"/>
          <a:stretch/>
        </p:blipFill>
        <p:spPr>
          <a:xfrm>
            <a:off x="3347640" y="356760"/>
            <a:ext cx="2512440" cy="2808720"/>
          </a:xfrm>
          <a:prstGeom prst="rect">
            <a:avLst/>
          </a:prstGeom>
          <a:noFill/>
          <a:ln w="0">
            <a:noFill/>
          </a:ln>
        </p:spPr>
      </p:pic>
      <p:pic>
        <p:nvPicPr>
          <p:cNvPr id="508" name="Picture 8" descr=""/>
          <p:cNvPicPr/>
          <p:nvPr/>
        </p:nvPicPr>
        <p:blipFill>
          <a:blip r:embed="rId3"/>
          <a:stretch/>
        </p:blipFill>
        <p:spPr>
          <a:xfrm>
            <a:off x="1770480" y="1707840"/>
            <a:ext cx="6729840" cy="3441600"/>
          </a:xfrm>
          <a:prstGeom prst="rect">
            <a:avLst/>
          </a:prstGeom>
          <a:noFill/>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838080" y="774720"/>
            <a:ext cx="10515240" cy="435600"/>
          </a:xfrm>
          <a:prstGeom prst="rect">
            <a:avLst/>
          </a:prstGeom>
          <a:noFill/>
          <a:ln w="0">
            <a:noFill/>
          </a:ln>
        </p:spPr>
        <p:txBody>
          <a:bodyPr lIns="91440" rIns="91440" tIns="45720" bIns="45720" anchor="ctr">
            <a:normAutofit fontScale="25000" lnSpcReduction="19999"/>
          </a:bodyPr>
          <a:p>
            <a:pPr indent="0" defTabSz="914400">
              <a:lnSpc>
                <a:spcPct val="90000"/>
              </a:lnSpc>
              <a:buNone/>
            </a:pPr>
            <a:r>
              <a:rPr b="1" lang="en-IN" sz="4400" strike="noStrike" u="none">
                <a:solidFill>
                  <a:srgbClr val="242424"/>
                </a:solidFill>
                <a:highlight>
                  <a:srgbClr val="ffffff"/>
                </a:highlight>
                <a:uFillTx/>
                <a:latin typeface="sohne"/>
              </a:rPr>
              <a:t>what does Computation mean?</a:t>
            </a:r>
            <a:br>
              <a:rPr sz="4400"/>
            </a:br>
            <a:endParaRPr b="0" lang="en-US" sz="4400" strike="noStrike" u="none">
              <a:solidFill>
                <a:schemeClr val="dk1"/>
              </a:solidFill>
              <a:uFillTx/>
              <a:latin typeface="Calibri"/>
            </a:endParaRPr>
          </a:p>
        </p:txBody>
      </p:sp>
      <p:sp>
        <p:nvSpPr>
          <p:cNvPr id="510"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11" name="TextBox 4"/>
          <p:cNvSpPr/>
          <p:nvPr/>
        </p:nvSpPr>
        <p:spPr>
          <a:xfrm>
            <a:off x="966240" y="1876680"/>
            <a:ext cx="10387080" cy="3442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uFillTx/>
                <a:latin typeface="Calibri"/>
              </a:rPr>
              <a:t>Computation refers to the </a:t>
            </a:r>
            <a:r>
              <a:rPr b="1" lang="en-US" sz="2000" strike="noStrike" u="none">
                <a:solidFill>
                  <a:srgbClr val="c00000"/>
                </a:solidFill>
                <a:uFillTx/>
                <a:latin typeface="Calibri"/>
              </a:rPr>
              <a:t>mathematical operations </a:t>
            </a:r>
            <a:r>
              <a:rPr b="0" lang="en-US" sz="1800" strike="noStrike" u="none">
                <a:solidFill>
                  <a:schemeClr val="dk1"/>
                </a:solidFill>
                <a:uFillTx/>
                <a:latin typeface="Calibri"/>
              </a:rPr>
              <a:t>that are performed on the weights and activations of the network during both the forward pass (when making predictions) and the backward pass (when updating the weights during training).</a:t>
            </a:r>
            <a:endParaRPr b="0" lang="en-US" sz="1800" strike="noStrike" u="none">
              <a:solidFill>
                <a:srgbClr val="000000"/>
              </a:solidFill>
              <a:uFillTx/>
              <a:latin typeface="Arial"/>
            </a:endParaRPr>
          </a:p>
          <a:p>
            <a:pPr defTabSz="914400">
              <a:lnSpc>
                <a:spcPct val="100000"/>
              </a:lnSpc>
            </a:pPr>
            <a:endParaRPr b="0" lang="en-US"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Calibri"/>
              </a:rPr>
              <a:t>In a typical neural network, these computations are performed using </a:t>
            </a:r>
            <a:r>
              <a:rPr b="1" lang="en-US" sz="1800" strike="noStrike" u="none">
                <a:solidFill>
                  <a:srgbClr val="c00000"/>
                </a:solidFill>
                <a:uFillTx/>
                <a:latin typeface="Calibri"/>
              </a:rPr>
              <a:t>32-bit floating- point numbers</a:t>
            </a:r>
            <a:r>
              <a:rPr b="0" lang="en-US" sz="1800" strike="noStrike" u="none">
                <a:solidFill>
                  <a:schemeClr val="dk1"/>
                </a:solidFill>
                <a:uFillTx/>
                <a:latin typeface="Calibri"/>
              </a:rPr>
              <a:t>. This is because 32-bit floating-point numbers provide a good balance between </a:t>
            </a:r>
            <a:r>
              <a:rPr b="1" lang="en-US" sz="1800" strike="noStrike" u="none">
                <a:solidFill>
                  <a:srgbClr val="c00000"/>
                </a:solidFill>
                <a:uFillTx/>
                <a:latin typeface="Calibri"/>
              </a:rPr>
              <a:t>precision</a:t>
            </a:r>
            <a:r>
              <a:rPr b="0" lang="en-US" sz="1800" strike="noStrike" u="none">
                <a:solidFill>
                  <a:schemeClr val="dk1"/>
                </a:solidFill>
                <a:uFillTx/>
                <a:latin typeface="Calibri"/>
              </a:rPr>
              <a:t> (the ability to represent numbers accurately) and </a:t>
            </a:r>
            <a:r>
              <a:rPr b="1" lang="en-US" sz="1800" strike="noStrike" u="none">
                <a:solidFill>
                  <a:srgbClr val="c00000"/>
                </a:solidFill>
                <a:uFillTx/>
                <a:latin typeface="Calibri"/>
              </a:rPr>
              <a:t>range</a:t>
            </a:r>
            <a:r>
              <a:rPr b="0" lang="en-US" sz="1800" strike="noStrike" u="none">
                <a:solidFill>
                  <a:schemeClr val="dk1"/>
                </a:solidFill>
                <a:uFillTx/>
                <a:latin typeface="Calibri"/>
              </a:rPr>
              <a:t> (the range of numbers that can be represented). Using 32-bit floating-point numbers for all computations can be </a:t>
            </a:r>
            <a:r>
              <a:rPr b="1" lang="en-US" sz="2000" strike="noStrike" u="none">
                <a:solidFill>
                  <a:srgbClr val="c00000"/>
                </a:solidFill>
                <a:uFillTx/>
                <a:latin typeface="Calibri"/>
              </a:rPr>
              <a:t>memory-intensive. </a:t>
            </a:r>
            <a:endParaRPr b="0" lang="en-US" sz="2000" strike="noStrike" u="none">
              <a:solidFill>
                <a:srgbClr val="000000"/>
              </a:solidFill>
              <a:uFillTx/>
              <a:latin typeface="Arial"/>
            </a:endParaRPr>
          </a:p>
          <a:p>
            <a:pPr defTabSz="914400">
              <a:lnSpc>
                <a:spcPct val="100000"/>
              </a:lnSpc>
            </a:pPr>
            <a:endParaRPr b="0" lang="en-US" sz="1800" strike="noStrike" u="none">
              <a:solidFill>
                <a:srgbClr val="000000"/>
              </a:solidFill>
              <a:uFillTx/>
              <a:latin typeface="Arial"/>
            </a:endParaRPr>
          </a:p>
          <a:p>
            <a:pPr defTabSz="914400">
              <a:lnSpc>
                <a:spcPct val="100000"/>
              </a:lnSpc>
            </a:pPr>
            <a:r>
              <a:rPr b="1" lang="en-US" sz="1800" strike="noStrike" u="none">
                <a:solidFill>
                  <a:srgbClr val="c00000"/>
                </a:solidFill>
                <a:uFillTx/>
                <a:latin typeface="Calibri"/>
              </a:rPr>
              <a:t>This is where quantization comes in</a:t>
            </a:r>
            <a:r>
              <a:rPr b="0" lang="en-US" sz="1800" strike="noStrike" u="none">
                <a:solidFill>
                  <a:schemeClr val="dk1"/>
                </a:solidFill>
                <a:uFillTx/>
                <a:latin typeface="Calibri"/>
              </a:rPr>
              <a:t>.</a:t>
            </a:r>
            <a:endParaRPr b="0" lang="en-US" sz="1800" strike="noStrike" u="none">
              <a:solidFill>
                <a:srgbClr val="000000"/>
              </a:solidFill>
              <a:uFillTx/>
              <a:latin typeface="Arial"/>
            </a:endParaRPr>
          </a:p>
          <a:p>
            <a:pPr defTabSz="914400">
              <a:lnSpc>
                <a:spcPct val="100000"/>
              </a:lnSpc>
            </a:pPr>
            <a:endParaRPr b="0" lang="en-US" sz="1800" strike="noStrike" u="none">
              <a:solidFill>
                <a:srgbClr val="000000"/>
              </a:solidFill>
              <a:uFillTx/>
              <a:latin typeface="Arial"/>
            </a:endParaRPr>
          </a:p>
        </p:txBody>
      </p:sp>
      <p:sp>
        <p:nvSpPr>
          <p:cNvPr id="512" name="TextBox 6"/>
          <p:cNvSpPr/>
          <p:nvPr/>
        </p:nvSpPr>
        <p:spPr>
          <a:xfrm>
            <a:off x="966240" y="5015880"/>
            <a:ext cx="9247680" cy="1186920"/>
          </a:xfrm>
          <a:prstGeom prst="rect">
            <a:avLst/>
          </a:prstGeom>
          <a:solidFill>
            <a:schemeClr val="accent2">
              <a:lumMod val="20000"/>
              <a:lumOff val="80000"/>
            </a:schemeClr>
          </a:solidFill>
          <a:ln w="0">
            <a:noFill/>
          </a:ln>
        </p:spPr>
        <p:style>
          <a:lnRef idx="0"/>
          <a:fillRef idx="0"/>
          <a:effectRef idx="0"/>
          <a:fontRef idx="minor"/>
        </p:style>
        <p:txBody>
          <a:bodyPr lIns="90000" rIns="90000" tIns="45000" bIns="45000" anchor="t">
            <a:spAutoFit/>
          </a:bodyPr>
          <a:p>
            <a:pPr defTabSz="914400">
              <a:lnSpc>
                <a:spcPct val="100000"/>
              </a:lnSpc>
            </a:pPr>
            <a:r>
              <a:rPr b="1" lang="en-US" sz="1800" strike="noStrike" u="none">
                <a:solidFill>
                  <a:srgbClr val="c00000"/>
                </a:solidFill>
                <a:uFillTx/>
                <a:latin typeface="Calibri"/>
              </a:rPr>
              <a:t>Quantization </a:t>
            </a:r>
            <a:r>
              <a:rPr b="0" lang="en-US" sz="1800" strike="noStrike" u="none">
                <a:solidFill>
                  <a:schemeClr val="dk1"/>
                </a:solidFill>
                <a:uFillTx/>
                <a:latin typeface="Calibri"/>
              </a:rPr>
              <a:t>is a technique to </a:t>
            </a:r>
            <a:r>
              <a:rPr b="1" lang="en-US" sz="1800" strike="noStrike" u="none">
                <a:solidFill>
                  <a:srgbClr val="c00000"/>
                </a:solidFill>
                <a:uFillTx/>
                <a:latin typeface="Calibri"/>
              </a:rPr>
              <a:t>reduce the precision </a:t>
            </a:r>
            <a:r>
              <a:rPr b="0" lang="en-US" sz="1800" strike="noStrike" u="none">
                <a:solidFill>
                  <a:schemeClr val="dk1"/>
                </a:solidFill>
                <a:uFillTx/>
                <a:latin typeface="Calibri"/>
              </a:rPr>
              <a:t>of the numbers used in the model. In the case of 4-bit quantization, the weights and activations of the network are compressed from 32-bit floating-point numbers to 4-bit integers. A 4-bit integer can range from -8 to 7.</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14"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15" name="Picture 4" descr=""/>
          <p:cNvPicPr/>
          <p:nvPr/>
        </p:nvPicPr>
        <p:blipFill>
          <a:blip r:embed="rId1"/>
          <a:stretch/>
        </p:blipFill>
        <p:spPr>
          <a:xfrm>
            <a:off x="4529160" y="127800"/>
            <a:ext cx="6973200" cy="5864040"/>
          </a:xfrm>
          <a:prstGeom prst="rect">
            <a:avLst/>
          </a:prstGeom>
          <a:noFill/>
          <a:ln w="0">
            <a:noFill/>
          </a:ln>
        </p:spPr>
      </p:pic>
      <p:sp>
        <p:nvSpPr>
          <p:cNvPr id="516" name="TextBox 5"/>
          <p:cNvSpPr/>
          <p:nvPr/>
        </p:nvSpPr>
        <p:spPr>
          <a:xfrm>
            <a:off x="93600" y="5295960"/>
            <a:ext cx="6109560" cy="675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IN" sz="1800" strike="noStrike" u="sng">
                <a:solidFill>
                  <a:schemeClr val="dk1"/>
                </a:solidFill>
                <a:uFillTx/>
                <a:latin typeface="Calibri"/>
                <a:hlinkClick r:id="rId2"/>
              </a:rPr>
              <a:t>https://arxiv.org/pdf/2305.14314</a:t>
            </a:r>
            <a:endParaRPr b="0" lang="en-US" sz="1800" strike="noStrike" u="none">
              <a:solidFill>
                <a:srgbClr val="000000"/>
              </a:solidFill>
              <a:uFillTx/>
              <a:latin typeface="Arial"/>
            </a:endParaRPr>
          </a:p>
          <a:p>
            <a:pPr defTabSz="914400">
              <a:lnSpc>
                <a:spcPct val="100000"/>
              </a:lnSpc>
            </a:pPr>
            <a:endParaRPr b="0" lang="en-US" sz="1800" strike="noStrike" u="none">
              <a:solidFill>
                <a:srgbClr val="000000"/>
              </a:solidFill>
              <a:uFillTx/>
              <a:latin typeface="Arial"/>
            </a:endParaRPr>
          </a:p>
        </p:txBody>
      </p:sp>
      <p:sp>
        <p:nvSpPr>
          <p:cNvPr id="517" name="TextBox 6"/>
          <p:cNvSpPr/>
          <p:nvPr/>
        </p:nvSpPr>
        <p:spPr>
          <a:xfrm>
            <a:off x="249480" y="1038240"/>
            <a:ext cx="4279320" cy="2009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1800" strike="noStrike" u="none">
                <a:solidFill>
                  <a:schemeClr val="dk1"/>
                </a:solidFill>
                <a:uFillTx/>
                <a:latin typeface="Calibri"/>
              </a:rPr>
              <a:t>QLoRA extends LoRA to enhance efficiency by quantizing weight values of the original network, from high-resolution data types, such as Float32, to lower-resolution data types like int4. This leads to reduced memory demands and faster calculations.</a:t>
            </a:r>
            <a:endParaRPr b="0" lang="en-US" sz="1800" strike="noStrike" u="none">
              <a:solidFill>
                <a:srgbClr val="000000"/>
              </a:solidFill>
              <a:uFillTx/>
              <a:latin typeface="Arial"/>
            </a:endParaRPr>
          </a:p>
        </p:txBody>
      </p:sp>
      <p:sp>
        <p:nvSpPr>
          <p:cNvPr id="518" name="TextBox 7"/>
          <p:cNvSpPr/>
          <p:nvPr/>
        </p:nvSpPr>
        <p:spPr>
          <a:xfrm>
            <a:off x="93600" y="3264840"/>
            <a:ext cx="4821120" cy="2009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uFillTx/>
                <a:latin typeface="Calibri"/>
              </a:rPr>
              <a:t> </a:t>
            </a:r>
            <a:r>
              <a:rPr b="0" i="1" lang="en-US" sz="1800" strike="noStrike" u="none">
                <a:solidFill>
                  <a:schemeClr val="dk1"/>
                </a:solidFill>
                <a:uFillTx/>
                <a:latin typeface="Calibri"/>
              </a:rPr>
              <a:t>Our best model family, which we name </a:t>
            </a:r>
            <a:r>
              <a:rPr b="1" i="1" lang="en-US" sz="1800" strike="noStrike" u="none">
                <a:solidFill>
                  <a:srgbClr val="c00000"/>
                </a:solidFill>
                <a:uFillTx/>
                <a:latin typeface="Calibri"/>
              </a:rPr>
              <a:t>Guanaco</a:t>
            </a:r>
            <a:r>
              <a:rPr b="0" i="1" lang="en-US" sz="1800" strike="noStrike" u="none">
                <a:solidFill>
                  <a:schemeClr val="dk1"/>
                </a:solidFill>
                <a:uFillTx/>
                <a:latin typeface="Calibri"/>
              </a:rPr>
              <a:t>, outperforms  all previous openly released models on the Vicuna benchmark, reaching 99.3%  of the performance level of ChatGPT while only requiring 24 hours of finetuning</a:t>
            </a:r>
            <a:endParaRPr b="0" lang="en-US" sz="1800" strike="noStrike" u="none">
              <a:solidFill>
                <a:srgbClr val="000000"/>
              </a:solidFill>
              <a:uFillTx/>
              <a:latin typeface="Arial"/>
            </a:endParaRPr>
          </a:p>
          <a:p>
            <a:pPr defTabSz="914400">
              <a:lnSpc>
                <a:spcPct val="100000"/>
              </a:lnSpc>
            </a:pPr>
            <a:r>
              <a:rPr b="0" i="1" lang="en-US" sz="1800" strike="noStrike" u="none">
                <a:solidFill>
                  <a:schemeClr val="dk1"/>
                </a:solidFill>
                <a:uFillTx/>
                <a:latin typeface="Calibri"/>
              </a:rPr>
              <a:t> </a:t>
            </a:r>
            <a:r>
              <a:rPr b="0" i="1" lang="en-US" sz="1800" strike="noStrike" u="none">
                <a:solidFill>
                  <a:schemeClr val="dk1"/>
                </a:solidFill>
                <a:uFillTx/>
                <a:latin typeface="Calibri"/>
              </a:rPr>
              <a:t>on a single GPU</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title"/>
          </p:nvPr>
        </p:nvSpPr>
        <p:spPr>
          <a:xfrm>
            <a:off x="706680" y="6408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QLoRA</a:t>
            </a:r>
            <a:endParaRPr b="0" lang="en-US" sz="4400" strike="noStrike" u="none">
              <a:solidFill>
                <a:schemeClr val="dk1"/>
              </a:solidFill>
              <a:uFillTx/>
              <a:latin typeface="Calibri"/>
            </a:endParaRPr>
          </a:p>
        </p:txBody>
      </p:sp>
      <p:sp>
        <p:nvSpPr>
          <p:cNvPr id="520"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21" name="TextBox 4"/>
          <p:cNvSpPr/>
          <p:nvPr/>
        </p:nvSpPr>
        <p:spPr>
          <a:xfrm>
            <a:off x="1317960" y="856080"/>
            <a:ext cx="9788040" cy="2224080"/>
          </a:xfrm>
          <a:prstGeom prst="rect">
            <a:avLst/>
          </a:prstGeom>
          <a:solidFill>
            <a:schemeClr val="bg1"/>
          </a:solidFill>
          <a:ln w="47625">
            <a:solidFill>
              <a:srgbClr val="4472c4"/>
            </a:solidFill>
            <a:round/>
          </a:ln>
        </p:spPr>
        <p:style>
          <a:lnRef idx="0"/>
          <a:fillRef idx="0"/>
          <a:effectRef idx="0"/>
          <a:fontRef idx="minor"/>
        </p:style>
        <p:txBody>
          <a:bodyPr lIns="90000" rIns="90000" tIns="45000" bIns="45000" anchor="t">
            <a:spAutoFit/>
          </a:bodyPr>
          <a:p>
            <a:pPr defTabSz="914400">
              <a:lnSpc>
                <a:spcPct val="100000"/>
              </a:lnSpc>
            </a:pPr>
            <a:r>
              <a:rPr b="0" lang="en-US" sz="2000" strike="noStrike" u="none">
                <a:solidFill>
                  <a:schemeClr val="dk1"/>
                </a:solidFill>
                <a:uFillTx/>
                <a:latin typeface="Calibri"/>
              </a:rPr>
              <a:t>QLoRA is the extended version of LoRA which works by quantizing the precision of the weight parameters in the pre trained LLM to 4-bit precision. Typically, parameters of trained models are stored in a 32-bit format, but QLoRA compresses them to a 4-bit format. This reduces the memory footprint of the LLM, making it possible to finetune it on a single GPU. This method significantly </a:t>
            </a:r>
            <a:r>
              <a:rPr b="1" lang="en-US" sz="2000" strike="noStrike" u="none">
                <a:solidFill>
                  <a:srgbClr val="c00000"/>
                </a:solidFill>
                <a:uFillTx/>
                <a:latin typeface="Calibri"/>
              </a:rPr>
              <a:t>reduces the memory footprint, making it feasible to run LLM models on less powerful hardware, including consumer GPUs.</a:t>
            </a:r>
            <a:endParaRPr b="0" lang="en-US" sz="2000" strike="noStrike" u="none">
              <a:solidFill>
                <a:srgbClr val="000000"/>
              </a:solidFill>
              <a:uFillTx/>
              <a:latin typeface="Arial"/>
            </a:endParaRPr>
          </a:p>
        </p:txBody>
      </p:sp>
      <p:sp>
        <p:nvSpPr>
          <p:cNvPr id="522" name="TextBox 7"/>
          <p:cNvSpPr/>
          <p:nvPr/>
        </p:nvSpPr>
        <p:spPr>
          <a:xfrm>
            <a:off x="1070280" y="3041280"/>
            <a:ext cx="10283040" cy="4053600"/>
          </a:xfrm>
          <a:prstGeom prst="rect">
            <a:avLst/>
          </a:prstGeom>
          <a:solidFill>
            <a:schemeClr val="accent5">
              <a:lumMod val="40000"/>
              <a:lumOff val="60000"/>
            </a:schemeClr>
          </a:solidFill>
          <a:ln w="0">
            <a:noFill/>
          </a:ln>
        </p:spPr>
        <p:style>
          <a:lnRef idx="0"/>
          <a:fillRef idx="0"/>
          <a:effectRef idx="0"/>
          <a:fontRef idx="minor"/>
        </p:style>
        <p:txBody>
          <a:bodyPr lIns="90000" rIns="90000" tIns="45000" bIns="45000" anchor="t">
            <a:spAutoFit/>
          </a:bodyPr>
          <a:p>
            <a:pPr defTabSz="914400">
              <a:lnSpc>
                <a:spcPct val="100000"/>
              </a:lnSpc>
            </a:pPr>
            <a:r>
              <a:rPr b="0" lang="en-US" sz="2000" strike="noStrike" u="none">
                <a:solidFill>
                  <a:schemeClr val="dk1"/>
                </a:solidFill>
                <a:uFillTx/>
                <a:latin typeface="Calibri"/>
              </a:rPr>
              <a:t>According to QLoRA paper:</a:t>
            </a:r>
            <a:endParaRPr b="0" lang="en-US" sz="2000" strike="noStrike" u="none">
              <a:solidFill>
                <a:srgbClr val="000000"/>
              </a:solidFill>
              <a:uFillTx/>
              <a:latin typeface="Arial"/>
            </a:endParaRPr>
          </a:p>
          <a:p>
            <a:pPr defTabSz="914400">
              <a:lnSpc>
                <a:spcPct val="100000"/>
              </a:lnSpc>
            </a:pPr>
            <a:endParaRPr b="0" lang="en-US" sz="2000" strike="noStrike" u="none">
              <a:solidFill>
                <a:srgbClr val="000000"/>
              </a:solidFill>
              <a:uFillTx/>
              <a:latin typeface="Arial"/>
            </a:endParaRPr>
          </a:p>
          <a:p>
            <a:pPr defTabSz="914400">
              <a:lnSpc>
                <a:spcPct val="100000"/>
              </a:lnSpc>
            </a:pPr>
            <a:r>
              <a:rPr b="0" lang="en-US" sz="2000" strike="noStrike" u="none">
                <a:solidFill>
                  <a:schemeClr val="dk1"/>
                </a:solidFill>
                <a:uFillTx/>
                <a:latin typeface="Calibri"/>
              </a:rPr>
              <a:t>QLORA introduces </a:t>
            </a:r>
            <a:r>
              <a:rPr b="1" lang="en-US" sz="2000" strike="noStrike" u="none">
                <a:solidFill>
                  <a:srgbClr val="c00000"/>
                </a:solidFill>
                <a:uFillTx/>
                <a:latin typeface="Calibri"/>
              </a:rPr>
              <a:t>multiple innovations </a:t>
            </a:r>
            <a:r>
              <a:rPr b="0" lang="en-US" sz="2000" strike="noStrike" u="none">
                <a:solidFill>
                  <a:schemeClr val="dk1"/>
                </a:solidFill>
                <a:uFillTx/>
                <a:latin typeface="Calibri"/>
              </a:rPr>
              <a:t>designed to reduce memory use without sacrificing performance: </a:t>
            </a:r>
            <a:endParaRPr b="0" lang="en-US" sz="2000" strike="noStrike" u="none">
              <a:solidFill>
                <a:srgbClr val="000000"/>
              </a:solidFill>
              <a:uFillTx/>
              <a:latin typeface="Arial"/>
            </a:endParaRPr>
          </a:p>
          <a:p>
            <a:pPr marL="343080" indent="-343080" defTabSz="914400">
              <a:lnSpc>
                <a:spcPct val="100000"/>
              </a:lnSpc>
              <a:buClr>
                <a:srgbClr val="c00000"/>
              </a:buClr>
              <a:buFont typeface="OpenSymbol"/>
              <a:buAutoNum type="arabicParenR"/>
            </a:pPr>
            <a:r>
              <a:rPr b="1" lang="en-US" sz="2000" strike="noStrike" u="none">
                <a:solidFill>
                  <a:srgbClr val="c00000"/>
                </a:solidFill>
                <a:uFillTx/>
                <a:latin typeface="Calibri"/>
              </a:rPr>
              <a:t>4-bit NormalFloat</a:t>
            </a:r>
            <a:r>
              <a:rPr b="0" lang="en-US" sz="2000" strike="noStrike" u="none">
                <a:solidFill>
                  <a:schemeClr val="dk1"/>
                </a:solidFill>
                <a:uFillTx/>
                <a:latin typeface="Calibri"/>
              </a:rPr>
              <a:t>, an information theoretically optimal quantization data type for normally distributed data that yields better empirical results than 4-bit Integers and 4-bit Floats. </a:t>
            </a:r>
            <a:endParaRPr b="0" lang="en-US" sz="2000" strike="noStrike" u="none">
              <a:solidFill>
                <a:srgbClr val="000000"/>
              </a:solidFill>
              <a:uFillTx/>
              <a:latin typeface="Arial"/>
            </a:endParaRPr>
          </a:p>
          <a:p>
            <a:pPr marL="343080" indent="-343080" defTabSz="914400">
              <a:lnSpc>
                <a:spcPct val="100000"/>
              </a:lnSpc>
              <a:buClr>
                <a:srgbClr val="c00000"/>
              </a:buClr>
              <a:buFont typeface="OpenSymbol"/>
              <a:buAutoNum type="arabicParenR"/>
            </a:pPr>
            <a:r>
              <a:rPr b="1" lang="en-US" sz="2000" strike="noStrike" u="none">
                <a:solidFill>
                  <a:srgbClr val="c00000"/>
                </a:solidFill>
                <a:uFillTx/>
                <a:latin typeface="Calibri"/>
              </a:rPr>
              <a:t>Double Quantization</a:t>
            </a:r>
            <a:r>
              <a:rPr b="0" lang="en-US" sz="2000" strike="noStrike" u="none">
                <a:solidFill>
                  <a:schemeClr val="dk1"/>
                </a:solidFill>
                <a:uFillTx/>
                <a:latin typeface="Calibri"/>
              </a:rPr>
              <a:t>, a method that quantizes the quantization constants, saving an average of about 0.37 bits per parameter (approximately 3 GB for a 65B model). </a:t>
            </a:r>
            <a:endParaRPr b="0" lang="en-US" sz="2000" strike="noStrike" u="none">
              <a:solidFill>
                <a:srgbClr val="000000"/>
              </a:solidFill>
              <a:uFillTx/>
              <a:latin typeface="Arial"/>
            </a:endParaRPr>
          </a:p>
          <a:p>
            <a:pPr marL="343080" indent="-343080" defTabSz="914400">
              <a:lnSpc>
                <a:spcPct val="100000"/>
              </a:lnSpc>
              <a:buClr>
                <a:srgbClr val="c00000"/>
              </a:buClr>
              <a:buFont typeface="OpenSymbol"/>
              <a:buAutoNum type="arabicParenR"/>
            </a:pPr>
            <a:r>
              <a:rPr b="1" lang="en-US" sz="2000" strike="noStrike" u="none">
                <a:solidFill>
                  <a:srgbClr val="c00000"/>
                </a:solidFill>
                <a:uFillTx/>
                <a:latin typeface="Calibri"/>
              </a:rPr>
              <a:t> </a:t>
            </a:r>
            <a:r>
              <a:rPr b="1" lang="en-US" sz="2000" strike="noStrike" u="none">
                <a:solidFill>
                  <a:srgbClr val="c00000"/>
                </a:solidFill>
                <a:uFillTx/>
                <a:latin typeface="Calibri"/>
              </a:rPr>
              <a:t>Paged Optimizers</a:t>
            </a:r>
            <a:r>
              <a:rPr b="0" lang="en-US" sz="2000" strike="noStrike" u="none">
                <a:solidFill>
                  <a:schemeClr val="dk1"/>
                </a:solidFill>
                <a:uFillTx/>
                <a:latin typeface="Calibri"/>
              </a:rPr>
              <a:t>, using NVIDIA unified memory to avoid the gradient checkpointing memory spikes that occur when processing a mini-batch with a long sequence length.</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24"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25" name="AutoShape 2"/>
          <p:cNvSpPr/>
          <p:nvPr/>
        </p:nvSpPr>
        <p:spPr>
          <a:xfrm>
            <a:off x="5943600" y="327672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IN" sz="1800" strike="noStrike" u="none">
              <a:solidFill>
                <a:schemeClr val="dk1"/>
              </a:solidFill>
              <a:uFillTx/>
              <a:latin typeface="Calibri"/>
            </a:endParaRPr>
          </a:p>
        </p:txBody>
      </p:sp>
      <p:pic>
        <p:nvPicPr>
          <p:cNvPr id="526" name="Picture 4" descr=""/>
          <p:cNvPicPr/>
          <p:nvPr/>
        </p:nvPicPr>
        <p:blipFill>
          <a:blip r:embed="rId1"/>
          <a:stretch/>
        </p:blipFill>
        <p:spPr>
          <a:xfrm>
            <a:off x="828720" y="861120"/>
            <a:ext cx="10229400" cy="4830480"/>
          </a:xfrm>
          <a:prstGeom prst="rect">
            <a:avLst/>
          </a:prstGeom>
          <a:noFill/>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27"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US" sz="4400" strike="noStrike" u="none">
                <a:solidFill>
                  <a:schemeClr val="dk1"/>
                </a:solidFill>
                <a:uFillTx/>
                <a:latin typeface="Calibri Light"/>
              </a:rPr>
              <a:t>Block-wise k-bit Quantization</a:t>
            </a:r>
            <a:endParaRPr b="0" lang="en-US" sz="4400" strike="noStrike" u="none">
              <a:solidFill>
                <a:schemeClr val="dk1"/>
              </a:solidFill>
              <a:uFillTx/>
              <a:latin typeface="Calibri"/>
            </a:endParaRPr>
          </a:p>
        </p:txBody>
      </p:sp>
      <p:sp>
        <p:nvSpPr>
          <p:cNvPr id="528" name="TextBox 4"/>
          <p:cNvSpPr/>
          <p:nvPr/>
        </p:nvSpPr>
        <p:spPr>
          <a:xfrm>
            <a:off x="708480" y="1080360"/>
            <a:ext cx="10775160" cy="2009880"/>
          </a:xfrm>
          <a:prstGeom prst="rect">
            <a:avLst/>
          </a:prstGeom>
          <a:noFill/>
          <a:ln w="50800">
            <a:solidFill>
              <a:srgbClr val="4472c4"/>
            </a:solidFill>
            <a:round/>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uFillTx/>
                <a:latin typeface="Calibri"/>
              </a:rPr>
              <a:t>Block-wise k-bit Quantization: Quantization is the process of discretizing an input from a representation that holds more information to a representation with less information. It often means taking a data type with more bits and converting it to fewer bits, for example from 32-bit floats to 8-bit Integers. To ensure that the entire range of the low-bit data type is used, the input data type is commonly rescaled into the target data type range through normalization by the absolute maximum of the input elements, which are usually structured as a tensor. For example, quantizing a 32-bit Floating Point (FP32) tensor into a Int8 tensor with range [−127, 127]:</a:t>
            </a:r>
            <a:endParaRPr b="0" lang="en-US" sz="1800" strike="noStrike" u="none">
              <a:solidFill>
                <a:srgbClr val="000000"/>
              </a:solidFill>
              <a:uFillTx/>
              <a:latin typeface="Arial"/>
            </a:endParaRPr>
          </a:p>
        </p:txBody>
      </p:sp>
      <p:pic>
        <p:nvPicPr>
          <p:cNvPr id="529" name="Picture 6" descr=""/>
          <p:cNvPicPr/>
          <p:nvPr/>
        </p:nvPicPr>
        <p:blipFill>
          <a:blip r:embed="rId1"/>
          <a:stretch/>
        </p:blipFill>
        <p:spPr>
          <a:xfrm>
            <a:off x="3005640" y="3034080"/>
            <a:ext cx="7561440" cy="904680"/>
          </a:xfrm>
          <a:prstGeom prst="rect">
            <a:avLst/>
          </a:prstGeom>
          <a:noFill/>
          <a:ln w="0">
            <a:noFill/>
          </a:ln>
        </p:spPr>
      </p:pic>
      <p:sp>
        <p:nvSpPr>
          <p:cNvPr id="530" name="TextBox 8"/>
          <p:cNvSpPr/>
          <p:nvPr/>
        </p:nvSpPr>
        <p:spPr>
          <a:xfrm>
            <a:off x="1038960" y="4138920"/>
            <a:ext cx="915408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uFillTx/>
                <a:latin typeface="Calibri"/>
              </a:rPr>
              <a:t>where c is the quantization constant or quantization scale. Dequantization is the inverse:</a:t>
            </a:r>
            <a:endParaRPr b="0" lang="en-US" sz="1800" strike="noStrike" u="none">
              <a:solidFill>
                <a:srgbClr val="000000"/>
              </a:solidFill>
              <a:uFillTx/>
              <a:latin typeface="Arial"/>
            </a:endParaRPr>
          </a:p>
        </p:txBody>
      </p:sp>
      <p:pic>
        <p:nvPicPr>
          <p:cNvPr id="531" name="Picture 10" descr=""/>
          <p:cNvPicPr/>
          <p:nvPr/>
        </p:nvPicPr>
        <p:blipFill>
          <a:blip r:embed="rId2"/>
          <a:stretch/>
        </p:blipFill>
        <p:spPr>
          <a:xfrm>
            <a:off x="4095360" y="5022720"/>
            <a:ext cx="5898960" cy="876600"/>
          </a:xfrm>
          <a:prstGeom prst="rect">
            <a:avLst/>
          </a:prstGeom>
          <a:noFill/>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2"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33"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34" name="Picture 2" descr=""/>
          <p:cNvPicPr/>
          <p:nvPr/>
        </p:nvPicPr>
        <p:blipFill>
          <a:blip r:embed="rId1"/>
          <a:stretch/>
        </p:blipFill>
        <p:spPr>
          <a:xfrm>
            <a:off x="1117080" y="907200"/>
            <a:ext cx="10161720" cy="5269320"/>
          </a:xfrm>
          <a:prstGeom prst="rect">
            <a:avLst/>
          </a:prstGeom>
          <a:noFill/>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35"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QLoRA ( Quantized LoRA)</a:t>
            </a:r>
            <a:endParaRPr b="0" lang="en-US" sz="4400" strike="noStrike" u="none">
              <a:solidFill>
                <a:schemeClr val="dk1"/>
              </a:solidFill>
              <a:uFillTx/>
              <a:latin typeface="Calibri"/>
            </a:endParaRPr>
          </a:p>
        </p:txBody>
      </p:sp>
      <p:sp>
        <p:nvSpPr>
          <p:cNvPr id="536"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37" name="Picture 4" descr=""/>
          <p:cNvPicPr/>
          <p:nvPr/>
        </p:nvPicPr>
        <p:blipFill>
          <a:blip r:embed="rId1"/>
          <a:stretch/>
        </p:blipFill>
        <p:spPr>
          <a:xfrm>
            <a:off x="1213920" y="1080720"/>
            <a:ext cx="10174680" cy="4893840"/>
          </a:xfrm>
          <a:prstGeom prst="rect">
            <a:avLst/>
          </a:prstGeom>
          <a:noFill/>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538"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39"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40" name="Picture 4" descr=""/>
          <p:cNvPicPr/>
          <p:nvPr/>
        </p:nvPicPr>
        <p:blipFill>
          <a:blip r:embed="rId1"/>
          <a:stretch/>
        </p:blipFill>
        <p:spPr>
          <a:xfrm>
            <a:off x="602280" y="801360"/>
            <a:ext cx="10172520" cy="5504400"/>
          </a:xfrm>
          <a:prstGeom prst="rect">
            <a:avLst/>
          </a:prstGeom>
          <a:noFill/>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QLORA Finetuning</a:t>
            </a:r>
            <a:endParaRPr b="0" lang="en-US" sz="4400" strike="noStrike" u="none">
              <a:solidFill>
                <a:schemeClr val="dk1"/>
              </a:solidFill>
              <a:uFillTx/>
              <a:latin typeface="Calibri"/>
            </a:endParaRPr>
          </a:p>
        </p:txBody>
      </p:sp>
      <p:sp>
        <p:nvSpPr>
          <p:cNvPr id="542"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43" name="Picture 2" descr=""/>
          <p:cNvPicPr/>
          <p:nvPr/>
        </p:nvPicPr>
        <p:blipFill>
          <a:blip r:embed="rId1"/>
          <a:stretch/>
        </p:blipFill>
        <p:spPr>
          <a:xfrm>
            <a:off x="1385280" y="1520280"/>
            <a:ext cx="8906400" cy="451656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US" sz="4400" strike="noStrike" u="none">
                <a:solidFill>
                  <a:schemeClr val="dk1"/>
                </a:solidFill>
                <a:uFillTx/>
                <a:latin typeface="Calibri Light"/>
              </a:rPr>
              <a:t>Low-Rank Adaptation, or LoRA</a:t>
            </a:r>
            <a:endParaRPr b="0" lang="en-US" sz="4400" strike="noStrike" u="none">
              <a:solidFill>
                <a:schemeClr val="dk1"/>
              </a:solidFill>
              <a:uFillTx/>
              <a:latin typeface="Calibri"/>
            </a:endParaRPr>
          </a:p>
        </p:txBody>
      </p:sp>
      <p:sp>
        <p:nvSpPr>
          <p:cNvPr id="129"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130" name="TextBox 4"/>
          <p:cNvSpPr/>
          <p:nvPr/>
        </p:nvSpPr>
        <p:spPr>
          <a:xfrm>
            <a:off x="1756080" y="1532880"/>
            <a:ext cx="8592840" cy="1309320"/>
          </a:xfrm>
          <a:prstGeom prst="rect">
            <a:avLst/>
          </a:prstGeom>
          <a:noFill/>
          <a:ln w="57150">
            <a:solidFill>
              <a:srgbClr val="70ad47">
                <a:lumMod val="60000"/>
                <a:lumOff val="40000"/>
              </a:srgbClr>
            </a:solidFill>
            <a:round/>
          </a:ln>
        </p:spPr>
        <p:style>
          <a:lnRef idx="0"/>
          <a:fillRef idx="0"/>
          <a:effectRef idx="0"/>
          <a:fontRef idx="minor"/>
        </p:style>
        <p:txBody>
          <a:bodyPr lIns="90000" rIns="90000" tIns="45000" bIns="45000" anchor="t">
            <a:spAutoFit/>
          </a:bodyPr>
          <a:p>
            <a:pPr defTabSz="914400">
              <a:lnSpc>
                <a:spcPct val="100000"/>
              </a:lnSpc>
            </a:pPr>
            <a:r>
              <a:rPr b="0" lang="en-US" sz="2000" strike="noStrike" u="none">
                <a:solidFill>
                  <a:schemeClr val="dk1"/>
                </a:solidFill>
                <a:uFillTx/>
                <a:latin typeface="Calibri"/>
              </a:rPr>
              <a:t>Low-Rank Adaptation, or LoRA,  </a:t>
            </a:r>
            <a:r>
              <a:rPr b="1" lang="en-US" sz="2000" strike="noStrike" u="none">
                <a:solidFill>
                  <a:srgbClr val="00b050"/>
                </a:solidFill>
                <a:uFillTx/>
                <a:latin typeface="Calibri"/>
              </a:rPr>
              <a:t>freezes the pretrained model weights </a:t>
            </a:r>
            <a:r>
              <a:rPr b="0" lang="en-US" sz="2000" strike="noStrike" u="none">
                <a:solidFill>
                  <a:schemeClr val="dk1"/>
                </a:solidFill>
                <a:uFillTx/>
                <a:latin typeface="Calibri"/>
              </a:rPr>
              <a:t>and </a:t>
            </a:r>
            <a:r>
              <a:rPr b="1" lang="en-US" sz="2000" strike="noStrike" u="none">
                <a:solidFill>
                  <a:srgbClr val="00b050"/>
                </a:solidFill>
                <a:uFillTx/>
                <a:latin typeface="Calibri"/>
              </a:rPr>
              <a:t>injects trainable rank decomposition matrices </a:t>
            </a:r>
            <a:r>
              <a:rPr b="0" lang="en-US" sz="2000" strike="noStrike" u="none">
                <a:solidFill>
                  <a:schemeClr val="dk1"/>
                </a:solidFill>
                <a:uFillTx/>
                <a:latin typeface="Calibri"/>
              </a:rPr>
              <a:t>into each layer of the Transformer architecture, greatly reducing the number of trainable parameters for downstream tasks</a:t>
            </a:r>
            <a:endParaRPr b="0" lang="en-US" sz="2000" strike="noStrike" u="none">
              <a:solidFill>
                <a:srgbClr val="000000"/>
              </a:solidFill>
              <a:uFillTx/>
              <a:latin typeface="Arial"/>
            </a:endParaRPr>
          </a:p>
        </p:txBody>
      </p:sp>
      <p:sp>
        <p:nvSpPr>
          <p:cNvPr id="131" name="TextBox 6"/>
          <p:cNvSpPr/>
          <p:nvPr/>
        </p:nvSpPr>
        <p:spPr>
          <a:xfrm>
            <a:off x="1756080" y="3429000"/>
            <a:ext cx="8592840" cy="2529000"/>
          </a:xfrm>
          <a:prstGeom prst="rect">
            <a:avLst/>
          </a:prstGeom>
          <a:solidFill>
            <a:schemeClr val="accent6">
              <a:lumMod val="20000"/>
              <a:lumOff val="80000"/>
            </a:schemeClr>
          </a:solid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0000"/>
              </a:buClr>
              <a:buFont typeface="Arial"/>
              <a:buChar char="•"/>
            </a:pPr>
            <a:r>
              <a:rPr b="0" lang="en-US" sz="2000" strike="noStrike" u="none">
                <a:solidFill>
                  <a:schemeClr val="dk1"/>
                </a:solidFill>
                <a:uFillTx/>
                <a:latin typeface="Calibri"/>
              </a:rPr>
              <a:t>Compared to GPT-3 175B fine-tuned with Adam, LoRA can reduce the number of trainable parameters by 10,000 times and the GPU memory requirement by 3 times.</a:t>
            </a:r>
            <a:endParaRPr b="0" lang="en-US" sz="2000" strike="noStrike" u="none">
              <a:solidFill>
                <a:srgbClr val="000000"/>
              </a:solidFill>
              <a:uFillTx/>
              <a:latin typeface="Arial"/>
            </a:endParaRPr>
          </a:p>
          <a:p>
            <a:pPr marL="285840" indent="-285840" defTabSz="914400">
              <a:lnSpc>
                <a:spcPct val="100000"/>
              </a:lnSpc>
              <a:buClr>
                <a:srgbClr val="000000"/>
              </a:buClr>
              <a:buFont typeface="Arial"/>
              <a:buChar char="•"/>
            </a:pPr>
            <a:r>
              <a:rPr b="0" lang="en-US" sz="2000" strike="noStrike" u="none">
                <a:solidFill>
                  <a:schemeClr val="dk1"/>
                </a:solidFill>
                <a:uFillTx/>
                <a:latin typeface="Calibri"/>
              </a:rPr>
              <a:t> </a:t>
            </a:r>
            <a:r>
              <a:rPr b="0" lang="en-US" sz="2000" strike="noStrike" u="none">
                <a:solidFill>
                  <a:schemeClr val="dk1"/>
                </a:solidFill>
                <a:uFillTx/>
                <a:latin typeface="Calibri"/>
              </a:rPr>
              <a:t>LoRA performs on-par or better than finetuning in model quality on RoBERTa, DeBERTa, GPT-2, and GPT-3, despite having fewer trainable parameters, </a:t>
            </a:r>
            <a:endParaRPr b="0" lang="en-US" sz="2000" strike="noStrike" u="none">
              <a:solidFill>
                <a:srgbClr val="000000"/>
              </a:solidFill>
              <a:uFillTx/>
              <a:latin typeface="Arial"/>
            </a:endParaRPr>
          </a:p>
          <a:p>
            <a:pPr marL="285840" indent="-285840" defTabSz="914400">
              <a:lnSpc>
                <a:spcPct val="100000"/>
              </a:lnSpc>
              <a:buClr>
                <a:srgbClr val="000000"/>
              </a:buClr>
              <a:buFont typeface="Arial"/>
              <a:buChar char="•"/>
            </a:pPr>
            <a:r>
              <a:rPr b="0" lang="en-US" sz="2000" strike="noStrike" u="none">
                <a:solidFill>
                  <a:schemeClr val="dk1"/>
                </a:solidFill>
                <a:uFillTx/>
                <a:latin typeface="Calibri"/>
              </a:rPr>
              <a:t>a higher training throughput, and, unlike adapters, no additional inference latency*</a:t>
            </a:r>
            <a:endParaRPr b="0" lang="en-US" sz="2000" strike="noStrike" u="none">
              <a:solidFill>
                <a:srgbClr val="000000"/>
              </a:solidFill>
              <a:uFillTx/>
              <a:latin typeface="Arial"/>
            </a:endParaRPr>
          </a:p>
        </p:txBody>
      </p:sp>
      <p:sp>
        <p:nvSpPr>
          <p:cNvPr id="132" name="TextBox 8"/>
          <p:cNvSpPr/>
          <p:nvPr/>
        </p:nvSpPr>
        <p:spPr>
          <a:xfrm>
            <a:off x="218160" y="5826600"/>
            <a:ext cx="11679120" cy="516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400" strike="noStrike" u="none">
                <a:solidFill>
                  <a:schemeClr val="dk1"/>
                </a:solidFill>
                <a:uFillTx/>
                <a:latin typeface="Calibri"/>
              </a:rPr>
              <a:t>*Inference latency refers to the time it takes for a model to process an input and produce an output. It's a crucial factor in real-time applications where quick responses are necessary</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1" lang="en-IN" sz="4400" strike="noStrike" u="none">
                <a:solidFill>
                  <a:srgbClr val="c00000"/>
                </a:solidFill>
                <a:uFillTx/>
                <a:latin typeface="Calibri"/>
              </a:rPr>
              <a:t>QLoRA Steps</a:t>
            </a:r>
            <a:endParaRPr b="0" lang="en-US" sz="4400" strike="noStrike" u="none">
              <a:solidFill>
                <a:schemeClr val="dk1"/>
              </a:solidFill>
              <a:uFillTx/>
              <a:latin typeface="Calibri"/>
            </a:endParaRPr>
          </a:p>
        </p:txBody>
      </p:sp>
      <p:sp>
        <p:nvSpPr>
          <p:cNvPr id="545"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lang="en-IN" sz="2800" strike="noStrike" u="none">
                <a:solidFill>
                  <a:schemeClr val="dk1"/>
                </a:solidFill>
                <a:uFillTx/>
                <a:latin typeface="Calibri"/>
              </a:rPr>
              <a:t>Normalisation</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IN" sz="2800" strike="noStrike" u="none">
                <a:solidFill>
                  <a:schemeClr val="dk1"/>
                </a:solidFill>
                <a:uFillTx/>
                <a:latin typeface="Calibri"/>
              </a:rPr>
              <a:t>Quantization </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IN" sz="2800" strike="noStrike" u="none">
                <a:solidFill>
                  <a:schemeClr val="dk1"/>
                </a:solidFill>
                <a:uFillTx/>
                <a:latin typeface="Calibri"/>
              </a:rPr>
              <a:t>Dequantization</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1" lang="en-IN" sz="2800" strike="noStrike" u="none">
                <a:solidFill>
                  <a:schemeClr val="dk1"/>
                </a:solidFill>
                <a:uFillTx/>
                <a:latin typeface="Calibri"/>
              </a:rPr>
              <a:t>Double Quantization</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1" lang="en-IN" sz="2400" strike="noStrike" u="none">
                <a:solidFill>
                  <a:schemeClr val="dk1"/>
                </a:solidFill>
                <a:uFillTx/>
                <a:latin typeface="Calibri"/>
              </a:rPr>
              <a:t>First Level Quantization</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1" lang="en-IN" sz="2400" strike="noStrike" u="none">
                <a:solidFill>
                  <a:schemeClr val="dk1"/>
                </a:solidFill>
                <a:uFillTx/>
                <a:latin typeface="Calibri"/>
              </a:rPr>
              <a:t>Quantizing the quantization constants</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1" lang="en-IN" sz="2400" strike="noStrike" u="none">
                <a:solidFill>
                  <a:schemeClr val="dk1"/>
                </a:solidFill>
                <a:uFillTx/>
                <a:latin typeface="Calibri"/>
              </a:rPr>
              <a:t>Dequantize the constants</a:t>
            </a:r>
            <a:endParaRPr b="0" lang="en-US" sz="24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1" lang="en-IN" sz="2400" strike="noStrike" u="none">
                <a:solidFill>
                  <a:schemeClr val="dk1"/>
                </a:solidFill>
                <a:uFillTx/>
                <a:latin typeface="Calibri"/>
              </a:rPr>
              <a:t>Dequantize the parameters using dequantized constants</a:t>
            </a:r>
            <a:endParaRPr b="0" lang="en-US" sz="2400" strike="noStrike" u="none">
              <a:solidFill>
                <a:schemeClr val="dk1"/>
              </a:solidFill>
              <a:uFillTx/>
              <a:latin typeface="Calibri"/>
            </a:endParaRPr>
          </a:p>
          <a:p>
            <a:pPr marL="228600" indent="-228600" defTabSz="914400">
              <a:lnSpc>
                <a:spcPct val="90000"/>
              </a:lnSpc>
              <a:spcBef>
                <a:spcPts val="1001"/>
              </a:spcBef>
              <a:buClr>
                <a:srgbClr val="242424"/>
              </a:buClr>
              <a:buFont typeface="Arial"/>
              <a:buChar char="•"/>
            </a:pPr>
            <a:r>
              <a:rPr b="1" lang="en-IN" sz="2800" strike="noStrike" u="none">
                <a:solidFill>
                  <a:srgbClr val="242424"/>
                </a:solidFill>
                <a:highlight>
                  <a:srgbClr val="ffffff"/>
                </a:highlight>
                <a:uFillTx/>
                <a:latin typeface="source-serif-pro"/>
              </a:rPr>
              <a:t>Unified Memory Paging/Paged Optimisers</a:t>
            </a:r>
            <a:endParaRPr b="0" lang="en-US" sz="28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6"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Normalisation</a:t>
            </a:r>
            <a:endParaRPr b="0" lang="en-US" sz="4400" strike="noStrike" u="none">
              <a:solidFill>
                <a:schemeClr val="dk1"/>
              </a:solidFill>
              <a:uFillTx/>
              <a:latin typeface="Calibri"/>
            </a:endParaRPr>
          </a:p>
        </p:txBody>
      </p:sp>
      <p:sp>
        <p:nvSpPr>
          <p:cNvPr id="547"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48" name="TextBox 4"/>
          <p:cNvSpPr/>
          <p:nvPr/>
        </p:nvSpPr>
        <p:spPr>
          <a:xfrm>
            <a:off x="1752480" y="2305440"/>
            <a:ext cx="8316000" cy="222444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242424"/>
              </a:buClr>
              <a:buFont typeface="Calibri Light"/>
              <a:buAutoNum type="arabicPeriod"/>
            </a:pPr>
            <a:r>
              <a:rPr b="1" lang="en-US" sz="2800" strike="noStrike" u="none">
                <a:solidFill>
                  <a:srgbClr val="242424"/>
                </a:solidFill>
                <a:highlight>
                  <a:srgbClr val="ffffff"/>
                </a:highlight>
                <a:uFillTx/>
                <a:latin typeface="source-serif-pro"/>
              </a:rPr>
              <a:t>Normalization</a:t>
            </a:r>
            <a:endParaRPr b="0" lang="en-US" sz="2800" strike="noStrike" u="none">
              <a:solidFill>
                <a:srgbClr val="000000"/>
              </a:solidFill>
              <a:uFillTx/>
              <a:latin typeface="Arial"/>
            </a:endParaRPr>
          </a:p>
          <a:p>
            <a:pPr defTabSz="914400">
              <a:lnSpc>
                <a:spcPct val="100000"/>
              </a:lnSpc>
            </a:pPr>
            <a:r>
              <a:rPr b="0" lang="en-US" sz="2800" strike="noStrike" u="none">
                <a:solidFill>
                  <a:srgbClr val="242424"/>
                </a:solidFill>
                <a:highlight>
                  <a:srgbClr val="ffffff"/>
                </a:highlight>
                <a:uFillTx/>
                <a:latin typeface="source-serif-pro"/>
              </a:rPr>
              <a:t>The weights of the model are first normalized to have zero mean and unit variance. This ensures that the weights are distributed around zero and fall within a certain range.</a:t>
            </a:r>
            <a:endParaRPr b="0" lang="en-US" sz="2800" strike="noStrike" u="none">
              <a:solidFill>
                <a:srgbClr val="000000"/>
              </a:solidFill>
              <a:uFillTx/>
              <a:latin typeface="Arial"/>
            </a:endParaRPr>
          </a:p>
        </p:txBody>
      </p:sp>
      <p:sp>
        <p:nvSpPr>
          <p:cNvPr id="549"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Quantization</a:t>
            </a:r>
            <a:endParaRPr b="0" lang="en-US" sz="4400" strike="noStrike" u="none">
              <a:solidFill>
                <a:schemeClr val="dk1"/>
              </a:solidFill>
              <a:uFillTx/>
              <a:latin typeface="Calibri"/>
            </a:endParaRPr>
          </a:p>
        </p:txBody>
      </p:sp>
      <p:pic>
        <p:nvPicPr>
          <p:cNvPr id="551" name="Picture 6" descr=""/>
          <p:cNvPicPr/>
          <p:nvPr/>
        </p:nvPicPr>
        <p:blipFill>
          <a:blip r:embed="rId1"/>
          <a:stretch/>
        </p:blipFill>
        <p:spPr>
          <a:xfrm>
            <a:off x="1284840" y="1252440"/>
            <a:ext cx="9739800" cy="3932280"/>
          </a:xfrm>
          <a:prstGeom prst="rect">
            <a:avLst/>
          </a:prstGeom>
          <a:noFill/>
          <a:ln w="0">
            <a:noFill/>
          </a:ln>
        </p:spPr>
      </p:pic>
      <p:sp>
        <p:nvSpPr>
          <p:cNvPr id="552"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54"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55" name="Picture 4" descr=""/>
          <p:cNvPicPr/>
          <p:nvPr/>
        </p:nvPicPr>
        <p:blipFill>
          <a:blip r:embed="rId1"/>
          <a:stretch/>
        </p:blipFill>
        <p:spPr>
          <a:xfrm>
            <a:off x="107280" y="465480"/>
            <a:ext cx="11739600" cy="5501160"/>
          </a:xfrm>
          <a:prstGeom prst="rect">
            <a:avLst/>
          </a:prstGeom>
          <a:noFill/>
          <a:ln w="0">
            <a:noFill/>
          </a:ln>
        </p:spPr>
      </p:pic>
      <p:sp>
        <p:nvSpPr>
          <p:cNvPr id="556"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
        <p:nvSpPr>
          <p:cNvPr id="557" name="Title 1"/>
          <p:cNvSpPr/>
          <p:nvPr/>
        </p:nvSpPr>
        <p:spPr>
          <a:xfrm>
            <a:off x="107280" y="2952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Quantization</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8"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59"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60" name="Picture 4" descr=""/>
          <p:cNvPicPr/>
          <p:nvPr/>
        </p:nvPicPr>
        <p:blipFill>
          <a:blip r:embed="rId1"/>
          <a:stretch/>
        </p:blipFill>
        <p:spPr>
          <a:xfrm>
            <a:off x="299160" y="2485080"/>
            <a:ext cx="11770560" cy="2792520"/>
          </a:xfrm>
          <a:prstGeom prst="rect">
            <a:avLst/>
          </a:prstGeom>
          <a:noFill/>
          <a:ln w="0">
            <a:noFill/>
          </a:ln>
        </p:spPr>
      </p:pic>
      <p:sp>
        <p:nvSpPr>
          <p:cNvPr id="561" name="Title 1"/>
          <p:cNvSpPr/>
          <p:nvPr/>
        </p:nvSpPr>
        <p:spPr>
          <a:xfrm>
            <a:off x="990720" y="51768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Quantization</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2"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63"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64" name="Picture 4" descr=""/>
          <p:cNvPicPr/>
          <p:nvPr/>
        </p:nvPicPr>
        <p:blipFill>
          <a:blip r:embed="rId1"/>
          <a:stretch/>
        </p:blipFill>
        <p:spPr>
          <a:xfrm>
            <a:off x="1323000" y="173520"/>
            <a:ext cx="7512120" cy="6197760"/>
          </a:xfrm>
          <a:prstGeom prst="rect">
            <a:avLst/>
          </a:prstGeom>
          <a:noFill/>
          <a:ln w="0">
            <a:noFill/>
          </a:ln>
        </p:spPr>
      </p:pic>
      <p:sp>
        <p:nvSpPr>
          <p:cNvPr id="565"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
        <p:nvSpPr>
          <p:cNvPr id="566" name="Title 1"/>
          <p:cNvSpPr/>
          <p:nvPr/>
        </p:nvSpPr>
        <p:spPr>
          <a:xfrm>
            <a:off x="5448240" y="11376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Quantization</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7"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68"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69" name="Picture 4" descr=""/>
          <p:cNvPicPr/>
          <p:nvPr/>
        </p:nvPicPr>
        <p:blipFill>
          <a:blip r:embed="rId1"/>
          <a:stretch/>
        </p:blipFill>
        <p:spPr>
          <a:xfrm>
            <a:off x="990720" y="419400"/>
            <a:ext cx="8926920" cy="5641920"/>
          </a:xfrm>
          <a:prstGeom prst="rect">
            <a:avLst/>
          </a:prstGeom>
          <a:noFill/>
          <a:ln w="0">
            <a:noFill/>
          </a:ln>
        </p:spPr>
      </p:pic>
      <p:sp>
        <p:nvSpPr>
          <p:cNvPr id="570"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
        <p:nvSpPr>
          <p:cNvPr id="571" name="Title 1"/>
          <p:cNvSpPr/>
          <p:nvPr/>
        </p:nvSpPr>
        <p:spPr>
          <a:xfrm>
            <a:off x="4660200" y="3168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Quantization</a:t>
            </a:r>
            <a:endParaRPr b="0" lang="en-US" sz="4400" strike="noStrike" u="none">
              <a:solidFill>
                <a:srgbClr val="000000"/>
              </a:solidFill>
              <a:uFillTx/>
              <a:latin typeface="Arial"/>
            </a:endParaRPr>
          </a:p>
        </p:txBody>
      </p:sp>
      <p:pic>
        <p:nvPicPr>
          <p:cNvPr id="572" name="Picture 7" descr=""/>
          <p:cNvPicPr/>
          <p:nvPr/>
        </p:nvPicPr>
        <p:blipFill>
          <a:blip r:embed="rId2"/>
          <a:stretch/>
        </p:blipFill>
        <p:spPr>
          <a:xfrm>
            <a:off x="8271720" y="4856760"/>
            <a:ext cx="3596760" cy="365400"/>
          </a:xfrm>
          <a:prstGeom prst="rect">
            <a:avLst/>
          </a:prstGeom>
          <a:noFill/>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Double Quantization</a:t>
            </a:r>
            <a:endParaRPr b="0" lang="en-US" sz="4400" strike="noStrike" u="none">
              <a:solidFill>
                <a:schemeClr val="dk1"/>
              </a:solidFill>
              <a:uFillTx/>
              <a:latin typeface="Calibri"/>
            </a:endParaRPr>
          </a:p>
        </p:txBody>
      </p:sp>
      <p:sp>
        <p:nvSpPr>
          <p:cNvPr id="574"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75" name="Picture 6" descr=""/>
          <p:cNvPicPr/>
          <p:nvPr/>
        </p:nvPicPr>
        <p:blipFill>
          <a:blip r:embed="rId1"/>
          <a:stretch/>
        </p:blipFill>
        <p:spPr>
          <a:xfrm>
            <a:off x="2576880" y="801360"/>
            <a:ext cx="6809760" cy="5484600"/>
          </a:xfrm>
          <a:prstGeom prst="rect">
            <a:avLst/>
          </a:prstGeom>
          <a:noFill/>
          <a:ln w="0">
            <a:noFill/>
          </a:ln>
        </p:spPr>
      </p:pic>
      <p:sp>
        <p:nvSpPr>
          <p:cNvPr id="576"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7"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Double Quantization</a:t>
            </a:r>
            <a:endParaRPr b="0" lang="en-US" sz="4400" strike="noStrike" u="none">
              <a:solidFill>
                <a:schemeClr val="dk1"/>
              </a:solidFill>
              <a:uFillTx/>
              <a:latin typeface="Calibri"/>
            </a:endParaRPr>
          </a:p>
        </p:txBody>
      </p:sp>
      <p:sp>
        <p:nvSpPr>
          <p:cNvPr id="578"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79" name="Picture 4" descr=""/>
          <p:cNvPicPr/>
          <p:nvPr/>
        </p:nvPicPr>
        <p:blipFill>
          <a:blip r:embed="rId1"/>
          <a:stretch/>
        </p:blipFill>
        <p:spPr>
          <a:xfrm>
            <a:off x="1060200" y="1308960"/>
            <a:ext cx="10293480" cy="4665600"/>
          </a:xfrm>
          <a:prstGeom prst="rect">
            <a:avLst/>
          </a:prstGeom>
          <a:noFill/>
          <a:ln w="0">
            <a:noFill/>
          </a:ln>
        </p:spPr>
      </p:pic>
      <p:sp>
        <p:nvSpPr>
          <p:cNvPr id="580"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1"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82"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83" name="Picture 4" descr=""/>
          <p:cNvPicPr/>
          <p:nvPr/>
        </p:nvPicPr>
        <p:blipFill>
          <a:blip r:embed="rId1"/>
          <a:stretch/>
        </p:blipFill>
        <p:spPr>
          <a:xfrm>
            <a:off x="653040" y="1465200"/>
            <a:ext cx="10480320" cy="4135320"/>
          </a:xfrm>
          <a:prstGeom prst="rect">
            <a:avLst/>
          </a:prstGeom>
          <a:noFill/>
          <a:ln w="0">
            <a:noFill/>
          </a:ln>
        </p:spPr>
      </p:pic>
      <p:sp>
        <p:nvSpPr>
          <p:cNvPr id="584" name="Title 1"/>
          <p:cNvSpPr/>
          <p:nvPr/>
        </p:nvSpPr>
        <p:spPr>
          <a:xfrm>
            <a:off x="990720" y="51768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Double Quantization</a:t>
            </a:r>
            <a:endParaRPr b="0" lang="en-US" sz="4400" strike="noStrike" u="none">
              <a:solidFill>
                <a:srgbClr val="000000"/>
              </a:solidFill>
              <a:uFillTx/>
              <a:latin typeface="Arial"/>
            </a:endParaRPr>
          </a:p>
        </p:txBody>
      </p:sp>
      <p:sp>
        <p:nvSpPr>
          <p:cNvPr id="585"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Rank of a Matrix</a:t>
            </a:r>
            <a:endParaRPr b="0" lang="en-US" sz="4400" strike="noStrike" u="none">
              <a:solidFill>
                <a:schemeClr val="dk1"/>
              </a:solidFill>
              <a:uFillTx/>
              <a:latin typeface="Calibri"/>
            </a:endParaRPr>
          </a:p>
        </p:txBody>
      </p:sp>
      <p:sp>
        <p:nvSpPr>
          <p:cNvPr id="134" name="TextBox 4"/>
          <p:cNvSpPr/>
          <p:nvPr/>
        </p:nvSpPr>
        <p:spPr>
          <a:xfrm>
            <a:off x="1392480" y="1375920"/>
            <a:ext cx="955944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c0d0e"/>
                </a:solidFill>
                <a:highlight>
                  <a:srgbClr val="ffffff"/>
                </a:highlight>
                <a:uFillTx/>
                <a:latin typeface="Georgia"/>
              </a:rPr>
              <a:t>The rank of the matrix gives the </a:t>
            </a:r>
            <a:r>
              <a:rPr b="0" lang="en-US" sz="1800" strike="noStrike" u="none">
                <a:solidFill>
                  <a:srgbClr val="0c0d0e"/>
                </a:solidFill>
                <a:highlight>
                  <a:srgbClr val="ffff00"/>
                </a:highlight>
                <a:uFillTx/>
                <a:latin typeface="Georgia"/>
              </a:rPr>
              <a:t>number of linearly independent column vectors of the matrix</a:t>
            </a:r>
            <a:r>
              <a:rPr b="0" lang="en-US" sz="1800" strike="noStrike" u="none">
                <a:solidFill>
                  <a:srgbClr val="0c0d0e"/>
                </a:solidFill>
                <a:highlight>
                  <a:srgbClr val="ffffff"/>
                </a:highlight>
                <a:uFillTx/>
                <a:latin typeface="Georgia"/>
              </a:rPr>
              <a:t> and this number also means the dimension of the linear space these vectors span.</a:t>
            </a:r>
            <a:endParaRPr b="0" lang="en-US" sz="1800" strike="noStrike" u="none">
              <a:solidFill>
                <a:srgbClr val="000000"/>
              </a:solidFill>
              <a:uFillTx/>
              <a:latin typeface="Arial"/>
            </a:endParaRPr>
          </a:p>
          <a:p>
            <a:pPr defTabSz="914400">
              <a:lnSpc>
                <a:spcPct val="100000"/>
              </a:lnSpc>
            </a:pPr>
            <a:r>
              <a:rPr b="0" lang="en-US" sz="1800" strike="noStrike" u="none">
                <a:solidFill>
                  <a:srgbClr val="0c0d0e"/>
                </a:solidFill>
                <a:highlight>
                  <a:srgbClr val="ffffff"/>
                </a:highlight>
                <a:uFillTx/>
                <a:latin typeface="Georgia"/>
              </a:rPr>
              <a:t>For example:</a:t>
            </a:r>
            <a:endParaRPr b="0" lang="en-US" sz="1800" strike="noStrike" u="none">
              <a:solidFill>
                <a:srgbClr val="000000"/>
              </a:solidFill>
              <a:uFillTx/>
              <a:latin typeface="Arial"/>
            </a:endParaRPr>
          </a:p>
        </p:txBody>
      </p:sp>
      <p:pic>
        <p:nvPicPr>
          <p:cNvPr id="135" name="Picture 8" descr=""/>
          <p:cNvPicPr/>
          <p:nvPr/>
        </p:nvPicPr>
        <p:blipFill>
          <a:blip r:embed="rId1"/>
          <a:stretch/>
        </p:blipFill>
        <p:spPr>
          <a:xfrm>
            <a:off x="1631880" y="2081160"/>
            <a:ext cx="1591920" cy="1779840"/>
          </a:xfrm>
          <a:prstGeom prst="rect">
            <a:avLst/>
          </a:prstGeom>
          <a:noFill/>
          <a:ln w="0">
            <a:noFill/>
          </a:ln>
        </p:spPr>
      </p:pic>
      <p:sp>
        <p:nvSpPr>
          <p:cNvPr id="136" name="TextBox 10"/>
          <p:cNvSpPr/>
          <p:nvPr/>
        </p:nvSpPr>
        <p:spPr>
          <a:xfrm>
            <a:off x="4450320" y="2682360"/>
            <a:ext cx="610956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0c0d0e"/>
                </a:solidFill>
                <a:highlight>
                  <a:srgbClr val="ffffff"/>
                </a:highlight>
                <a:uFillTx/>
                <a:latin typeface="Georgia"/>
              </a:rPr>
              <a:t>This matrix has 3 column vectors which span the 3 dimensional space, they are it's trivial base vectors, so they are linearly independent...</a:t>
            </a:r>
            <a:endParaRPr b="0" lang="en-US" sz="1800" strike="noStrike" u="none">
              <a:solidFill>
                <a:srgbClr val="000000"/>
              </a:solidFill>
              <a:uFillTx/>
              <a:latin typeface="Arial"/>
            </a:endParaRPr>
          </a:p>
        </p:txBody>
      </p:sp>
      <p:sp>
        <p:nvSpPr>
          <p:cNvPr id="137" name="TextBox 12"/>
          <p:cNvSpPr/>
          <p:nvPr/>
        </p:nvSpPr>
        <p:spPr>
          <a:xfrm>
            <a:off x="109440" y="4448880"/>
            <a:ext cx="868140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1800" strike="noStrike" u="none">
                <a:solidFill>
                  <a:srgbClr val="444444"/>
                </a:solidFill>
                <a:highlight>
                  <a:srgbClr val="ffffff"/>
                </a:highlight>
                <a:uFillTx/>
                <a:latin typeface="Poppins"/>
              </a:rPr>
              <a:t>Row-Echelon Form </a:t>
            </a:r>
            <a:r>
              <a:rPr b="0" i="1" lang="en-US" sz="1800" strike="noStrike" u="none">
                <a:solidFill>
                  <a:srgbClr val="444444"/>
                </a:solidFill>
                <a:highlight>
                  <a:srgbClr val="ffffff"/>
                </a:highlight>
                <a:uFillTx/>
                <a:latin typeface="Poppins"/>
              </a:rPr>
              <a:t>: A non-zero matrix is said to be in a row-echelon form if all zero rows occur as bottom rows of the matrix and if the first non-zero element in any lower row occurs to the right of the first non-zero entry in the higher row.</a:t>
            </a:r>
            <a:endParaRPr b="0" lang="en-US" sz="1800" strike="noStrike" u="none">
              <a:solidFill>
                <a:srgbClr val="000000"/>
              </a:solidFill>
              <a:uFillTx/>
              <a:latin typeface="Arial"/>
            </a:endParaRPr>
          </a:p>
        </p:txBody>
      </p:sp>
      <p:pic>
        <p:nvPicPr>
          <p:cNvPr id="138" name="Picture 14" descr=""/>
          <p:cNvPicPr/>
          <p:nvPr/>
        </p:nvPicPr>
        <p:blipFill>
          <a:blip r:embed="rId2"/>
          <a:stretch/>
        </p:blipFill>
        <p:spPr>
          <a:xfrm>
            <a:off x="8885880" y="4058640"/>
            <a:ext cx="2372760" cy="1460160"/>
          </a:xfrm>
          <a:prstGeom prst="rect">
            <a:avLst/>
          </a:prstGeom>
          <a:noFill/>
          <a:ln w="0">
            <a:noFill/>
          </a:ln>
        </p:spPr>
      </p:pic>
      <p:sp>
        <p:nvSpPr>
          <p:cNvPr id="139" name="TextBox 16"/>
          <p:cNvSpPr/>
          <p:nvPr/>
        </p:nvSpPr>
        <p:spPr>
          <a:xfrm>
            <a:off x="2090160" y="5623560"/>
            <a:ext cx="7428960" cy="63828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273239"/>
              </a:buClr>
              <a:buFont typeface="Arial"/>
              <a:buChar char="•"/>
            </a:pPr>
            <a:r>
              <a:rPr b="0" lang="en-US" sz="1800" strike="noStrike" u="none">
                <a:solidFill>
                  <a:srgbClr val="273239"/>
                </a:solidFill>
                <a:highlight>
                  <a:srgbClr val="ffff00"/>
                </a:highlight>
                <a:uFillTx/>
                <a:latin typeface="Nunito"/>
              </a:rPr>
              <a:t>Rank of a matrix is equal to the number of non-zero rows if it is in Echelon Form.</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87"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88" name="Picture 4" descr=""/>
          <p:cNvPicPr/>
          <p:nvPr/>
        </p:nvPicPr>
        <p:blipFill>
          <a:blip r:embed="rId1"/>
          <a:stretch/>
        </p:blipFill>
        <p:spPr>
          <a:xfrm>
            <a:off x="1023840" y="1354320"/>
            <a:ext cx="10144080" cy="4149000"/>
          </a:xfrm>
          <a:prstGeom prst="rect">
            <a:avLst/>
          </a:prstGeom>
          <a:noFill/>
          <a:ln w="0">
            <a:noFill/>
          </a:ln>
        </p:spPr>
      </p:pic>
      <p:sp>
        <p:nvSpPr>
          <p:cNvPr id="589" name="Title 1"/>
          <p:cNvSpPr/>
          <p:nvPr/>
        </p:nvSpPr>
        <p:spPr>
          <a:xfrm>
            <a:off x="990720" y="51768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Double Quantization</a:t>
            </a:r>
            <a:endParaRPr b="0" lang="en-US" sz="4400" strike="noStrike" u="none">
              <a:solidFill>
                <a:srgbClr val="000000"/>
              </a:solidFill>
              <a:uFillTx/>
              <a:latin typeface="Arial"/>
            </a:endParaRPr>
          </a:p>
        </p:txBody>
      </p:sp>
      <p:sp>
        <p:nvSpPr>
          <p:cNvPr id="590"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1"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a:buNone/>
            </a:pPr>
            <a:endParaRPr b="0" lang="en-US" sz="4400" strike="noStrike" u="none">
              <a:solidFill>
                <a:schemeClr val="dk1"/>
              </a:solidFill>
              <a:uFillTx/>
              <a:latin typeface="Calibri Light"/>
            </a:endParaRPr>
          </a:p>
        </p:txBody>
      </p:sp>
      <p:sp>
        <p:nvSpPr>
          <p:cNvPr id="592"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pic>
        <p:nvPicPr>
          <p:cNvPr id="593" name="Picture 4" descr=""/>
          <p:cNvPicPr/>
          <p:nvPr/>
        </p:nvPicPr>
        <p:blipFill>
          <a:blip r:embed="rId1"/>
          <a:stretch/>
        </p:blipFill>
        <p:spPr>
          <a:xfrm>
            <a:off x="762480" y="1376640"/>
            <a:ext cx="10666440" cy="4488120"/>
          </a:xfrm>
          <a:prstGeom prst="rect">
            <a:avLst/>
          </a:prstGeom>
          <a:noFill/>
          <a:ln w="0">
            <a:noFill/>
          </a:ln>
        </p:spPr>
      </p:pic>
      <p:sp>
        <p:nvSpPr>
          <p:cNvPr id="594" name="Title 1"/>
          <p:cNvSpPr/>
          <p:nvPr/>
        </p:nvSpPr>
        <p:spPr>
          <a:xfrm>
            <a:off x="990720" y="51768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Double Quantization</a:t>
            </a:r>
            <a:endParaRPr b="0" lang="en-US" sz="4400" strike="noStrike" u="none">
              <a:solidFill>
                <a:srgbClr val="000000"/>
              </a:solidFill>
              <a:uFillTx/>
              <a:latin typeface="Arial"/>
            </a:endParaRPr>
          </a:p>
        </p:txBody>
      </p:sp>
      <p:sp>
        <p:nvSpPr>
          <p:cNvPr id="595"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6" name="Picture 4" descr=""/>
          <p:cNvPicPr/>
          <p:nvPr/>
        </p:nvPicPr>
        <p:blipFill>
          <a:blip r:embed="rId1"/>
          <a:stretch/>
        </p:blipFill>
        <p:spPr>
          <a:xfrm>
            <a:off x="1686240" y="615960"/>
            <a:ext cx="8433000" cy="5625720"/>
          </a:xfrm>
          <a:prstGeom prst="rect">
            <a:avLst/>
          </a:prstGeom>
          <a:noFill/>
          <a:ln w="0">
            <a:noFill/>
          </a:ln>
        </p:spPr>
      </p:pic>
      <p:sp>
        <p:nvSpPr>
          <p:cNvPr id="597" name="Title 1"/>
          <p:cNvSpPr/>
          <p:nvPr/>
        </p:nvSpPr>
        <p:spPr>
          <a:xfrm>
            <a:off x="232200" y="11448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Double Quantization</a:t>
            </a:r>
            <a:endParaRPr b="0" lang="en-US" sz="4400" strike="noStrike" u="none">
              <a:solidFill>
                <a:srgbClr val="000000"/>
              </a:solidFill>
              <a:uFillTx/>
              <a:latin typeface="Arial"/>
            </a:endParaRPr>
          </a:p>
        </p:txBody>
      </p:sp>
      <p:sp>
        <p:nvSpPr>
          <p:cNvPr id="598"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9"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Paged Optimisers/Unified Memory paging</a:t>
            </a:r>
            <a:endParaRPr b="0" lang="en-US" sz="4400" strike="noStrike" u="none">
              <a:solidFill>
                <a:schemeClr val="dk1"/>
              </a:solidFill>
              <a:uFillTx/>
              <a:latin typeface="Calibri"/>
            </a:endParaRPr>
          </a:p>
        </p:txBody>
      </p:sp>
      <p:sp>
        <p:nvSpPr>
          <p:cNvPr id="600"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601" name="TextBox 4"/>
          <p:cNvSpPr/>
          <p:nvPr/>
        </p:nvSpPr>
        <p:spPr>
          <a:xfrm>
            <a:off x="1558800" y="1621080"/>
            <a:ext cx="8468280" cy="3504240"/>
          </a:xfrm>
          <a:prstGeom prst="rect">
            <a:avLst/>
          </a:prstGeom>
          <a:solidFill>
            <a:schemeClr val="accent5">
              <a:lumMod val="20000"/>
              <a:lumOff val="80000"/>
            </a:schemeClr>
          </a:solidFill>
          <a:ln w="0">
            <a:noFill/>
          </a:ln>
        </p:spPr>
        <p:style>
          <a:lnRef idx="0"/>
          <a:fillRef idx="0"/>
          <a:effectRef idx="0"/>
          <a:fontRef idx="minor"/>
        </p:style>
        <p:txBody>
          <a:bodyPr lIns="90000" rIns="90000" tIns="45000" bIns="45000" anchor="t">
            <a:spAutoFit/>
          </a:bodyPr>
          <a:p>
            <a:pPr defTabSz="914400">
              <a:lnSpc>
                <a:spcPct val="100000"/>
              </a:lnSpc>
            </a:pPr>
            <a:r>
              <a:rPr b="0" lang="en-US" sz="3200" strike="noStrike" u="none">
                <a:solidFill>
                  <a:schemeClr val="dk1"/>
                </a:solidFill>
                <a:uFillTx/>
                <a:latin typeface="Calibri"/>
              </a:rPr>
              <a:t>Paged optimizers are designed to efficiently manage memory usage, especially when training large models with long sequence lengths. They leverage memory paging techniques and NVIDIA's unified memory to avoid out-of-memory (OOM) errors and optimize performance</a:t>
            </a:r>
            <a:endParaRPr b="0" lang="en-US"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Paged Optimisers</a:t>
            </a:r>
            <a:endParaRPr b="0" lang="en-US" sz="4400" strike="noStrike" u="none">
              <a:solidFill>
                <a:schemeClr val="dk1"/>
              </a:solidFill>
              <a:uFillTx/>
              <a:latin typeface="Calibri"/>
            </a:endParaRPr>
          </a:p>
        </p:txBody>
      </p:sp>
      <p:sp>
        <p:nvSpPr>
          <p:cNvPr id="603"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604"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
        <p:nvSpPr>
          <p:cNvPr id="605" name="TextBox 5"/>
          <p:cNvSpPr/>
          <p:nvPr/>
        </p:nvSpPr>
        <p:spPr>
          <a:xfrm>
            <a:off x="1038960" y="1905480"/>
            <a:ext cx="9735840" cy="3747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400" strike="noStrike" u="none">
                <a:solidFill>
                  <a:schemeClr val="dk1"/>
                </a:solidFill>
                <a:uFillTx/>
                <a:latin typeface="Calibri"/>
              </a:rPr>
              <a:t>Memory Challenges in Training LLMs</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Training large language models involves handling massive amounts of data and numerous parameters, which can lead to significant memory usage. The main memory challenges include:</a:t>
            </a:r>
            <a:endParaRPr b="0" lang="en-US" sz="2400" strike="noStrike" u="none">
              <a:solidFill>
                <a:srgbClr val="000000"/>
              </a:solidFill>
              <a:uFillTx/>
              <a:latin typeface="Arial"/>
            </a:endParaRPr>
          </a:p>
          <a:p>
            <a:pPr lvl="1" marL="457200" indent="-216000" defTabSz="914400">
              <a:lnSpc>
                <a:spcPct val="100000"/>
              </a:lnSpc>
              <a:buClr>
                <a:srgbClr val="000000"/>
              </a:buClr>
              <a:buFont typeface="Arial"/>
              <a:buChar char="•"/>
            </a:pPr>
            <a:r>
              <a:rPr b="1" lang="en-US" sz="2400" strike="noStrike" u="none">
                <a:solidFill>
                  <a:schemeClr val="dk1"/>
                </a:solidFill>
                <a:uFillTx/>
                <a:latin typeface="Calibri"/>
              </a:rPr>
              <a:t>Memory Spikes</a:t>
            </a:r>
            <a:r>
              <a:rPr b="0" lang="en-US" sz="2400" strike="noStrike" u="none">
                <a:solidFill>
                  <a:schemeClr val="dk1"/>
                </a:solidFill>
                <a:uFillTx/>
                <a:latin typeface="Calibri"/>
              </a:rPr>
              <a:t>: These occur during gradient calculations, especially with long sequences, causing temporary peaks in memory usage.</a:t>
            </a:r>
            <a:endParaRPr b="0" lang="en-US" sz="2400" strike="noStrike" u="none">
              <a:solidFill>
                <a:srgbClr val="000000"/>
              </a:solidFill>
              <a:uFillTx/>
              <a:latin typeface="Arial"/>
            </a:endParaRPr>
          </a:p>
          <a:p>
            <a:pPr lvl="1" marL="457200" indent="-216000" defTabSz="914400">
              <a:lnSpc>
                <a:spcPct val="100000"/>
              </a:lnSpc>
              <a:buClr>
                <a:srgbClr val="000000"/>
              </a:buClr>
              <a:buFont typeface="Arial"/>
              <a:buChar char="•"/>
            </a:pPr>
            <a:r>
              <a:rPr b="1" lang="en-US" sz="2400" strike="noStrike" u="none">
                <a:solidFill>
                  <a:schemeClr val="dk1"/>
                </a:solidFill>
                <a:uFillTx/>
                <a:latin typeface="Calibri"/>
              </a:rPr>
              <a:t>Gradient Checkpointing</a:t>
            </a:r>
            <a:r>
              <a:rPr b="0" lang="en-US" sz="2400" strike="noStrike" u="none">
                <a:solidFill>
                  <a:schemeClr val="dk1"/>
                </a:solidFill>
                <a:uFillTx/>
                <a:latin typeface="Calibri"/>
              </a:rPr>
              <a:t>: This technique saves intermediate activations at specific points to reduce memory usage but can still cause spikes.</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How Paged Optimizers Work</a:t>
            </a:r>
            <a:endParaRPr b="0" lang="en-US" sz="4400" strike="noStrike" u="none">
              <a:solidFill>
                <a:schemeClr val="dk1"/>
              </a:solidFill>
              <a:uFillTx/>
              <a:latin typeface="Calibri"/>
            </a:endParaRPr>
          </a:p>
        </p:txBody>
      </p:sp>
      <p:sp>
        <p:nvSpPr>
          <p:cNvPr id="607" name="Title 1"/>
          <p:cNvSpPr/>
          <p:nvPr/>
        </p:nvSpPr>
        <p:spPr>
          <a:xfrm>
            <a:off x="9272160" y="173520"/>
            <a:ext cx="2517840" cy="435600"/>
          </a:xfrm>
          <a:prstGeom prst="rect">
            <a:avLst/>
          </a:prstGeom>
          <a:noFill/>
          <a:ln w="0">
            <a:noFill/>
          </a:ln>
        </p:spPr>
        <p:style>
          <a:lnRef idx="0"/>
          <a:fillRef idx="0"/>
          <a:effectRef idx="0"/>
          <a:fontRef idx="minor"/>
        </p:style>
        <p:txBody>
          <a:bodyPr anchor="ctr">
            <a:normAutofit fontScale="62500" lnSpcReduction="19999"/>
          </a:bodyPr>
          <a:p>
            <a:pPr defTabSz="914400">
              <a:lnSpc>
                <a:spcPct val="90000"/>
              </a:lnSpc>
            </a:pPr>
            <a:r>
              <a:rPr b="1" lang="en-IN" sz="4400" strike="noStrike" u="none">
                <a:solidFill>
                  <a:srgbClr val="c00000"/>
                </a:solidFill>
                <a:uFillTx/>
                <a:latin typeface="Calibri"/>
              </a:rPr>
              <a:t>QLoRA Steps</a:t>
            </a:r>
            <a:endParaRPr b="0" lang="en-US" sz="4400" strike="noStrike" u="none">
              <a:solidFill>
                <a:srgbClr val="000000"/>
              </a:solidFill>
              <a:uFillTx/>
              <a:latin typeface="Arial"/>
            </a:endParaRPr>
          </a:p>
        </p:txBody>
      </p:sp>
      <p:sp>
        <p:nvSpPr>
          <p:cNvPr id="608" name="TextBox 6"/>
          <p:cNvSpPr/>
          <p:nvPr/>
        </p:nvSpPr>
        <p:spPr>
          <a:xfrm>
            <a:off x="924840" y="992880"/>
            <a:ext cx="9829440" cy="564012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buClr>
                <a:srgbClr val="000000"/>
              </a:buClr>
              <a:buFont typeface="OpenSymbol"/>
              <a:buAutoNum type="arabicPeriod"/>
            </a:pPr>
            <a:r>
              <a:rPr b="1" lang="en-US" sz="2800" strike="noStrike" u="none">
                <a:solidFill>
                  <a:schemeClr val="dk1"/>
                </a:solidFill>
                <a:uFillTx/>
                <a:latin typeface="Calibri"/>
              </a:rPr>
              <a:t>Unified Memory</a:t>
            </a:r>
            <a:r>
              <a:rPr b="0" lang="en-US" sz="2800" strike="noStrike" u="none">
                <a:solidFill>
                  <a:schemeClr val="dk1"/>
                </a:solidFill>
                <a:uFillTx/>
                <a:latin typeface="Calibri"/>
              </a:rPr>
              <a:t>: Paged optimizers utilize NVIDIA's unified memory, which </a:t>
            </a:r>
            <a:r>
              <a:rPr b="1" lang="en-US" sz="2800" strike="noStrike" u="none">
                <a:solidFill>
                  <a:srgbClr val="c00000"/>
                </a:solidFill>
                <a:uFillTx/>
                <a:latin typeface="Calibri"/>
              </a:rPr>
              <a:t>allows a GPU to use both its own VRAM and the system RAM</a:t>
            </a:r>
            <a:r>
              <a:rPr b="0" lang="en-US" sz="2800" strike="noStrike" u="none">
                <a:solidFill>
                  <a:schemeClr val="dk1"/>
                </a:solidFill>
                <a:uFillTx/>
                <a:latin typeface="Calibri"/>
              </a:rPr>
              <a:t>. This approach provides a larger memory pool, reducing the risk of OOM errors when the GPU's VRAM is insufficient.</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a:p>
            <a:pPr marL="343080" indent="-343080" defTabSz="914400">
              <a:lnSpc>
                <a:spcPct val="100000"/>
              </a:lnSpc>
              <a:buClr>
                <a:srgbClr val="000000"/>
              </a:buClr>
              <a:buFont typeface="OpenSymbol"/>
              <a:buAutoNum type="arabicPeriod"/>
            </a:pPr>
            <a:r>
              <a:rPr b="1" lang="en-US" sz="2800" strike="noStrike" u="none">
                <a:solidFill>
                  <a:schemeClr val="dk1"/>
                </a:solidFill>
                <a:uFillTx/>
                <a:latin typeface="Calibri"/>
              </a:rPr>
              <a:t>Paging System</a:t>
            </a:r>
            <a:r>
              <a:rPr b="0" lang="en-US" sz="2800" strike="noStrike" u="none">
                <a:solidFill>
                  <a:schemeClr val="dk1"/>
                </a:solidFill>
                <a:uFillTx/>
                <a:latin typeface="Calibri"/>
              </a:rPr>
              <a:t>: Similar to how operating systems manage memory, paged optimizers use a </a:t>
            </a:r>
            <a:r>
              <a:rPr b="1" lang="en-US" sz="2800" strike="noStrike" u="none">
                <a:solidFill>
                  <a:srgbClr val="c00000"/>
                </a:solidFill>
                <a:uFillTx/>
                <a:latin typeface="Calibri"/>
              </a:rPr>
              <a:t>paging system to dynamically allocate and deallocate memory</a:t>
            </a:r>
            <a:r>
              <a:rPr b="0" lang="en-US" sz="2800" strike="noStrike" u="none">
                <a:solidFill>
                  <a:schemeClr val="dk1"/>
                </a:solidFill>
                <a:uFillTx/>
                <a:latin typeface="Calibri"/>
              </a:rPr>
              <a:t>. When processing a mini-batch, only the required portions of the model and data are loaded into the GPU memory, while the rest remain in the system RAM.</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TextBox 5"/>
          <p:cNvSpPr/>
          <p:nvPr/>
        </p:nvSpPr>
        <p:spPr>
          <a:xfrm>
            <a:off x="1143000" y="1033200"/>
            <a:ext cx="10130760" cy="6067080"/>
          </a:xfrm>
          <a:prstGeom prst="rect">
            <a:avLst/>
          </a:prstGeom>
          <a:noFill/>
          <a:ln w="0">
            <a:noFill/>
          </a:ln>
        </p:spPr>
        <p:style>
          <a:lnRef idx="0"/>
          <a:fillRef idx="0"/>
          <a:effectRef idx="0"/>
          <a:fontRef idx="minor"/>
        </p:style>
        <p:txBody>
          <a:bodyPr lIns="90000" rIns="90000" tIns="45000" bIns="45000" anchor="t">
            <a:spAutoFit/>
          </a:bodyPr>
          <a:p>
            <a:pPr marL="457200" defTabSz="914400">
              <a:lnSpc>
                <a:spcPct val="100000"/>
              </a:lnSpc>
            </a:pPr>
            <a:r>
              <a:rPr b="1" lang="en-US" sz="2800" strike="noStrike" u="none">
                <a:solidFill>
                  <a:schemeClr val="dk1"/>
                </a:solidFill>
                <a:uFillTx/>
                <a:latin typeface="Calibri"/>
              </a:rPr>
              <a:t>1. Avoiding Memory Spikes</a:t>
            </a:r>
            <a:r>
              <a:rPr b="0" lang="en-US" sz="2800" strike="noStrike" u="none">
                <a:solidFill>
                  <a:schemeClr val="dk1"/>
                </a:solidFill>
                <a:uFillTx/>
                <a:latin typeface="Calibri"/>
              </a:rPr>
              <a:t>: By </a:t>
            </a:r>
            <a:r>
              <a:rPr b="1" lang="en-US" sz="2800" strike="noStrike" u="none">
                <a:solidFill>
                  <a:srgbClr val="c00000"/>
                </a:solidFill>
                <a:uFillTx/>
                <a:latin typeface="Calibri"/>
              </a:rPr>
              <a:t>spreading the memory usage more evenly between the GPU memory and system RAM</a:t>
            </a:r>
            <a:r>
              <a:rPr b="0" lang="en-US" sz="2800" strike="noStrike" u="none">
                <a:solidFill>
                  <a:schemeClr val="dk1"/>
                </a:solidFill>
                <a:uFillTx/>
                <a:latin typeface="Calibri"/>
              </a:rPr>
              <a:t>, paged optimizers help in mitigating memory spikes. This approach ensures that large models and long sequences can be processed without causing sudden peaks in memory usage that could lead to OOM errors.</a:t>
            </a:r>
            <a:endParaRPr b="0" lang="en-US" sz="2800" strike="noStrike" u="none">
              <a:solidFill>
                <a:srgbClr val="000000"/>
              </a:solidFill>
              <a:uFillTx/>
              <a:latin typeface="Arial"/>
            </a:endParaRPr>
          </a:p>
          <a:p>
            <a:pPr marL="457200" defTabSz="914400">
              <a:lnSpc>
                <a:spcPct val="100000"/>
              </a:lnSpc>
            </a:pPr>
            <a:r>
              <a:rPr b="1" lang="en-US" sz="2800" strike="noStrike" u="none">
                <a:solidFill>
                  <a:schemeClr val="dk1"/>
                </a:solidFill>
                <a:uFillTx/>
                <a:latin typeface="Calibri"/>
              </a:rPr>
              <a:t>2. Efficiency in Training</a:t>
            </a:r>
            <a:r>
              <a:rPr b="0" lang="en-US" sz="2800" strike="noStrike" u="none">
                <a:solidFill>
                  <a:schemeClr val="dk1"/>
                </a:solidFill>
                <a:uFillTx/>
                <a:latin typeface="Calibri"/>
              </a:rPr>
              <a:t>: The optimizer </a:t>
            </a:r>
            <a:r>
              <a:rPr b="1" lang="en-US" sz="2800" strike="noStrike" u="none">
                <a:solidFill>
                  <a:srgbClr val="c00000"/>
                </a:solidFill>
                <a:uFillTx/>
                <a:latin typeface="Calibri"/>
              </a:rPr>
              <a:t>dynamically pages data in and out of GPU memory, ensuring that the GPU is not overwhelmed </a:t>
            </a:r>
            <a:r>
              <a:rPr b="0" lang="en-US" sz="2800" strike="noStrike" u="none">
                <a:solidFill>
                  <a:schemeClr val="dk1"/>
                </a:solidFill>
                <a:uFillTx/>
                <a:latin typeface="Calibri"/>
              </a:rPr>
              <a:t>by large memory demands at any given time. This dynamic management makes it possible to handle larger models or longer sequences than what would typically fit into the GPU's VRAM alone.</a:t>
            </a:r>
            <a:endParaRPr b="0" lang="en-US" sz="2800" strike="noStrike" u="none">
              <a:solidFill>
                <a:srgbClr val="000000"/>
              </a:solidFill>
              <a:uFillTx/>
              <a:latin typeface="Arial"/>
            </a:endParaRPr>
          </a:p>
        </p:txBody>
      </p:sp>
      <p:sp>
        <p:nvSpPr>
          <p:cNvPr id="610" name="Title 1"/>
          <p:cNvSpPr/>
          <p:nvPr/>
        </p:nvSpPr>
        <p:spPr>
          <a:xfrm>
            <a:off x="252720" y="358920"/>
            <a:ext cx="10515240" cy="435600"/>
          </a:xfrm>
          <a:prstGeom prst="rect">
            <a:avLst/>
          </a:prstGeom>
          <a:noFill/>
          <a:ln w="0">
            <a:noFill/>
          </a:ln>
        </p:spPr>
        <p:style>
          <a:lnRef idx="0"/>
          <a:fillRef idx="0"/>
          <a:effectRef idx="0"/>
          <a:fontRef idx="minor"/>
        </p:style>
        <p:txBody>
          <a:bodyPr anchor="ctr">
            <a:normAutofit fontScale="70000" lnSpcReduction="19999"/>
          </a:bodyPr>
          <a:p>
            <a:pPr defTabSz="914400">
              <a:lnSpc>
                <a:spcPct val="90000"/>
              </a:lnSpc>
            </a:pPr>
            <a:r>
              <a:rPr b="0" lang="en-IN" sz="4400" strike="noStrike" u="none">
                <a:solidFill>
                  <a:schemeClr val="dk1"/>
                </a:solidFill>
                <a:uFillTx/>
                <a:latin typeface="Calibri Light"/>
              </a:rPr>
              <a:t>How Paged Optimizers Help</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1"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US" sz="4400" strike="noStrike" u="none">
                <a:solidFill>
                  <a:schemeClr val="dk1"/>
                </a:solidFill>
                <a:uFillTx/>
                <a:latin typeface="Calibri Light"/>
              </a:rPr>
              <a:t>Benefits of Paged Optimizers</a:t>
            </a:r>
            <a:endParaRPr b="0" lang="en-US" sz="4400" strike="noStrike" u="none">
              <a:solidFill>
                <a:schemeClr val="dk1"/>
              </a:solidFill>
              <a:uFillTx/>
              <a:latin typeface="Calibri"/>
            </a:endParaRPr>
          </a:p>
        </p:txBody>
      </p:sp>
      <p:sp>
        <p:nvSpPr>
          <p:cNvPr id="612" name="PlaceHolder 2"/>
          <p:cNvSpPr>
            <a:spLocks noGrp="1"/>
          </p:cNvSpPr>
          <p:nvPr>
            <p:ph/>
          </p:nvPr>
        </p:nvSpPr>
        <p:spPr>
          <a:xfrm>
            <a:off x="838080" y="992880"/>
            <a:ext cx="10515240" cy="518400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613" name="TextBox 4"/>
          <p:cNvSpPr/>
          <p:nvPr/>
        </p:nvSpPr>
        <p:spPr>
          <a:xfrm>
            <a:off x="1278000" y="1659240"/>
            <a:ext cx="8166960" cy="478620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00000"/>
              </a:lnSpc>
              <a:buClr>
                <a:srgbClr val="c00000"/>
              </a:buClr>
              <a:buFont typeface="Arial"/>
              <a:buChar char="•"/>
            </a:pPr>
            <a:r>
              <a:rPr b="1" lang="en-US" sz="2800" strike="noStrike" u="none">
                <a:solidFill>
                  <a:srgbClr val="c00000"/>
                </a:solidFill>
                <a:uFillTx/>
                <a:latin typeface="Calibri"/>
              </a:rPr>
              <a:t>Increased Model Size</a:t>
            </a:r>
            <a:r>
              <a:rPr b="0" lang="en-US" sz="2800" strike="noStrike" u="none">
                <a:solidFill>
                  <a:schemeClr val="dk1"/>
                </a:solidFill>
                <a:uFillTx/>
                <a:latin typeface="Calibri"/>
              </a:rPr>
              <a:t>: Allows for training larger models than what the GPU VRAM alone would permit.</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a:p>
            <a:pPr marL="457200" indent="-457200" defTabSz="914400">
              <a:lnSpc>
                <a:spcPct val="100000"/>
              </a:lnSpc>
              <a:buClr>
                <a:srgbClr val="c00000"/>
              </a:buClr>
              <a:buFont typeface="Arial"/>
              <a:buChar char="•"/>
            </a:pPr>
            <a:r>
              <a:rPr b="1" lang="en-US" sz="2800" strike="noStrike" u="none">
                <a:solidFill>
                  <a:srgbClr val="c00000"/>
                </a:solidFill>
                <a:uFillTx/>
                <a:latin typeface="Calibri"/>
              </a:rPr>
              <a:t>Handling Long Sequences</a:t>
            </a:r>
            <a:r>
              <a:rPr b="0" lang="en-US" sz="2800" strike="noStrike" u="none">
                <a:solidFill>
                  <a:schemeClr val="dk1"/>
                </a:solidFill>
                <a:uFillTx/>
                <a:latin typeface="Calibri"/>
              </a:rPr>
              <a:t>: Enables processing of longer sequences without running into OOM errors.</a:t>
            </a:r>
            <a:endParaRPr b="0" lang="en-US" sz="2800" strike="noStrike" u="none">
              <a:solidFill>
                <a:srgbClr val="000000"/>
              </a:solidFill>
              <a:uFillTx/>
              <a:latin typeface="Arial"/>
            </a:endParaRPr>
          </a:p>
          <a:p>
            <a:pPr defTabSz="914400">
              <a:lnSpc>
                <a:spcPct val="100000"/>
              </a:lnSpc>
            </a:pPr>
            <a:endParaRPr b="0" lang="en-US" sz="2800" strike="noStrike" u="none">
              <a:solidFill>
                <a:srgbClr val="000000"/>
              </a:solidFill>
              <a:uFillTx/>
              <a:latin typeface="Arial"/>
            </a:endParaRPr>
          </a:p>
          <a:p>
            <a:pPr marL="457200" indent="-457200" defTabSz="914400">
              <a:lnSpc>
                <a:spcPct val="100000"/>
              </a:lnSpc>
              <a:buClr>
                <a:srgbClr val="c00000"/>
              </a:buClr>
              <a:buFont typeface="Arial"/>
              <a:buChar char="•"/>
            </a:pPr>
            <a:r>
              <a:rPr b="1" lang="en-US" sz="2800" strike="noStrike" u="none">
                <a:solidFill>
                  <a:srgbClr val="c00000"/>
                </a:solidFill>
                <a:uFillTx/>
                <a:latin typeface="Calibri"/>
              </a:rPr>
              <a:t>Efficient Memory Use</a:t>
            </a:r>
            <a:r>
              <a:rPr b="0" lang="en-US" sz="2800" strike="noStrike" u="none">
                <a:solidFill>
                  <a:schemeClr val="dk1"/>
                </a:solidFill>
                <a:uFillTx/>
                <a:latin typeface="Calibri"/>
              </a:rPr>
              <a:t>: Optimizes memory allocation dynamically, improving training efficiency.</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4" name="PlaceHolder 1"/>
          <p:cNvSpPr>
            <a:spLocks noGrp="1"/>
          </p:cNvSpPr>
          <p:nvPr>
            <p:ph/>
          </p:nvPr>
        </p:nvSpPr>
        <p:spPr>
          <a:xfrm>
            <a:off x="571320" y="1137240"/>
            <a:ext cx="11208960" cy="4907880"/>
          </a:xfrm>
          <a:prstGeom prst="rect">
            <a:avLst/>
          </a:prstGeom>
          <a:noFill/>
          <a:ln w="0">
            <a:noFill/>
          </a:ln>
        </p:spPr>
        <p:txBody>
          <a:bodyPr lIns="91440" rIns="91440" tIns="45720" bIns="45720" anchor="t">
            <a:noAutofit/>
          </a:bodyPr>
          <a:p>
            <a:pPr indent="0">
              <a:lnSpc>
                <a:spcPct val="90000"/>
              </a:lnSpc>
              <a:spcBef>
                <a:spcPts val="1417"/>
              </a:spcBef>
              <a:buNone/>
            </a:pPr>
            <a:endParaRPr b="0" lang="en-US" sz="2800" strike="noStrike" u="none">
              <a:solidFill>
                <a:schemeClr val="dk1"/>
              </a:solidFill>
              <a:uFillTx/>
              <a:latin typeface="Georgia"/>
            </a:endParaRPr>
          </a:p>
        </p:txBody>
      </p:sp>
      <p:sp>
        <p:nvSpPr>
          <p:cNvPr id="615" name="PlaceHolder 2"/>
          <p:cNvSpPr>
            <a:spLocks noGrp="1"/>
          </p:cNvSpPr>
          <p:nvPr>
            <p:ph type="title"/>
          </p:nvPr>
        </p:nvSpPr>
        <p:spPr>
          <a:xfrm>
            <a:off x="571320" y="348840"/>
            <a:ext cx="11208960" cy="463680"/>
          </a:xfrm>
          <a:prstGeom prst="rect">
            <a:avLst/>
          </a:prstGeom>
          <a:noFill/>
          <a:ln w="0">
            <a:noFill/>
          </a:ln>
        </p:spPr>
        <p:txBody>
          <a:bodyPr lIns="91440" rIns="91440" tIns="45720" bIns="45720" anchor="ctr">
            <a:noAutofit/>
          </a:bodyPr>
          <a:p>
            <a:pPr indent="0">
              <a:buNone/>
            </a:pPr>
            <a:endParaRPr b="0" lang="en-US" sz="3200" strike="noStrike" u="none">
              <a:solidFill>
                <a:srgbClr val="a4123f"/>
              </a:solidFill>
              <a:uFillTx/>
              <a:latin typeface="Georgia"/>
            </a:endParaRPr>
          </a:p>
        </p:txBody>
      </p:sp>
      <p:sp>
        <p:nvSpPr>
          <p:cNvPr id="616" name="Rectangle 3"/>
          <p:cNvSpPr/>
          <p:nvPr/>
        </p:nvSpPr>
        <p:spPr>
          <a:xfrm>
            <a:off x="3426120" y="2967480"/>
            <a:ext cx="5339880" cy="914040"/>
          </a:xfrm>
          <a:prstGeom prst="rect">
            <a:avLst/>
          </a:prstGeom>
          <a:noFill/>
          <a:ln w="0">
            <a:noFill/>
          </a:ln>
        </p:spPr>
        <p:style>
          <a:lnRef idx="0"/>
          <a:fillRef idx="0"/>
          <a:effectRef idx="0"/>
          <a:fontRef idx="minor"/>
        </p:style>
        <p:txBody>
          <a:bodyPr wrap="none" anchor="t">
            <a:spAutoFit/>
          </a:bodyPr>
          <a:p>
            <a:pPr algn="ctr" defTabSz="914400">
              <a:lnSpc>
                <a:spcPct val="100000"/>
              </a:lnSpc>
            </a:pPr>
            <a:r>
              <a:rPr b="0" lang="en-IN" sz="5400" strike="noStrike" u="none">
                <a:solidFill>
                  <a:schemeClr val="accent5"/>
                </a:solidFill>
                <a:uFillTx/>
                <a:latin typeface="Calibri"/>
              </a:rPr>
              <a:t>Namah Shivaya </a:t>
            </a:r>
            <a:endParaRPr b="0" lang="en-US" sz="5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7" name="PlaceHolder 1"/>
          <p:cNvSpPr>
            <a:spLocks noGrp="1"/>
          </p:cNvSpPr>
          <p:nvPr>
            <p:ph/>
          </p:nvPr>
        </p:nvSpPr>
        <p:spPr>
          <a:xfrm>
            <a:off x="491400" y="974880"/>
            <a:ext cx="11208960" cy="49078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IN" sz="2800" strike="noStrike" u="sng">
                <a:solidFill>
                  <a:schemeClr val="dk1"/>
                </a:solidFill>
                <a:uFillTx/>
                <a:latin typeface="Georgia"/>
                <a:hlinkClick r:id="rId1"/>
              </a:rPr>
              <a:t>https://medium.com/@shravankoninti/decoding-strategies-of-all-decoder-only-models-gpt-631faa4c449a#:~:text=In%20the%20previous%20blog%20we,steps%20and%20it%20generates%20outputs</a:t>
            </a:r>
            <a:r>
              <a:rPr b="0" lang="en-IN" sz="2800" strike="noStrike" u="none">
                <a:solidFill>
                  <a:schemeClr val="dk1"/>
                </a:solidFill>
                <a:uFillTx/>
                <a:latin typeface="Georgia"/>
              </a:rPr>
              <a:t>.</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2800" strike="noStrike" u="sng">
                <a:solidFill>
                  <a:schemeClr val="dk1"/>
                </a:solidFill>
                <a:uFillTx/>
                <a:latin typeface="Georgia"/>
                <a:hlinkClick r:id="rId2"/>
              </a:rPr>
              <a:t>https://medium.com/@shravankoninti/generative-pretrained-transformer-gpt-4b94d017a3f9</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2800" strike="noStrike" u="sng">
                <a:solidFill>
                  <a:schemeClr val="dk1"/>
                </a:solidFill>
                <a:uFillTx/>
                <a:latin typeface="Georgia"/>
                <a:hlinkClick r:id="rId3"/>
              </a:rPr>
              <a:t>https://medium.com/@shravankoninti/generative-pretrained-transformer-gpt-pre-training-fine-tuning-different-use-case-c93bb0553ffc</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2800" strike="noStrike" u="sng">
                <a:solidFill>
                  <a:schemeClr val="dk1"/>
                </a:solidFill>
                <a:uFillTx/>
                <a:latin typeface="Georgia"/>
                <a:hlinkClick r:id="rId4"/>
              </a:rPr>
              <a:t>https://medium.com/@shravankoninti/generative-pretrained-transformer-gpt-4b94d017a3f9</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2800" strike="noStrike" u="sng">
                <a:solidFill>
                  <a:schemeClr val="dk1"/>
                </a:solidFill>
                <a:uFillTx/>
                <a:latin typeface="Georgia"/>
                <a:hlinkClick r:id="rId5"/>
              </a:rPr>
              <a:t>https://medium.com/@YanAIx/step-by-step-into-gpt-70bc4a5d8714</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2800" strike="noStrike" u="sng">
                <a:solidFill>
                  <a:schemeClr val="dk1"/>
                </a:solidFill>
                <a:uFillTx/>
                <a:latin typeface="Georgia"/>
                <a:hlinkClick r:id="rId6"/>
              </a:rPr>
              <a:t>https://jalammar.github.io/illustrated-gpt2/</a:t>
            </a:r>
            <a:endParaRPr b="0" lang="en-US" sz="2800" strike="noStrike" u="none">
              <a:solidFill>
                <a:schemeClr val="dk1"/>
              </a:solidFill>
              <a:uFillTx/>
              <a:latin typeface="Calibri"/>
            </a:endParaRPr>
          </a:p>
          <a:p>
            <a:pPr marL="228600" indent="-228600" defTabSz="914400">
              <a:lnSpc>
                <a:spcPct val="90000"/>
              </a:lnSpc>
              <a:spcBef>
                <a:spcPts val="1001"/>
              </a:spcBef>
              <a:buClr>
                <a:srgbClr val="000000"/>
              </a:buClr>
              <a:buFont typeface="Arial"/>
              <a:buChar char="•"/>
            </a:pPr>
            <a:r>
              <a:rPr b="0" lang="en-IN" sz="2800" strike="noStrike" u="sng">
                <a:solidFill>
                  <a:schemeClr val="dk1"/>
                </a:solidFill>
                <a:uFillTx/>
                <a:latin typeface="Georgia"/>
                <a:hlinkClick r:id="rId7"/>
              </a:rPr>
              <a:t>https://learn.deeplearning.ai/courses/finetuning-large-language-models/lesson/1/introduction</a:t>
            </a: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a:p>
            <a:pPr indent="0" defTabSz="914400">
              <a:lnSpc>
                <a:spcPct val="90000"/>
              </a:lnSpc>
              <a:spcBef>
                <a:spcPts val="1001"/>
              </a:spcBef>
              <a:buNone/>
            </a:pPr>
            <a:endParaRPr b="0" lang="en-US" sz="2800" strike="noStrike" u="none">
              <a:solidFill>
                <a:schemeClr val="dk1"/>
              </a:solidFill>
              <a:uFillTx/>
              <a:latin typeface="Calibri"/>
            </a:endParaRPr>
          </a:p>
        </p:txBody>
      </p:sp>
      <p:sp>
        <p:nvSpPr>
          <p:cNvPr id="618" name="PlaceHolder 2"/>
          <p:cNvSpPr>
            <a:spLocks noGrp="1"/>
          </p:cNvSpPr>
          <p:nvPr>
            <p:ph type="title"/>
          </p:nvPr>
        </p:nvSpPr>
        <p:spPr>
          <a:xfrm>
            <a:off x="571320" y="348840"/>
            <a:ext cx="11208960" cy="463680"/>
          </a:xfrm>
          <a:prstGeom prst="rect">
            <a:avLst/>
          </a:prstGeom>
          <a:noFill/>
          <a:ln w="0">
            <a:noFill/>
          </a:ln>
        </p:spPr>
        <p:txBody>
          <a:bodyPr lIns="91440" rIns="91440" tIns="45720" bIns="45720" anchor="ctr">
            <a:noAutofit/>
          </a:bodyPr>
          <a:p>
            <a:pPr indent="0">
              <a:buNone/>
            </a:pPr>
            <a:endParaRPr b="0" lang="en-US" sz="3200" strike="noStrike" u="none">
              <a:solidFill>
                <a:srgbClr val="a4123f"/>
              </a:solidFill>
              <a:uFillTx/>
              <a:latin typeface="Georgia"/>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0" name="TextBox 6"/>
          <p:cNvSpPr/>
          <p:nvPr/>
        </p:nvSpPr>
        <p:spPr>
          <a:xfrm>
            <a:off x="970920" y="1059120"/>
            <a:ext cx="9839880" cy="3107160"/>
          </a:xfrm>
          <a:prstGeom prst="rect">
            <a:avLst/>
          </a:prstGeom>
          <a:noFill/>
          <a:ln w="60325">
            <a:solidFill>
              <a:srgbClr val="70ad47">
                <a:lumMod val="75000"/>
              </a:srgbClr>
            </a:solidFill>
            <a:round/>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rgbClr val="282829"/>
                </a:solidFill>
                <a:highlight>
                  <a:srgbClr val="ffffff"/>
                </a:highlight>
                <a:uFillTx/>
                <a:latin typeface="-apple-system"/>
              </a:rPr>
              <a:t> </a:t>
            </a:r>
            <a:r>
              <a:rPr b="1" lang="en-US" sz="1800" strike="noStrike" u="none">
                <a:solidFill>
                  <a:srgbClr val="282829"/>
                </a:solidFill>
                <a:highlight>
                  <a:srgbClr val="ffffff"/>
                </a:highlight>
                <a:uFillTx/>
                <a:latin typeface="-apple-system"/>
              </a:rPr>
              <a:t>The "rank" of a matrix is </a:t>
            </a:r>
            <a:r>
              <a:rPr b="1" lang="en-US" sz="1800" strike="noStrike" u="none">
                <a:solidFill>
                  <a:srgbClr val="282829"/>
                </a:solidFill>
                <a:highlight>
                  <a:srgbClr val="ffff00"/>
                </a:highlight>
                <a:uFillTx/>
                <a:latin typeface="-apple-system"/>
              </a:rPr>
              <a:t>the dimension of that space spanned by the vectors it contains</a:t>
            </a:r>
            <a:r>
              <a:rPr b="1" lang="en-US" sz="1800" strike="noStrike" u="none">
                <a:solidFill>
                  <a:srgbClr val="282829"/>
                </a:solidFill>
                <a:highlight>
                  <a:srgbClr val="ffffff"/>
                </a:highlight>
                <a:uFillTx/>
                <a:latin typeface="-apple-system"/>
              </a:rPr>
              <a:t>.</a:t>
            </a:r>
            <a:endParaRPr b="0" lang="en-US" sz="1800" strike="noStrike" u="none">
              <a:solidFill>
                <a:srgbClr val="000000"/>
              </a:solidFill>
              <a:uFillTx/>
              <a:latin typeface="Arial"/>
            </a:endParaRPr>
          </a:p>
          <a:p>
            <a:pPr defTabSz="914400">
              <a:lnSpc>
                <a:spcPct val="100000"/>
              </a:lnSpc>
            </a:pPr>
            <a:r>
              <a:rPr b="0" lang="en-US" sz="1800" strike="noStrike" u="none">
                <a:solidFill>
                  <a:srgbClr val="282829"/>
                </a:solidFill>
                <a:highlight>
                  <a:srgbClr val="ffffff"/>
                </a:highlight>
                <a:uFillTx/>
                <a:latin typeface="-apple-system"/>
              </a:rPr>
              <a:t>If we put the two vectors [7, 3, 5] and [-2, -1, 5] into a matrix:</a:t>
            </a:r>
            <a:br>
              <a:rPr sz="1800"/>
            </a:br>
            <a:endParaRPr b="0" lang="en-US" sz="1800" strike="noStrike" u="none">
              <a:solidFill>
                <a:srgbClr val="000000"/>
              </a:solidFill>
              <a:uFillTx/>
              <a:latin typeface="Arial"/>
            </a:endParaRPr>
          </a:p>
          <a:p>
            <a:pPr defTabSz="914400">
              <a:lnSpc>
                <a:spcPct val="100000"/>
              </a:lnSpc>
            </a:pPr>
            <a:endParaRPr b="0" lang="en-US" sz="1800" strike="noStrike" u="none">
              <a:solidFill>
                <a:srgbClr val="000000"/>
              </a:solidFill>
              <a:uFillTx/>
              <a:latin typeface="Arial"/>
            </a:endParaRPr>
          </a:p>
          <a:p>
            <a:pPr defTabSz="914400">
              <a:lnSpc>
                <a:spcPct val="100000"/>
              </a:lnSpc>
            </a:pPr>
            <a:endParaRPr b="0" lang="en-US" sz="1800" strike="noStrike" u="none">
              <a:solidFill>
                <a:srgbClr val="000000"/>
              </a:solidFill>
              <a:uFillTx/>
              <a:latin typeface="Arial"/>
            </a:endParaRPr>
          </a:p>
          <a:p>
            <a:pPr defTabSz="914400">
              <a:lnSpc>
                <a:spcPct val="100000"/>
              </a:lnSpc>
            </a:pPr>
            <a:br>
              <a:rPr sz="1800"/>
            </a:br>
            <a:r>
              <a:rPr b="0" lang="en-US" sz="1800" strike="noStrike" u="none">
                <a:solidFill>
                  <a:srgbClr val="282829"/>
                </a:solidFill>
                <a:highlight>
                  <a:srgbClr val="ffffff"/>
                </a:highlight>
                <a:uFillTx/>
                <a:latin typeface="-apple-system"/>
              </a:rPr>
              <a:t>the rank of the matrix is the dimension of the space that you get by taking all combinations of the vectors. We've already done that, and saw that the space spanned by [7, 3, 5] and [-2, -1, 5] was a plane. In this case, the rank is 2 (because a plane is 2 dimensional).</a:t>
            </a:r>
            <a:endParaRPr b="0" lang="en-US" sz="1800" strike="noStrike" u="none">
              <a:solidFill>
                <a:srgbClr val="000000"/>
              </a:solidFill>
              <a:uFillTx/>
              <a:latin typeface="Arial"/>
            </a:endParaRPr>
          </a:p>
        </p:txBody>
      </p:sp>
      <p:pic>
        <p:nvPicPr>
          <p:cNvPr id="141" name="Picture 8" descr=""/>
          <p:cNvPicPr/>
          <p:nvPr/>
        </p:nvPicPr>
        <p:blipFill>
          <a:blip r:embed="rId1"/>
          <a:stretch/>
        </p:blipFill>
        <p:spPr>
          <a:xfrm>
            <a:off x="2286000" y="1970640"/>
            <a:ext cx="1221120" cy="100116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Box 4"/>
          <p:cNvSpPr/>
          <p:nvPr/>
        </p:nvSpPr>
        <p:spPr>
          <a:xfrm>
            <a:off x="1469880" y="681120"/>
            <a:ext cx="10652760" cy="2649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400" strike="noStrike" u="none">
                <a:solidFill>
                  <a:schemeClr val="dk1"/>
                </a:solidFill>
                <a:uFillTx/>
                <a:latin typeface="Calibri"/>
              </a:rPr>
              <a:t>Conditions for Row Echelon Form (REF)</a:t>
            </a:r>
            <a:endParaRPr b="0" lang="en-US" sz="2400" strike="noStrike" u="none">
              <a:solidFill>
                <a:srgbClr val="000000"/>
              </a:solidFill>
              <a:uFillTx/>
              <a:latin typeface="Arial"/>
            </a:endParaRPr>
          </a:p>
          <a:p>
            <a:pPr defTabSz="914400">
              <a:lnSpc>
                <a:spcPct val="100000"/>
              </a:lnSpc>
            </a:pPr>
            <a:r>
              <a:rPr b="0" lang="en-US" sz="2400" strike="noStrike" u="none">
                <a:solidFill>
                  <a:schemeClr val="dk1"/>
                </a:solidFill>
                <a:uFillTx/>
                <a:latin typeface="Calibri"/>
              </a:rPr>
              <a:t>A matrix is in </a:t>
            </a:r>
            <a:r>
              <a:rPr b="1" lang="en-US" sz="2400" strike="noStrike" u="none">
                <a:solidFill>
                  <a:schemeClr val="dk1"/>
                </a:solidFill>
                <a:uFillTx/>
                <a:latin typeface="Calibri"/>
              </a:rPr>
              <a:t>row echelon form</a:t>
            </a:r>
            <a:r>
              <a:rPr b="0" lang="en-US" sz="2400" strike="noStrike" u="none">
                <a:solidFill>
                  <a:schemeClr val="dk1"/>
                </a:solidFill>
                <a:uFillTx/>
                <a:latin typeface="Calibri"/>
              </a:rPr>
              <a:t> if:</a:t>
            </a:r>
            <a:endParaRPr b="0" lang="en-US" sz="2400" strike="noStrike" u="none">
              <a:solidFill>
                <a:srgbClr val="000000"/>
              </a:solidFill>
              <a:uFillTx/>
              <a:latin typeface="Arial"/>
            </a:endParaRPr>
          </a:p>
          <a:p>
            <a:pPr lvl="1" marL="457200" indent="-216000" defTabSz="914400">
              <a:lnSpc>
                <a:spcPct val="100000"/>
              </a:lnSpc>
              <a:buClr>
                <a:srgbClr val="000000"/>
              </a:buClr>
              <a:buFont typeface="Calibri Light"/>
              <a:buAutoNum type="arabicPeriod"/>
            </a:pPr>
            <a:r>
              <a:rPr b="1" lang="en-US" sz="2400" strike="noStrike" u="none">
                <a:solidFill>
                  <a:schemeClr val="dk1"/>
                </a:solidFill>
                <a:uFillTx/>
                <a:latin typeface="Calibri"/>
              </a:rPr>
              <a:t>All nonzero rows are above any rows of all zeros</a:t>
            </a:r>
            <a:br>
              <a:rPr sz="2400"/>
            </a:br>
            <a:r>
              <a:rPr b="0" lang="en-US" sz="2400" strike="noStrike" u="none">
                <a:solidFill>
                  <a:schemeClr val="dk1"/>
                </a:solidFill>
                <a:uFillTx/>
                <a:latin typeface="Calibri"/>
              </a:rPr>
              <a:t>(i.e., zero rows go to the bottom)</a:t>
            </a:r>
            <a:endParaRPr b="0" lang="en-US" sz="2400" strike="noStrike" u="none">
              <a:solidFill>
                <a:srgbClr val="000000"/>
              </a:solidFill>
              <a:uFillTx/>
              <a:latin typeface="Arial"/>
            </a:endParaRPr>
          </a:p>
          <a:p>
            <a:pPr lvl="1" marL="457200" indent="-216000" defTabSz="914400">
              <a:lnSpc>
                <a:spcPct val="100000"/>
              </a:lnSpc>
              <a:buClr>
                <a:srgbClr val="000000"/>
              </a:buClr>
              <a:buFont typeface="Calibri Light"/>
              <a:buAutoNum type="arabicPeriod"/>
            </a:pPr>
            <a:r>
              <a:rPr b="0" lang="en-US" sz="2400" strike="noStrike" u="none">
                <a:solidFill>
                  <a:schemeClr val="dk1"/>
                </a:solidFill>
                <a:uFillTx/>
                <a:latin typeface="Calibri"/>
              </a:rPr>
              <a:t>The </a:t>
            </a:r>
            <a:r>
              <a:rPr b="1" lang="en-US" sz="2400" strike="noStrike" u="none">
                <a:solidFill>
                  <a:schemeClr val="dk1"/>
                </a:solidFill>
                <a:uFillTx/>
                <a:latin typeface="Calibri"/>
              </a:rPr>
              <a:t>leading entry (pivot)</a:t>
            </a:r>
            <a:r>
              <a:rPr b="0" lang="en-US" sz="2400" strike="noStrike" u="none">
                <a:solidFill>
                  <a:schemeClr val="dk1"/>
                </a:solidFill>
                <a:uFillTx/>
                <a:latin typeface="Calibri"/>
              </a:rPr>
              <a:t> of each non-zero row is strictly to the </a:t>
            </a:r>
            <a:r>
              <a:rPr b="1" lang="en-US" sz="2400" strike="noStrike" u="none">
                <a:solidFill>
                  <a:schemeClr val="dk1"/>
                </a:solidFill>
                <a:uFillTx/>
                <a:latin typeface="Calibri"/>
              </a:rPr>
              <a:t>right</a:t>
            </a:r>
            <a:r>
              <a:rPr b="0" lang="en-US" sz="2400" strike="noStrike" u="none">
                <a:solidFill>
                  <a:schemeClr val="dk1"/>
                </a:solidFill>
                <a:uFillTx/>
                <a:latin typeface="Calibri"/>
              </a:rPr>
              <a:t> of the leading entry of the row above it</a:t>
            </a:r>
            <a:endParaRPr b="0" lang="en-US" sz="2400" strike="noStrike" u="none">
              <a:solidFill>
                <a:srgbClr val="000000"/>
              </a:solidFill>
              <a:uFillTx/>
              <a:latin typeface="Arial"/>
            </a:endParaRPr>
          </a:p>
          <a:p>
            <a:pPr lvl="1" marL="457200" indent="-216000" defTabSz="914400">
              <a:lnSpc>
                <a:spcPct val="100000"/>
              </a:lnSpc>
              <a:buClr>
                <a:srgbClr val="000000"/>
              </a:buClr>
              <a:buFont typeface="Calibri Light"/>
              <a:buAutoNum type="arabicPeriod"/>
            </a:pPr>
            <a:r>
              <a:rPr b="0" lang="en-US" sz="2400" strike="noStrike" u="none">
                <a:solidFill>
                  <a:schemeClr val="dk1"/>
                </a:solidFill>
                <a:uFillTx/>
                <a:latin typeface="Calibri"/>
              </a:rPr>
              <a:t>The entries </a:t>
            </a:r>
            <a:r>
              <a:rPr b="1" lang="en-US" sz="2400" strike="noStrike" u="none">
                <a:solidFill>
                  <a:schemeClr val="dk1"/>
                </a:solidFill>
                <a:uFillTx/>
                <a:latin typeface="Calibri"/>
              </a:rPr>
              <a:t>below each leading entry (pivot) are zeros</a:t>
            </a:r>
            <a:endParaRPr b="0" lang="en-US" sz="2400" strike="noStrike" u="none">
              <a:solidFill>
                <a:srgbClr val="000000"/>
              </a:solidFill>
              <a:uFillTx/>
              <a:latin typeface="Arial"/>
            </a:endParaRPr>
          </a:p>
        </p:txBody>
      </p:sp>
      <p:pic>
        <p:nvPicPr>
          <p:cNvPr id="143" name="Picture 6" descr=""/>
          <p:cNvPicPr/>
          <p:nvPr/>
        </p:nvPicPr>
        <p:blipFill>
          <a:blip r:embed="rId1"/>
          <a:stretch/>
        </p:blipFill>
        <p:spPr>
          <a:xfrm>
            <a:off x="1163880" y="4058640"/>
            <a:ext cx="3913920" cy="1447200"/>
          </a:xfrm>
          <a:prstGeom prst="rect">
            <a:avLst/>
          </a:prstGeom>
          <a:noFill/>
          <a:ln w="0">
            <a:noFill/>
          </a:ln>
        </p:spPr>
      </p:pic>
      <p:pic>
        <p:nvPicPr>
          <p:cNvPr id="144" name="Picture 8" descr=""/>
          <p:cNvPicPr/>
          <p:nvPr/>
        </p:nvPicPr>
        <p:blipFill>
          <a:blip r:embed="rId2"/>
          <a:stretch/>
        </p:blipFill>
        <p:spPr>
          <a:xfrm>
            <a:off x="6385320" y="4157280"/>
            <a:ext cx="1893240" cy="1063080"/>
          </a:xfrm>
          <a:prstGeom prst="rect">
            <a:avLst/>
          </a:prstGeom>
          <a:noFill/>
          <a:ln w="0">
            <a:noFill/>
          </a:ln>
        </p:spPr>
      </p:pic>
      <p:sp>
        <p:nvSpPr>
          <p:cNvPr id="145" name="TextBox 9"/>
          <p:cNvSpPr/>
          <p:nvPr/>
        </p:nvSpPr>
        <p:spPr>
          <a:xfrm>
            <a:off x="2090160" y="5623560"/>
            <a:ext cx="7428960" cy="63828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273239"/>
              </a:buClr>
              <a:buFont typeface="Arial"/>
              <a:buChar char="•"/>
            </a:pPr>
            <a:r>
              <a:rPr b="0" lang="en-US" sz="1800" strike="noStrike" u="none">
                <a:solidFill>
                  <a:srgbClr val="273239"/>
                </a:solidFill>
                <a:highlight>
                  <a:srgbClr val="ffffff"/>
                </a:highlight>
                <a:uFillTx/>
                <a:latin typeface="Nunito"/>
              </a:rPr>
              <a:t>Rank of a matrix is equal to the number of non-zero rows if it is in Echelon Form.</a:t>
            </a:r>
            <a:endParaRPr b="0" lang="en-US" sz="1800" strike="noStrike" u="none">
              <a:solidFill>
                <a:srgbClr val="000000"/>
              </a:solidFill>
              <a:uFillTx/>
              <a:latin typeface="Arial"/>
            </a:endParaRPr>
          </a:p>
        </p:txBody>
      </p:sp>
      <p:pic>
        <p:nvPicPr>
          <p:cNvPr id="146" name="Picture 11" descr=""/>
          <p:cNvPicPr/>
          <p:nvPr/>
        </p:nvPicPr>
        <p:blipFill>
          <a:blip r:embed="rId3"/>
          <a:stretch/>
        </p:blipFill>
        <p:spPr>
          <a:xfrm>
            <a:off x="9394200" y="4107600"/>
            <a:ext cx="1887120" cy="1112760"/>
          </a:xfrm>
          <a:prstGeom prst="rect">
            <a:avLst/>
          </a:prstGeom>
          <a:noFill/>
          <a:ln w="0">
            <a:noFill/>
          </a:ln>
        </p:spPr>
      </p:pic>
      <p:sp>
        <p:nvSpPr>
          <p:cNvPr id="147" name="TextBox 12"/>
          <p:cNvSpPr/>
          <p:nvPr/>
        </p:nvSpPr>
        <p:spPr>
          <a:xfrm>
            <a:off x="3749760" y="3588840"/>
            <a:ext cx="977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trike="noStrike" u="none">
                <a:solidFill>
                  <a:schemeClr val="dk1"/>
                </a:solidFill>
                <a:uFillTx/>
                <a:latin typeface="Calibri"/>
              </a:rPr>
              <a:t>Rank -3</a:t>
            </a:r>
            <a:endParaRPr b="0" lang="en-US" sz="1800" strike="noStrike" u="none">
              <a:solidFill>
                <a:srgbClr val="000000"/>
              </a:solidFill>
              <a:uFillTx/>
              <a:latin typeface="Arial"/>
            </a:endParaRPr>
          </a:p>
        </p:txBody>
      </p:sp>
      <p:sp>
        <p:nvSpPr>
          <p:cNvPr id="148" name="TextBox 13"/>
          <p:cNvSpPr/>
          <p:nvPr/>
        </p:nvSpPr>
        <p:spPr>
          <a:xfrm>
            <a:off x="6577920" y="3548520"/>
            <a:ext cx="977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trike="noStrike" u="none">
                <a:solidFill>
                  <a:schemeClr val="dk1"/>
                </a:solidFill>
                <a:uFillTx/>
                <a:latin typeface="Calibri"/>
              </a:rPr>
              <a:t>Rank -3</a:t>
            </a:r>
            <a:endParaRPr b="0" lang="en-US" sz="1800" strike="noStrike" u="none">
              <a:solidFill>
                <a:srgbClr val="000000"/>
              </a:solidFill>
              <a:uFillTx/>
              <a:latin typeface="Arial"/>
            </a:endParaRPr>
          </a:p>
        </p:txBody>
      </p:sp>
      <p:sp>
        <p:nvSpPr>
          <p:cNvPr id="149" name="TextBox 14"/>
          <p:cNvSpPr/>
          <p:nvPr/>
        </p:nvSpPr>
        <p:spPr>
          <a:xfrm>
            <a:off x="9849240" y="3595680"/>
            <a:ext cx="97740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IN" sz="1800" strike="noStrike" u="none">
                <a:solidFill>
                  <a:schemeClr val="dk1"/>
                </a:solidFill>
                <a:uFillTx/>
                <a:latin typeface="Calibri"/>
              </a:rPr>
              <a:t>Rank -2</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435600"/>
          </a:xfrm>
          <a:prstGeom prst="rect">
            <a:avLst/>
          </a:prstGeom>
          <a:noFill/>
          <a:ln w="0">
            <a:noFill/>
          </a:ln>
        </p:spPr>
        <p:txBody>
          <a:bodyPr lIns="91440" rIns="91440" tIns="45720" bIns="45720" anchor="ctr">
            <a:normAutofit fontScale="70000" lnSpcReduction="19999"/>
          </a:bodyPr>
          <a:p>
            <a:pPr indent="0" defTabSz="914400">
              <a:lnSpc>
                <a:spcPct val="90000"/>
              </a:lnSpc>
              <a:buNone/>
            </a:pPr>
            <a:r>
              <a:rPr b="0" lang="en-IN" sz="4400" strike="noStrike" u="none">
                <a:solidFill>
                  <a:schemeClr val="dk1"/>
                </a:solidFill>
                <a:uFillTx/>
                <a:latin typeface="Calibri Light"/>
              </a:rPr>
              <a:t>What is rank of the matrix?</a:t>
            </a:r>
            <a:endParaRPr b="0" lang="en-US" sz="4400" strike="noStrike" u="none">
              <a:solidFill>
                <a:schemeClr val="dk1"/>
              </a:solidFill>
              <a:uFillTx/>
              <a:latin typeface="Calibri"/>
            </a:endParaRPr>
          </a:p>
        </p:txBody>
      </p:sp>
      <p:pic>
        <p:nvPicPr>
          <p:cNvPr id="151" name="Picture 4" descr=""/>
          <p:cNvPicPr/>
          <p:nvPr/>
        </p:nvPicPr>
        <p:blipFill>
          <a:blip r:embed="rId1"/>
          <a:stretch/>
        </p:blipFill>
        <p:spPr>
          <a:xfrm>
            <a:off x="3286800" y="992880"/>
            <a:ext cx="2809080" cy="1551600"/>
          </a:xfrm>
          <a:prstGeom prst="rect">
            <a:avLst/>
          </a:prstGeom>
          <a:noFill/>
          <a:ln w="0">
            <a:noFill/>
          </a:ln>
        </p:spPr>
      </p:pic>
      <p:pic>
        <p:nvPicPr>
          <p:cNvPr id="152" name="Picture 6" descr=""/>
          <p:cNvPicPr/>
          <p:nvPr/>
        </p:nvPicPr>
        <p:blipFill>
          <a:blip r:embed="rId2"/>
          <a:stretch/>
        </p:blipFill>
        <p:spPr>
          <a:xfrm>
            <a:off x="838080" y="2327400"/>
            <a:ext cx="4579560" cy="1661040"/>
          </a:xfrm>
          <a:prstGeom prst="rect">
            <a:avLst/>
          </a:prstGeom>
          <a:noFill/>
          <a:ln w="0">
            <a:noFill/>
          </a:ln>
        </p:spPr>
      </p:pic>
      <p:pic>
        <p:nvPicPr>
          <p:cNvPr id="153" name="Picture 8" descr=""/>
          <p:cNvPicPr/>
          <p:nvPr/>
        </p:nvPicPr>
        <p:blipFill>
          <a:blip r:embed="rId3"/>
          <a:stretch/>
        </p:blipFill>
        <p:spPr>
          <a:xfrm>
            <a:off x="838080" y="4180320"/>
            <a:ext cx="4473000" cy="1996200"/>
          </a:xfrm>
          <a:prstGeom prst="rect">
            <a:avLst/>
          </a:prstGeom>
          <a:noFill/>
          <a:ln w="0">
            <a:noFill/>
          </a:ln>
        </p:spPr>
      </p:pic>
      <p:pic>
        <p:nvPicPr>
          <p:cNvPr id="154" name="Picture 10" descr=""/>
          <p:cNvPicPr/>
          <p:nvPr/>
        </p:nvPicPr>
        <p:blipFill>
          <a:blip r:embed="rId4"/>
          <a:stretch/>
        </p:blipFill>
        <p:spPr>
          <a:xfrm>
            <a:off x="6725160" y="365040"/>
            <a:ext cx="5309640" cy="1947600"/>
          </a:xfrm>
          <a:prstGeom prst="rect">
            <a:avLst/>
          </a:prstGeom>
          <a:noFill/>
          <a:ln w="0">
            <a:noFill/>
          </a:ln>
        </p:spPr>
      </p:pic>
      <p:pic>
        <p:nvPicPr>
          <p:cNvPr id="155" name="Picture 12" descr=""/>
          <p:cNvPicPr/>
          <p:nvPr/>
        </p:nvPicPr>
        <p:blipFill>
          <a:blip r:embed="rId5"/>
          <a:stretch/>
        </p:blipFill>
        <p:spPr>
          <a:xfrm>
            <a:off x="7459200" y="2521800"/>
            <a:ext cx="3456360" cy="1272600"/>
          </a:xfrm>
          <a:prstGeom prst="rect">
            <a:avLst/>
          </a:prstGeom>
          <a:noFill/>
          <a:ln w="0">
            <a:noFill/>
          </a:ln>
        </p:spPr>
      </p:pic>
      <p:sp>
        <p:nvSpPr>
          <p:cNvPr id="156" name="TextBox 14"/>
          <p:cNvSpPr/>
          <p:nvPr/>
        </p:nvSpPr>
        <p:spPr>
          <a:xfrm>
            <a:off x="7349760" y="4255200"/>
            <a:ext cx="6105600" cy="912600"/>
          </a:xfrm>
          <a:prstGeom prst="rect">
            <a:avLst/>
          </a:prstGeom>
          <a:noFill/>
          <a:ln w="0">
            <a:noFill/>
          </a:ln>
        </p:spPr>
        <p:style>
          <a:lnRef idx="0"/>
          <a:fillRef idx="0"/>
          <a:effectRef idx="0"/>
          <a:fontRef idx="minor"/>
        </p:style>
        <p:txBody>
          <a:bodyPr lIns="90000" rIns="90000" tIns="45000" bIns="45000" anchor="t">
            <a:spAutoFit/>
          </a:bodyPr>
          <a:p>
            <a:pPr indent="-216000" defTabSz="914400">
              <a:lnSpc>
                <a:spcPct val="100000"/>
              </a:lnSpc>
              <a:buClr>
                <a:srgbClr val="000000"/>
              </a:buClr>
              <a:buFont typeface="Arial"/>
              <a:buChar char="•"/>
            </a:pPr>
            <a:r>
              <a:rPr b="0" lang="en-IN" sz="1800" strike="noStrike" u="none">
                <a:solidFill>
                  <a:schemeClr val="dk1"/>
                </a:solidFill>
                <a:uFillTx/>
                <a:latin typeface="Calibri"/>
              </a:rPr>
              <a:t>Row 1: non-zero </a:t>
            </a:r>
            <a:endParaRPr b="0" lang="en-US" sz="1800" strike="noStrike" u="none">
              <a:solidFill>
                <a:srgbClr val="000000"/>
              </a:solidFill>
              <a:uFillTx/>
              <a:latin typeface="Arial"/>
            </a:endParaRPr>
          </a:p>
          <a:p>
            <a:pPr indent="-216000" defTabSz="914400">
              <a:lnSpc>
                <a:spcPct val="100000"/>
              </a:lnSpc>
              <a:buClr>
                <a:srgbClr val="000000"/>
              </a:buClr>
              <a:buFont typeface="Arial"/>
              <a:buChar char="•"/>
            </a:pPr>
            <a:r>
              <a:rPr b="0" lang="en-IN" sz="1800" strike="noStrike" u="none">
                <a:solidFill>
                  <a:schemeClr val="dk1"/>
                </a:solidFill>
                <a:uFillTx/>
                <a:latin typeface="Calibri"/>
              </a:rPr>
              <a:t>Row 2: all zero </a:t>
            </a:r>
            <a:endParaRPr b="0" lang="en-US" sz="1800" strike="noStrike" u="none">
              <a:solidFill>
                <a:srgbClr val="000000"/>
              </a:solidFill>
              <a:uFillTx/>
              <a:latin typeface="Arial"/>
            </a:endParaRPr>
          </a:p>
          <a:p>
            <a:pPr indent="-216000" defTabSz="914400">
              <a:lnSpc>
                <a:spcPct val="100000"/>
              </a:lnSpc>
              <a:buClr>
                <a:srgbClr val="000000"/>
              </a:buClr>
              <a:buFont typeface="Arial"/>
              <a:buChar char="•"/>
            </a:pPr>
            <a:r>
              <a:rPr b="0" lang="en-IN" sz="1800" strike="noStrike" u="none">
                <a:solidFill>
                  <a:schemeClr val="dk1"/>
                </a:solidFill>
                <a:uFillTx/>
                <a:latin typeface="Calibri"/>
              </a:rPr>
              <a:t>Row 3: non-zero </a:t>
            </a:r>
            <a:endParaRPr b="0" lang="en-US" sz="1800" strike="noStrike" u="none">
              <a:solidFill>
                <a:srgbClr val="000000"/>
              </a:solidFill>
              <a:uFillTx/>
              <a:latin typeface="Arial"/>
            </a:endParaRPr>
          </a:p>
        </p:txBody>
      </p:sp>
      <p:sp>
        <p:nvSpPr>
          <p:cNvPr id="157" name="TextBox 16"/>
          <p:cNvSpPr/>
          <p:nvPr/>
        </p:nvSpPr>
        <p:spPr>
          <a:xfrm>
            <a:off x="5911560" y="5123880"/>
            <a:ext cx="67298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trike="noStrike" u="none">
                <a:solidFill>
                  <a:schemeClr val="dk1"/>
                </a:solidFill>
                <a:uFillTx/>
                <a:latin typeface="Calibri"/>
              </a:rPr>
              <a:t>2 rows contain </a:t>
            </a:r>
            <a:r>
              <a:rPr b="1" lang="en-US" sz="1800" strike="noStrike" u="none">
                <a:solidFill>
                  <a:schemeClr val="dk1"/>
                </a:solidFill>
                <a:uFillTx/>
                <a:latin typeface="Calibri"/>
              </a:rPr>
              <a:t>at least one non-zero entry</a:t>
            </a:r>
            <a:endParaRPr b="0" lang="en-US" sz="1800" strike="noStrike" u="none">
              <a:solidFill>
                <a:srgbClr val="000000"/>
              </a:solidFill>
              <a:uFillTx/>
              <a:latin typeface="Arial"/>
            </a:endParaRPr>
          </a:p>
        </p:txBody>
      </p:sp>
      <p:sp>
        <p:nvSpPr>
          <p:cNvPr id="158" name="TextBox 17"/>
          <p:cNvSpPr/>
          <p:nvPr/>
        </p:nvSpPr>
        <p:spPr>
          <a:xfrm>
            <a:off x="7349760" y="5780160"/>
            <a:ext cx="135144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IN" sz="1800" strike="noStrike" u="none">
                <a:solidFill>
                  <a:schemeClr val="dk1"/>
                </a:solidFill>
                <a:uFillTx/>
                <a:latin typeface="Calibri"/>
              </a:rPr>
              <a:t>Rank= 2</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3989</TotalTime>
  <Application>LibreOffice/24.8.7.2$Linux_X86_64 LibreOffice_project/f4f281f562fb585d46b0af5755dfe1eb6adc047f</Application>
  <AppVersion>15.0000</AppVersion>
  <Words>3225</Words>
  <Paragraphs>400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2020-09-22T05:47:20Z</dcterms:created>
  <dc:creator>Geetha M</dc:creator>
  <dc:description/>
  <dc:language>en-US</dc:language>
  <cp:lastModifiedBy/>
  <dcterms:modified xsi:type="dcterms:W3CDTF">2025-06-17T11:52:19Z</dcterms:modified>
  <cp:revision>56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6</vt:i4>
  </property>
  <property fmtid="{D5CDD505-2E9C-101B-9397-08002B2CF9AE}" pid="3" name="Notes">
    <vt:i4>6</vt:i4>
  </property>
  <property fmtid="{D5CDD505-2E9C-101B-9397-08002B2CF9AE}" pid="4" name="PresentationFormat">
    <vt:lpwstr>Widescreen</vt:lpwstr>
  </property>
  <property fmtid="{D5CDD505-2E9C-101B-9397-08002B2CF9AE}" pid="5" name="Slides">
    <vt:i4>69</vt:i4>
  </property>
</Properties>
</file>