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7" r:id="rId1"/>
  </p:sldMasterIdLst>
  <p:notesMasterIdLst>
    <p:notesMasterId r:id="rId19"/>
  </p:notesMasterIdLst>
  <p:sldIdLst>
    <p:sldId id="256" r:id="rId2"/>
    <p:sldId id="277" r:id="rId3"/>
    <p:sldId id="258" r:id="rId4"/>
    <p:sldId id="278" r:id="rId5"/>
    <p:sldId id="282" r:id="rId6"/>
    <p:sldId id="259" r:id="rId7"/>
    <p:sldId id="279" r:id="rId8"/>
    <p:sldId id="275" r:id="rId9"/>
    <p:sldId id="276" r:id="rId10"/>
    <p:sldId id="265" r:id="rId11"/>
    <p:sldId id="264" r:id="rId12"/>
    <p:sldId id="272" r:id="rId13"/>
    <p:sldId id="266" r:id="rId14"/>
    <p:sldId id="280" r:id="rId15"/>
    <p:sldId id="281" r:id="rId16"/>
    <p:sldId id="283" r:id="rId17"/>
    <p:sldId id="271"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userDrawn="1">
          <p15:clr>
            <a:srgbClr val="A4A3A4"/>
          </p15:clr>
        </p15:guide>
        <p15:guide id="2" orient="horz" pos="3172" userDrawn="1">
          <p15:clr>
            <a:srgbClr val="A4A3A4"/>
          </p15:clr>
        </p15:guide>
        <p15:guide id="3"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suresh" initials="gs" lastIdx="1" clrIdx="0">
    <p:extLst>
      <p:ext uri="{19B8F6BF-5375-455C-9EA6-DF929625EA0E}">
        <p15:presenceInfo xmlns:p15="http://schemas.microsoft.com/office/powerpoint/2012/main" userId="03a9f111fafacc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50" d="100"/>
          <a:sy n="50" d="100"/>
        </p:scale>
        <p:origin x="1338" y="42"/>
      </p:cViewPr>
      <p:guideLst>
        <p:guide orient="horz" pos="3072"/>
        <p:guide orient="horz" pos="31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999871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48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2273" y="2059096"/>
            <a:ext cx="9416488" cy="4735404"/>
          </a:xfrm>
        </p:spPr>
        <p:txBody>
          <a:bodyPr anchor="b"/>
          <a:lstStyle>
            <a:lvl1pPr>
              <a:defRPr sz="10240"/>
            </a:lvl1pPr>
          </a:lstStyle>
          <a:p>
            <a:r>
              <a:rPr lang="en-US"/>
              <a:t>Click to edit Master title style</a:t>
            </a:r>
            <a:endParaRPr lang="en-US" dirty="0"/>
          </a:p>
        </p:txBody>
      </p:sp>
      <p:sp>
        <p:nvSpPr>
          <p:cNvPr id="3" name="Subtitle 2"/>
          <p:cNvSpPr>
            <a:spLocks noGrp="1"/>
          </p:cNvSpPr>
          <p:nvPr>
            <p:ph type="subTitle" idx="1"/>
          </p:nvPr>
        </p:nvSpPr>
        <p:spPr>
          <a:xfrm>
            <a:off x="1232273" y="6794496"/>
            <a:ext cx="9416488" cy="1225131"/>
          </a:xfrm>
        </p:spPr>
        <p:txBody>
          <a:bodyPr anchor="t"/>
          <a:lstStyle>
            <a:lvl1pPr marL="0" indent="0" algn="l">
              <a:buNone/>
              <a:defRPr cap="all">
                <a:solidFill>
                  <a:schemeClr val="bg2">
                    <a:lumMod val="40000"/>
                    <a:lumOff val="60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0759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5" y="6827502"/>
            <a:ext cx="9416486" cy="806027"/>
          </a:xfrm>
        </p:spPr>
        <p:txBody>
          <a:bodyPr anchor="b">
            <a:normAutofit/>
          </a:bodyPr>
          <a:lstStyle>
            <a:lvl1pPr algn="l">
              <a:defRPr sz="341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32273" y="975360"/>
            <a:ext cx="9416488" cy="517783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4" name="Text Placeholder 3"/>
          <p:cNvSpPr>
            <a:spLocks noGrp="1"/>
          </p:cNvSpPr>
          <p:nvPr>
            <p:ph type="body" sz="half" idx="2"/>
          </p:nvPr>
        </p:nvSpPr>
        <p:spPr>
          <a:xfrm>
            <a:off x="1232274" y="7633529"/>
            <a:ext cx="9416485" cy="702168"/>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057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3" y="2059093"/>
            <a:ext cx="9416488" cy="2817707"/>
          </a:xfrm>
        </p:spPr>
        <p:txBody>
          <a:bodyPr/>
          <a:lstStyle>
            <a:lvl1pPr>
              <a:defRPr sz="6827"/>
            </a:lvl1pPr>
          </a:lstStyle>
          <a:p>
            <a:r>
              <a:rPr lang="en-US"/>
              <a:t>Click to edit Master title style</a:t>
            </a:r>
            <a:endParaRPr lang="en-US" dirty="0"/>
          </a:p>
        </p:txBody>
      </p:sp>
      <p:sp>
        <p:nvSpPr>
          <p:cNvPr id="8" name="Text Placeholder 3"/>
          <p:cNvSpPr>
            <a:spLocks noGrp="1"/>
          </p:cNvSpPr>
          <p:nvPr>
            <p:ph type="body" sz="half" idx="2"/>
          </p:nvPr>
        </p:nvSpPr>
        <p:spPr>
          <a:xfrm>
            <a:off x="1232273" y="5201920"/>
            <a:ext cx="9416488" cy="3359573"/>
          </a:xfrm>
        </p:spPr>
        <p:txBody>
          <a:bodyPr anchor="ctr">
            <a:normAutofit/>
          </a:bodyPr>
          <a:lstStyle>
            <a:lvl1pPr marL="0" indent="0">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42430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227" y="2059093"/>
            <a:ext cx="8534825" cy="3304354"/>
          </a:xfrm>
        </p:spPr>
        <p:txBody>
          <a:bodyPr/>
          <a:lstStyle>
            <a:lvl1pPr>
              <a:defRPr sz="6827"/>
            </a:lvl1pPr>
          </a:lstStyle>
          <a:p>
            <a:r>
              <a:rPr lang="en-US"/>
              <a:t>Click to edit Master title style</a:t>
            </a:r>
            <a:endParaRPr lang="en-US" dirty="0"/>
          </a:p>
        </p:txBody>
      </p:sp>
      <p:sp>
        <p:nvSpPr>
          <p:cNvPr id="11" name="Text Placeholder 3"/>
          <p:cNvSpPr>
            <a:spLocks noGrp="1"/>
          </p:cNvSpPr>
          <p:nvPr>
            <p:ph type="body" sz="half" idx="14"/>
          </p:nvPr>
        </p:nvSpPr>
        <p:spPr>
          <a:xfrm>
            <a:off x="2059630" y="5363448"/>
            <a:ext cx="7766982" cy="486647"/>
          </a:xfrm>
        </p:spPr>
        <p:txBody>
          <a:bodyPr vert="horz" lIns="91440" tIns="45720" rIns="91440" bIns="45720" rtlCol="0" anchor="t">
            <a:normAutofit/>
          </a:bodyPr>
          <a:lstStyle>
            <a:lvl1pPr marL="0" indent="0">
              <a:buNone/>
              <a:defRPr lang="en-US" sz="1991" b="0" i="0" kern="1200" cap="small" dirty="0">
                <a:solidFill>
                  <a:schemeClr val="bg2">
                    <a:lumMod val="40000"/>
                    <a:lumOff val="60000"/>
                  </a:schemeClr>
                </a:solidFill>
                <a:latin typeface="+mj-lt"/>
                <a:ea typeface="+mj-ea"/>
                <a:cs typeface="+mj-cs"/>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marL="0" lvl="0" indent="0">
              <a:buNone/>
            </a:pPr>
            <a:r>
              <a:rPr lang="en-US"/>
              <a:t>Click to edit Master text styles</a:t>
            </a:r>
          </a:p>
        </p:txBody>
      </p:sp>
      <p:sp>
        <p:nvSpPr>
          <p:cNvPr id="10" name="Text Placeholder 3"/>
          <p:cNvSpPr>
            <a:spLocks noGrp="1"/>
          </p:cNvSpPr>
          <p:nvPr>
            <p:ph type="body" sz="half" idx="2"/>
          </p:nvPr>
        </p:nvSpPr>
        <p:spPr>
          <a:xfrm>
            <a:off x="1232273" y="6187601"/>
            <a:ext cx="9416488" cy="2384213"/>
          </a:xfrm>
        </p:spPr>
        <p:txBody>
          <a:bodyPr anchor="ctr">
            <a:normAutofit/>
          </a:bodyPr>
          <a:lstStyle>
            <a:lvl1pPr marL="0" indent="0">
              <a:buNone/>
              <a:defRPr sz="2560"/>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2" name="TextBox 11"/>
          <p:cNvSpPr txBox="1"/>
          <p:nvPr/>
        </p:nvSpPr>
        <p:spPr>
          <a:xfrm>
            <a:off x="958432" y="1381339"/>
            <a:ext cx="855596" cy="2762423"/>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351" dirty="0"/>
              <a:t>“</a:t>
            </a:r>
          </a:p>
        </p:txBody>
      </p:sp>
      <p:sp>
        <p:nvSpPr>
          <p:cNvPr id="15" name="TextBox 14"/>
          <p:cNvSpPr txBox="1"/>
          <p:nvPr/>
        </p:nvSpPr>
        <p:spPr>
          <a:xfrm>
            <a:off x="9955115" y="3717387"/>
            <a:ext cx="855596" cy="2762423"/>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351" dirty="0"/>
              <a:t>”</a:t>
            </a:r>
          </a:p>
        </p:txBody>
      </p:sp>
    </p:spTree>
    <p:extLst>
      <p:ext uri="{BB962C8B-B14F-4D97-AF65-F5344CB8AC3E}">
        <p14:creationId xmlns:p14="http://schemas.microsoft.com/office/powerpoint/2010/main" val="358787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32272" y="4443308"/>
            <a:ext cx="9416489" cy="2351189"/>
          </a:xfrm>
        </p:spPr>
        <p:txBody>
          <a:bodyPr anchor="b"/>
          <a:lstStyle>
            <a:lvl1pPr algn="l">
              <a:defRPr sz="5689" b="0" cap="none"/>
            </a:lvl1pPr>
          </a:lstStyle>
          <a:p>
            <a:r>
              <a:rPr lang="en-US"/>
              <a:t>Click to edit Master title style</a:t>
            </a:r>
            <a:endParaRPr lang="en-US" dirty="0"/>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44" cap="none">
                <a:solidFill>
                  <a:schemeClr val="bg2">
                    <a:lumMod val="40000"/>
                    <a:lumOff val="6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04861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973"/>
            </a:lvl1pPr>
          </a:lstStyle>
          <a:p>
            <a:r>
              <a:rPr lang="en-US"/>
              <a:t>Click to edit Master title style</a:t>
            </a:r>
            <a:endParaRPr lang="en-US" dirty="0"/>
          </a:p>
        </p:txBody>
      </p:sp>
      <p:sp>
        <p:nvSpPr>
          <p:cNvPr id="3" name="Text Placeholder 2"/>
          <p:cNvSpPr>
            <a:spLocks noGrp="1"/>
          </p:cNvSpPr>
          <p:nvPr>
            <p:ph type="body" idx="1"/>
          </p:nvPr>
        </p:nvSpPr>
        <p:spPr>
          <a:xfrm>
            <a:off x="675320" y="2817706"/>
            <a:ext cx="314414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6" name="Text Placeholder 3"/>
          <p:cNvSpPr>
            <a:spLocks noGrp="1"/>
          </p:cNvSpPr>
          <p:nvPr>
            <p:ph type="body" sz="half" idx="15"/>
          </p:nvPr>
        </p:nvSpPr>
        <p:spPr>
          <a:xfrm>
            <a:off x="696142" y="3793067"/>
            <a:ext cx="3123319"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Text Placeholder 4"/>
          <p:cNvSpPr>
            <a:spLocks noGrp="1"/>
          </p:cNvSpPr>
          <p:nvPr>
            <p:ph type="body" sz="quarter" idx="3"/>
          </p:nvPr>
        </p:nvSpPr>
        <p:spPr>
          <a:xfrm>
            <a:off x="4143650" y="2817706"/>
            <a:ext cx="3132806"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9" name="Text Placeholder 3"/>
          <p:cNvSpPr>
            <a:spLocks noGrp="1"/>
          </p:cNvSpPr>
          <p:nvPr>
            <p:ph type="body" sz="half" idx="16"/>
          </p:nvPr>
        </p:nvSpPr>
        <p:spPr>
          <a:xfrm>
            <a:off x="4132390" y="3793067"/>
            <a:ext cx="3144065"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14" name="Text Placeholder 4"/>
          <p:cNvSpPr>
            <a:spLocks noGrp="1"/>
          </p:cNvSpPr>
          <p:nvPr>
            <p:ph type="body" sz="quarter" idx="13"/>
          </p:nvPr>
        </p:nvSpPr>
        <p:spPr>
          <a:xfrm>
            <a:off x="7601660" y="2817706"/>
            <a:ext cx="312840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0" name="Text Placeholder 3"/>
          <p:cNvSpPr>
            <a:spLocks noGrp="1"/>
          </p:cNvSpPr>
          <p:nvPr>
            <p:ph type="body" sz="half" idx="17"/>
          </p:nvPr>
        </p:nvSpPr>
        <p:spPr>
          <a:xfrm>
            <a:off x="7601660" y="3793067"/>
            <a:ext cx="3128402" cy="510483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cxnSp>
        <p:nvCxnSpPr>
          <p:cNvPr id="17" name="Straight Connector 16"/>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5230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973"/>
            </a:lvl1pPr>
          </a:lstStyle>
          <a:p>
            <a:r>
              <a:rPr lang="en-US"/>
              <a:t>Click to edit Master title style</a:t>
            </a:r>
            <a:endParaRPr lang="en-US" dirty="0"/>
          </a:p>
        </p:txBody>
      </p:sp>
      <p:sp>
        <p:nvSpPr>
          <p:cNvPr id="3" name="Text Placeholder 2"/>
          <p:cNvSpPr>
            <a:spLocks noGrp="1"/>
          </p:cNvSpPr>
          <p:nvPr>
            <p:ph type="body" idx="1"/>
          </p:nvPr>
        </p:nvSpPr>
        <p:spPr>
          <a:xfrm>
            <a:off x="696142" y="6045794"/>
            <a:ext cx="3136870"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9" name="Picture Placeholder 2"/>
          <p:cNvSpPr>
            <a:spLocks noGrp="1" noChangeAspect="1"/>
          </p:cNvSpPr>
          <p:nvPr>
            <p:ph type="pic" idx="15"/>
          </p:nvPr>
        </p:nvSpPr>
        <p:spPr>
          <a:xfrm>
            <a:off x="696142" y="3142827"/>
            <a:ext cx="3136870"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2" name="Text Placeholder 3"/>
          <p:cNvSpPr>
            <a:spLocks noGrp="1"/>
          </p:cNvSpPr>
          <p:nvPr>
            <p:ph type="body" sz="half" idx="18"/>
          </p:nvPr>
        </p:nvSpPr>
        <p:spPr>
          <a:xfrm>
            <a:off x="696142" y="6865369"/>
            <a:ext cx="3136870"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Text Placeholder 4"/>
          <p:cNvSpPr>
            <a:spLocks noGrp="1"/>
          </p:cNvSpPr>
          <p:nvPr>
            <p:ph type="body" sz="quarter" idx="3"/>
          </p:nvPr>
        </p:nvSpPr>
        <p:spPr>
          <a:xfrm>
            <a:off x="4149749" y="6045794"/>
            <a:ext cx="3126707"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30" name="Picture Placeholder 2"/>
          <p:cNvSpPr>
            <a:spLocks noGrp="1" noChangeAspect="1"/>
          </p:cNvSpPr>
          <p:nvPr>
            <p:ph type="pic" idx="21"/>
          </p:nvPr>
        </p:nvSpPr>
        <p:spPr>
          <a:xfrm>
            <a:off x="4149747" y="3142827"/>
            <a:ext cx="3126707"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3" name="Text Placeholder 3"/>
          <p:cNvSpPr>
            <a:spLocks noGrp="1"/>
          </p:cNvSpPr>
          <p:nvPr>
            <p:ph type="body" sz="half" idx="19"/>
          </p:nvPr>
        </p:nvSpPr>
        <p:spPr>
          <a:xfrm>
            <a:off x="4148304" y="6865368"/>
            <a:ext cx="3130849"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14" name="Text Placeholder 4"/>
          <p:cNvSpPr>
            <a:spLocks noGrp="1"/>
          </p:cNvSpPr>
          <p:nvPr>
            <p:ph type="body" sz="quarter" idx="13"/>
          </p:nvPr>
        </p:nvSpPr>
        <p:spPr>
          <a:xfrm>
            <a:off x="7601660" y="6045794"/>
            <a:ext cx="3128402"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31" name="Picture Placeholder 2"/>
          <p:cNvSpPr>
            <a:spLocks noGrp="1" noChangeAspect="1"/>
          </p:cNvSpPr>
          <p:nvPr>
            <p:ph type="pic" idx="22"/>
          </p:nvPr>
        </p:nvSpPr>
        <p:spPr>
          <a:xfrm>
            <a:off x="7601659" y="3142827"/>
            <a:ext cx="3128402" cy="2167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4" name="Text Placeholder 3"/>
          <p:cNvSpPr>
            <a:spLocks noGrp="1"/>
          </p:cNvSpPr>
          <p:nvPr>
            <p:ph type="body" sz="half" idx="20"/>
          </p:nvPr>
        </p:nvSpPr>
        <p:spPr>
          <a:xfrm>
            <a:off x="7601528" y="6865365"/>
            <a:ext cx="3132545" cy="937513"/>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cxnSp>
        <p:nvCxnSpPr>
          <p:cNvPr id="19" name="Straight Connector 18"/>
          <p:cNvCxnSpPr/>
          <p:nvPr/>
        </p:nvCxnSpPr>
        <p:spPr>
          <a:xfrm>
            <a:off x="3975586" y="3034454"/>
            <a:ext cx="0" cy="563541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428309" y="3034453"/>
            <a:ext cx="0" cy="564178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0148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191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0135" y="611861"/>
            <a:ext cx="1869928" cy="82860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96142" y="1099669"/>
            <a:ext cx="7920088" cy="77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25503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006866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5BFA754-D5C3-4E66-96A6-867B257F58DC}" type="datetimeFigureOut">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4007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2275" y="4070022"/>
            <a:ext cx="9416486" cy="2724476"/>
          </a:xfrm>
        </p:spPr>
        <p:txBody>
          <a:bodyPr anchor="b"/>
          <a:lstStyle>
            <a:lvl1pPr algn="l">
              <a:defRPr sz="5689" b="0" cap="none"/>
            </a:lvl1pPr>
          </a:lstStyle>
          <a:p>
            <a:r>
              <a:rPr lang="en-US"/>
              <a:t>Click to edit Master title style</a:t>
            </a:r>
            <a:endParaRPr lang="en-US" dirty="0"/>
          </a:p>
        </p:txBody>
      </p:sp>
      <p:sp>
        <p:nvSpPr>
          <p:cNvPr id="3" name="Text Placeholder 2"/>
          <p:cNvSpPr>
            <a:spLocks noGrp="1"/>
          </p:cNvSpPr>
          <p:nvPr>
            <p:ph type="body" idx="1"/>
          </p:nvPr>
        </p:nvSpPr>
        <p:spPr>
          <a:xfrm>
            <a:off x="1232273" y="6794497"/>
            <a:ext cx="9416488" cy="1223680"/>
          </a:xfrm>
        </p:spPr>
        <p:txBody>
          <a:bodyPr anchor="t"/>
          <a:lstStyle>
            <a:lvl1pPr marL="0" indent="0" algn="l">
              <a:buNone/>
              <a:defRPr sz="2844" cap="all">
                <a:solidFill>
                  <a:schemeClr val="bg2">
                    <a:lumMod val="40000"/>
                    <a:lumOff val="6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3658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7174" y="2930598"/>
            <a:ext cx="4690650" cy="5967307"/>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3032" y="2924222"/>
            <a:ext cx="4690652" cy="5973682"/>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0411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7173" y="2709333"/>
            <a:ext cx="4690648"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1177174" y="3576320"/>
            <a:ext cx="4690650" cy="5321583"/>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33033" y="2709333"/>
            <a:ext cx="4690650" cy="819573"/>
          </a:xfrm>
        </p:spPr>
        <p:txBody>
          <a:bodyPr anchor="b">
            <a:noAutofit/>
          </a:bodyPr>
          <a:lstStyle>
            <a:lvl1pPr marL="0" indent="0">
              <a:buNone/>
              <a:defRPr sz="3413" b="0">
                <a:solidFill>
                  <a:schemeClr val="bg2">
                    <a:lumMod val="40000"/>
                    <a:lumOff val="60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033033" y="3576320"/>
            <a:ext cx="4690650" cy="5321583"/>
          </a:xfrm>
        </p:spPr>
        <p:txBody>
          <a:bodyPr>
            <a:normAutofit/>
          </a:bodyPr>
          <a:lstStyle>
            <a:lvl1pPr>
              <a:defRPr sz="2560"/>
            </a:lvl1pPr>
            <a:lvl2pPr>
              <a:defRPr sz="2276"/>
            </a:lvl2pPr>
            <a:lvl3pPr>
              <a:defRPr sz="1991"/>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0147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3255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4301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2272" y="2059094"/>
            <a:ext cx="3628746" cy="2059093"/>
          </a:xfrm>
        </p:spPr>
        <p:txBody>
          <a:bodyPr anchor="b"/>
          <a:lstStyle>
            <a:lvl1pPr algn="l">
              <a:defRPr sz="3413" b="0"/>
            </a:lvl1pPr>
          </a:lstStyle>
          <a:p>
            <a:r>
              <a:rPr lang="en-US"/>
              <a:t>Click to edit Master title style</a:t>
            </a:r>
            <a:endParaRPr lang="en-US" dirty="0"/>
          </a:p>
        </p:txBody>
      </p:sp>
      <p:sp>
        <p:nvSpPr>
          <p:cNvPr id="3" name="Content Placeholder 2"/>
          <p:cNvSpPr>
            <a:spLocks noGrp="1"/>
          </p:cNvSpPr>
          <p:nvPr>
            <p:ph idx="1"/>
          </p:nvPr>
        </p:nvSpPr>
        <p:spPr>
          <a:xfrm>
            <a:off x="5104921" y="2059093"/>
            <a:ext cx="5543841" cy="6502400"/>
          </a:xfrm>
        </p:spPr>
        <p:txBody>
          <a:bodyPr anchor="ctr">
            <a:normAutofit/>
          </a:bodyPr>
          <a:lstStyle>
            <a:lvl1pPr>
              <a:defRPr sz="2844"/>
            </a:lvl1pPr>
            <a:lvl2pPr>
              <a:defRPr sz="2560"/>
            </a:lvl2pPr>
            <a:lvl3pPr>
              <a:defRPr sz="2276"/>
            </a:lvl3pPr>
            <a:lvl4pPr>
              <a:defRPr sz="1991"/>
            </a:lvl4pPr>
            <a:lvl5pPr>
              <a:defRPr sz="1991"/>
            </a:lvl5pPr>
            <a:lvl6pPr>
              <a:defRPr sz="1991"/>
            </a:lvl6pPr>
            <a:lvl7pPr>
              <a:defRPr sz="1991"/>
            </a:lvl7pPr>
            <a:lvl8pPr>
              <a:defRPr sz="1991"/>
            </a:lvl8pPr>
            <a:lvl9pPr>
              <a:defRPr sz="19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2272" y="4450534"/>
            <a:ext cx="3628746" cy="4118185"/>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5985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1155" y="2637073"/>
            <a:ext cx="5433847" cy="2239727"/>
          </a:xfrm>
        </p:spPr>
        <p:txBody>
          <a:bodyPr anchor="b">
            <a:normAutofit/>
          </a:bodyPr>
          <a:lstStyle>
            <a:lvl1pPr algn="l">
              <a:defRPr sz="51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14780" y="1625600"/>
            <a:ext cx="3414649" cy="6502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4" name="Text Placeholder 3"/>
          <p:cNvSpPr>
            <a:spLocks noGrp="1"/>
          </p:cNvSpPr>
          <p:nvPr>
            <p:ph type="body" sz="half" idx="2"/>
          </p:nvPr>
        </p:nvSpPr>
        <p:spPr>
          <a:xfrm>
            <a:off x="1232272" y="5201920"/>
            <a:ext cx="5425391" cy="1950720"/>
          </a:xfrm>
        </p:spPr>
        <p:txBody>
          <a:bodyPr>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1044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959192" y="2384214"/>
            <a:ext cx="4009813" cy="4009813"/>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092206" y="-650240"/>
            <a:ext cx="2275840" cy="22758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959192" y="8669867"/>
            <a:ext cx="1408853" cy="14088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19005" y="3793067"/>
            <a:ext cx="5960533" cy="5960533"/>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94365" y="4118187"/>
            <a:ext cx="3359573" cy="3359573"/>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016027" y="0"/>
            <a:ext cx="975360" cy="156367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89365" y="643866"/>
            <a:ext cx="10034318" cy="199186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77174" y="2919716"/>
            <a:ext cx="9545463" cy="59669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659541" y="2600919"/>
            <a:ext cx="1408852" cy="325204"/>
          </a:xfrm>
          <a:prstGeom prst="rect">
            <a:avLst/>
          </a:prstGeom>
        </p:spPr>
        <p:txBody>
          <a:bodyPr vert="horz" lIns="91440" tIns="45720" rIns="91440" bIns="45720" rtlCol="0" anchor="t"/>
          <a:lstStyle>
            <a:lvl1pPr algn="l">
              <a:defRPr sz="1564" b="0" i="0">
                <a:solidFill>
                  <a:schemeClr val="tx1">
                    <a:tint val="75000"/>
                    <a:alpha val="60000"/>
                  </a:schemeClr>
                </a:solidFill>
              </a:defRPr>
            </a:lvl1pPr>
          </a:lstStyle>
          <a:p>
            <a:fld id="{B61BEF0D-F0BB-DE4B-95CE-6DB70DBA9567}" type="datetimeFigureOut">
              <a:rPr lang="en-US" smtClean="0"/>
              <a:pPr/>
              <a:t>8/11/2020</a:t>
            </a:fld>
            <a:endParaRPr lang="en-US" dirty="0"/>
          </a:p>
        </p:txBody>
      </p:sp>
      <p:sp>
        <p:nvSpPr>
          <p:cNvPr id="5" name="Footer Placeholder 4"/>
          <p:cNvSpPr>
            <a:spLocks noGrp="1"/>
          </p:cNvSpPr>
          <p:nvPr>
            <p:ph type="ftr" sz="quarter" idx="3"/>
          </p:nvPr>
        </p:nvSpPr>
        <p:spPr>
          <a:xfrm rot="5400000">
            <a:off x="8865188" y="4641239"/>
            <a:ext cx="5489486" cy="325205"/>
          </a:xfrm>
          <a:prstGeom prst="rect">
            <a:avLst/>
          </a:prstGeom>
        </p:spPr>
        <p:txBody>
          <a:bodyPr vert="horz" lIns="91440" tIns="45720" rIns="91440" bIns="45720" rtlCol="0" anchor="b"/>
          <a:lstStyle>
            <a:lvl1pPr algn="l">
              <a:defRPr sz="1564"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045591" y="420603"/>
            <a:ext cx="894312" cy="1091822"/>
          </a:xfrm>
          <a:prstGeom prst="rect">
            <a:avLst/>
          </a:prstGeom>
        </p:spPr>
        <p:txBody>
          <a:bodyPr vert="horz" lIns="91440" tIns="45720" rIns="91440" bIns="45720" rtlCol="0" anchor="b"/>
          <a:lstStyle>
            <a:lvl1pPr algn="ctr">
              <a:defRPr sz="3984" b="0" i="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986824323"/>
      </p:ext>
    </p:extLst>
  </p:cSld>
  <p:clrMap bg1="dk1" tx1="lt1" bg2="dk2" tx2="lt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Lst>
  <p:txStyles>
    <p:titleStyle>
      <a:lvl1pPr algn="l" defTabSz="650240" rtl="0" eaLnBrk="1" latinLnBrk="0" hangingPunct="1">
        <a:spcBef>
          <a:spcPct val="0"/>
        </a:spcBef>
        <a:buNone/>
        <a:defRPr sz="597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681" indent="-48768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844" b="0" i="0" kern="1200">
          <a:solidFill>
            <a:schemeClr val="tx1"/>
          </a:solidFill>
          <a:latin typeface="+mj-lt"/>
          <a:ea typeface="+mj-ea"/>
          <a:cs typeface="+mj-cs"/>
        </a:defRPr>
      </a:lvl1pPr>
      <a:lvl2pPr marL="1056641" indent="-40640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560" b="0" i="0" kern="1200">
          <a:solidFill>
            <a:schemeClr val="tx1"/>
          </a:solidFill>
          <a:latin typeface="+mj-lt"/>
          <a:ea typeface="+mj-ea"/>
          <a:cs typeface="+mj-cs"/>
        </a:defRPr>
      </a:lvl2pPr>
      <a:lvl3pPr marL="162560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2276" b="0" i="0" kern="1200">
          <a:solidFill>
            <a:schemeClr val="tx1"/>
          </a:solidFill>
          <a:latin typeface="+mj-lt"/>
          <a:ea typeface="+mj-ea"/>
          <a:cs typeface="+mj-cs"/>
        </a:defRPr>
      </a:lvl3pPr>
      <a:lvl4pPr marL="227584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4pPr>
      <a:lvl5pPr marL="2926083"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5pPr>
      <a:lvl6pPr marL="357632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6pPr>
      <a:lvl7pPr marL="4226564"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7pPr>
      <a:lvl8pPr marL="487680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8pPr>
      <a:lvl9pPr marL="5527045" indent="-325121" algn="l" defTabSz="650240" rtl="0" eaLnBrk="1" latinLnBrk="0" hangingPunct="1">
        <a:spcBef>
          <a:spcPts val="1422"/>
        </a:spcBef>
        <a:spcAft>
          <a:spcPts val="0"/>
        </a:spcAft>
        <a:buClr>
          <a:schemeClr val="bg2">
            <a:lumMod val="40000"/>
            <a:lumOff val="60000"/>
          </a:schemeClr>
        </a:buClr>
        <a:buSzPct val="80000"/>
        <a:buFont typeface="Wingdings 3" charset="2"/>
        <a:buChar char=""/>
        <a:defRPr sz="1991" b="0" i="0" kern="1200">
          <a:solidFill>
            <a:schemeClr val="tx1"/>
          </a:solidFill>
          <a:latin typeface="+mj-lt"/>
          <a:ea typeface="+mj-ea"/>
          <a:cs typeface="+mj-cs"/>
        </a:defRPr>
      </a:lvl9pPr>
    </p:bodyStyle>
    <p:otherStyle>
      <a:defPPr>
        <a:defRPr lang="en-US"/>
      </a:defPPr>
      <a:lvl1pPr marL="0" algn="l" defTabSz="650240" rtl="0" eaLnBrk="1" latinLnBrk="0" hangingPunct="1">
        <a:defRPr sz="2560" kern="1200">
          <a:solidFill>
            <a:schemeClr val="tx1"/>
          </a:solidFill>
          <a:latin typeface="+mn-lt"/>
          <a:ea typeface="+mn-ea"/>
          <a:cs typeface="+mn-cs"/>
        </a:defRPr>
      </a:lvl1pPr>
      <a:lvl2pPr marL="650240" algn="l" defTabSz="650240" rtl="0" eaLnBrk="1" latinLnBrk="0" hangingPunct="1">
        <a:defRPr sz="2560" kern="1200">
          <a:solidFill>
            <a:schemeClr val="tx1"/>
          </a:solidFill>
          <a:latin typeface="+mn-lt"/>
          <a:ea typeface="+mn-ea"/>
          <a:cs typeface="+mn-cs"/>
        </a:defRPr>
      </a:lvl2pPr>
      <a:lvl3pPr marL="1300481" algn="l" defTabSz="650240" rtl="0" eaLnBrk="1" latinLnBrk="0" hangingPunct="1">
        <a:defRPr sz="2560" kern="1200">
          <a:solidFill>
            <a:schemeClr val="tx1"/>
          </a:solidFill>
          <a:latin typeface="+mn-lt"/>
          <a:ea typeface="+mn-ea"/>
          <a:cs typeface="+mn-cs"/>
        </a:defRPr>
      </a:lvl3pPr>
      <a:lvl4pPr marL="1950721" algn="l" defTabSz="650240" rtl="0" eaLnBrk="1" latinLnBrk="0" hangingPunct="1">
        <a:defRPr sz="2560" kern="1200">
          <a:solidFill>
            <a:schemeClr val="tx1"/>
          </a:solidFill>
          <a:latin typeface="+mn-lt"/>
          <a:ea typeface="+mn-ea"/>
          <a:cs typeface="+mn-cs"/>
        </a:defRPr>
      </a:lvl4pPr>
      <a:lvl5pPr marL="2600963" algn="l" defTabSz="650240" rtl="0" eaLnBrk="1" latinLnBrk="0" hangingPunct="1">
        <a:defRPr sz="2560" kern="1200">
          <a:solidFill>
            <a:schemeClr val="tx1"/>
          </a:solidFill>
          <a:latin typeface="+mn-lt"/>
          <a:ea typeface="+mn-ea"/>
          <a:cs typeface="+mn-cs"/>
        </a:defRPr>
      </a:lvl5pPr>
      <a:lvl6pPr marL="3251203" algn="l" defTabSz="650240" rtl="0" eaLnBrk="1" latinLnBrk="0" hangingPunct="1">
        <a:defRPr sz="2560" kern="1200">
          <a:solidFill>
            <a:schemeClr val="tx1"/>
          </a:solidFill>
          <a:latin typeface="+mn-lt"/>
          <a:ea typeface="+mn-ea"/>
          <a:cs typeface="+mn-cs"/>
        </a:defRPr>
      </a:lvl6pPr>
      <a:lvl7pPr marL="3901444" algn="l" defTabSz="650240" rtl="0" eaLnBrk="1" latinLnBrk="0" hangingPunct="1">
        <a:defRPr sz="2560" kern="1200">
          <a:solidFill>
            <a:schemeClr val="tx1"/>
          </a:solidFill>
          <a:latin typeface="+mn-lt"/>
          <a:ea typeface="+mn-ea"/>
          <a:cs typeface="+mn-cs"/>
        </a:defRPr>
      </a:lvl7pPr>
      <a:lvl8pPr marL="4551684" algn="l" defTabSz="650240" rtl="0" eaLnBrk="1" latinLnBrk="0" hangingPunct="1">
        <a:defRPr sz="2560" kern="1200">
          <a:solidFill>
            <a:schemeClr val="tx1"/>
          </a:solidFill>
          <a:latin typeface="+mn-lt"/>
          <a:ea typeface="+mn-ea"/>
          <a:cs typeface="+mn-cs"/>
        </a:defRPr>
      </a:lvl8pPr>
      <a:lvl9pPr marL="5201925" algn="l" defTabSz="65024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R MAINTENANCE PORTAL"/>
          <p:cNvSpPr txBox="1">
            <a:spLocks noGrp="1"/>
          </p:cNvSpPr>
          <p:nvPr>
            <p:ph type="ctrTitle"/>
          </p:nvPr>
        </p:nvSpPr>
        <p:spPr>
          <a:xfrm>
            <a:off x="1066800" y="3600449"/>
            <a:ext cx="10818961" cy="1379389"/>
          </a:xfrm>
          <a:prstGeom prst="rect">
            <a:avLst/>
          </a:prstGeom>
        </p:spPr>
        <p:txBody>
          <a:bodyPr>
            <a:noAutofit/>
          </a:bodyPr>
          <a:lstStyle>
            <a:lvl1pPr algn="r"/>
          </a:lstStyle>
          <a:p>
            <a:pPr algn="ctr"/>
            <a:r>
              <a:rPr lang="en-US" sz="6600" dirty="0" smtClean="0">
                <a:latin typeface="Cambria" panose="02040503050406030204" pitchFamily="18" charset="0"/>
                <a:ea typeface="Cambria" panose="02040503050406030204" pitchFamily="18" charset="0"/>
              </a:rPr>
              <a:t>FILM SUGGESTER</a:t>
            </a:r>
            <a:endParaRPr sz="6600" dirty="0">
              <a:latin typeface="Cambria" panose="02040503050406030204" pitchFamily="18" charset="0"/>
              <a:ea typeface="Cambria" panose="02040503050406030204" pitchFamily="18" charset="0"/>
            </a:endParaRPr>
          </a:p>
        </p:txBody>
      </p:sp>
      <p:sp>
        <p:nvSpPr>
          <p:cNvPr id="120" name="Presented By,                                                                                                                   Guided By:…"/>
          <p:cNvSpPr txBox="1">
            <a:spLocks noGrp="1"/>
          </p:cNvSpPr>
          <p:nvPr>
            <p:ph type="subTitle" idx="1"/>
          </p:nvPr>
        </p:nvSpPr>
        <p:spPr>
          <a:xfrm>
            <a:off x="800100" y="5363571"/>
            <a:ext cx="11428294" cy="2904130"/>
          </a:xfrm>
          <a:prstGeom prst="rect">
            <a:avLst/>
          </a:prstGeom>
        </p:spPr>
        <p:txBody>
          <a:bodyPr>
            <a:noAutofit/>
          </a:bodyPr>
          <a:lstStyle/>
          <a:p>
            <a:pPr lvl="2" algn="just">
              <a:defRPr sz="1700"/>
            </a:pPr>
            <a:r>
              <a:rPr sz="1800" dirty="0">
                <a:solidFill>
                  <a:schemeClr val="tx1"/>
                </a:solidFill>
                <a:latin typeface="Cambria" panose="02040503050406030204" pitchFamily="18" charset="0"/>
                <a:ea typeface="Cambria" panose="02040503050406030204" pitchFamily="18" charset="0"/>
              </a:rPr>
              <a:t>Presented By</a:t>
            </a:r>
            <a:r>
              <a:rPr lang="en-US" sz="1800" dirty="0">
                <a:solidFill>
                  <a:schemeClr val="tx1"/>
                </a:solidFill>
                <a:latin typeface="Cambria" panose="02040503050406030204" pitchFamily="18" charset="0"/>
                <a:ea typeface="Cambria" panose="02040503050406030204" pitchFamily="18" charset="0"/>
              </a:rPr>
              <a:t> :</a:t>
            </a:r>
            <a:r>
              <a:rPr sz="1800" dirty="0">
                <a:solidFill>
                  <a:schemeClr val="tx1"/>
                </a:solidFill>
                <a:latin typeface="Cambria" panose="02040503050406030204" pitchFamily="18" charset="0"/>
                <a:ea typeface="Cambria" panose="02040503050406030204" pitchFamily="18" charset="0"/>
              </a:rPr>
              <a:t>                                                                                                       </a:t>
            </a:r>
            <a:endParaRPr lang="en-US" sz="1800" dirty="0">
              <a:solidFill>
                <a:schemeClr val="tx1"/>
              </a:solidFill>
              <a:latin typeface="Cambria" panose="02040503050406030204" pitchFamily="18" charset="0"/>
              <a:ea typeface="Cambria" panose="02040503050406030204" pitchFamily="18" charset="0"/>
            </a:endParaRPr>
          </a:p>
          <a:p>
            <a:pPr lvl="2" algn="l">
              <a:defRPr sz="1700"/>
            </a:pPr>
            <a:r>
              <a:rPr lang="en-US" sz="2000" dirty="0" err="1" smtClean="0">
                <a:solidFill>
                  <a:schemeClr val="tx1"/>
                </a:solidFill>
                <a:latin typeface="Cambria" panose="02040503050406030204" pitchFamily="18" charset="0"/>
                <a:ea typeface="Cambria" panose="02040503050406030204" pitchFamily="18" charset="0"/>
              </a:rPr>
              <a:t>Anuvind</a:t>
            </a:r>
            <a:r>
              <a:rPr lang="en-US" sz="2000" dirty="0" smtClean="0">
                <a:solidFill>
                  <a:schemeClr val="tx1"/>
                </a:solidFill>
                <a:latin typeface="Cambria" panose="02040503050406030204" pitchFamily="18" charset="0"/>
                <a:ea typeface="Cambria" panose="02040503050406030204" pitchFamily="18" charset="0"/>
              </a:rPr>
              <a:t> Pradeep                                                                                        </a:t>
            </a:r>
            <a:endParaRPr lang="en-US" sz="2000" dirty="0">
              <a:solidFill>
                <a:schemeClr val="tx1"/>
              </a:solidFill>
              <a:latin typeface="Cambria" panose="02040503050406030204" pitchFamily="18" charset="0"/>
              <a:ea typeface="Cambria" panose="02040503050406030204" pitchFamily="18" charset="0"/>
            </a:endParaRPr>
          </a:p>
          <a:p>
            <a:pPr lvl="2" algn="l">
              <a:defRPr sz="1700"/>
            </a:pPr>
            <a:r>
              <a:rPr sz="2000" dirty="0">
                <a:solidFill>
                  <a:schemeClr val="tx1"/>
                </a:solidFill>
                <a:latin typeface="Cambria" panose="02040503050406030204" pitchFamily="18" charset="0"/>
                <a:ea typeface="Cambria" panose="02040503050406030204" pitchFamily="18" charset="0"/>
              </a:rPr>
              <a:t>1NH17CS</a:t>
            </a:r>
            <a:r>
              <a:rPr lang="en-IN" sz="2000" dirty="0" smtClean="0">
                <a:solidFill>
                  <a:schemeClr val="tx1"/>
                </a:solidFill>
                <a:latin typeface="Cambria" panose="02040503050406030204" pitchFamily="18" charset="0"/>
                <a:ea typeface="Cambria" panose="02040503050406030204" pitchFamily="18" charset="0"/>
              </a:rPr>
              <a:t>015</a:t>
            </a:r>
            <a:r>
              <a:rPr sz="2000" dirty="0" smtClean="0">
                <a:solidFill>
                  <a:schemeClr val="tx1"/>
                </a:solidFill>
                <a:latin typeface="Cambria" panose="02040503050406030204" pitchFamily="18" charset="0"/>
                <a:ea typeface="Cambria" panose="02040503050406030204" pitchFamily="18" charset="0"/>
              </a:rPr>
              <a:t>   </a:t>
            </a:r>
            <a:r>
              <a:rPr lang="en-US" sz="2000" dirty="0" smtClean="0">
                <a:solidFill>
                  <a:schemeClr val="tx1"/>
                </a:solidFill>
                <a:latin typeface="Cambria" panose="02040503050406030204" pitchFamily="18" charset="0"/>
                <a:ea typeface="Cambria" panose="02040503050406030204" pitchFamily="18" charset="0"/>
              </a:rPr>
              <a:t>                                                                                             </a:t>
            </a:r>
            <a:r>
              <a:rPr sz="2000" dirty="0" smtClean="0">
                <a:solidFill>
                  <a:schemeClr val="tx1"/>
                </a:solidFill>
                <a:latin typeface="Cambria" panose="02040503050406030204" pitchFamily="18" charset="0"/>
                <a:ea typeface="Cambria" panose="02040503050406030204" pitchFamily="18" charset="0"/>
              </a:rPr>
              <a:t>                           </a:t>
            </a:r>
            <a:r>
              <a:rPr lang="en-US" sz="2000" dirty="0" smtClean="0">
                <a:solidFill>
                  <a:schemeClr val="tx1"/>
                </a:solidFill>
                <a:latin typeface="Cambria" panose="02040503050406030204" pitchFamily="18" charset="0"/>
                <a:ea typeface="Cambria" panose="02040503050406030204" pitchFamily="18" charset="0"/>
              </a:rPr>
              <a:t>                                            </a:t>
            </a:r>
            <a:r>
              <a:rPr sz="2000" dirty="0" smtClean="0">
                <a:solidFill>
                  <a:schemeClr val="tx1"/>
                </a:solidFill>
                <a:latin typeface="Cambria" panose="02040503050406030204" pitchFamily="18" charset="0"/>
                <a:ea typeface="Cambria" panose="02040503050406030204" pitchFamily="18" charset="0"/>
              </a:rPr>
              <a:t>                         </a:t>
            </a:r>
            <a:endParaRPr lang="en-US" sz="2000" dirty="0">
              <a:solidFill>
                <a:schemeClr val="tx1"/>
              </a:solidFill>
              <a:latin typeface="Cambria" panose="02040503050406030204" pitchFamily="18" charset="0"/>
              <a:ea typeface="Cambria" panose="02040503050406030204" pitchFamily="18" charset="0"/>
            </a:endParaRPr>
          </a:p>
          <a:p>
            <a:pPr lvl="2" algn="l">
              <a:defRPr sz="1700"/>
            </a:pPr>
            <a:r>
              <a:rPr sz="2000" dirty="0">
                <a:solidFill>
                  <a:schemeClr val="tx1"/>
                </a:solidFill>
                <a:latin typeface="Cambria" panose="02040503050406030204" pitchFamily="18" charset="0"/>
                <a:ea typeface="Cambria" panose="02040503050406030204" pitchFamily="18" charset="0"/>
              </a:rPr>
              <a:t>Department of CSE                                                                                      </a:t>
            </a:r>
          </a:p>
        </p:txBody>
      </p:sp>
      <p:pic>
        <p:nvPicPr>
          <p:cNvPr id="121" name="images.jpg" descr="images.jpg"/>
          <p:cNvPicPr>
            <a:picLocks noChangeAspect="1"/>
          </p:cNvPicPr>
          <p:nvPr/>
        </p:nvPicPr>
        <p:blipFill>
          <a:blip r:embed="rId2"/>
          <a:stretch>
            <a:fillRect/>
          </a:stretch>
        </p:blipFill>
        <p:spPr>
          <a:xfrm>
            <a:off x="1676400" y="501265"/>
            <a:ext cx="8557163" cy="1900783"/>
          </a:xfrm>
          <a:prstGeom prst="rect">
            <a:avLst/>
          </a:prstGeom>
          <a:ln w="12700">
            <a:miter lim="400000"/>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C3E9DD6-CA02-4AF8-9115-768507598C3F}"/>
              </a:ext>
            </a:extLst>
          </p:cNvPr>
          <p:cNvSpPr>
            <a:spLocks noGrp="1"/>
          </p:cNvSpPr>
          <p:nvPr>
            <p:ph type="title"/>
          </p:nvPr>
        </p:nvSpPr>
        <p:spPr/>
        <p:txBody>
          <a:bodyPr/>
          <a:lstStyle/>
          <a:p>
            <a:pPr algn="ctr"/>
            <a:r>
              <a:rPr lang="en-IN" dirty="0"/>
              <a:t>USER LOGIN</a:t>
            </a:r>
          </a:p>
        </p:txBody>
      </p:sp>
      <p:sp>
        <p:nvSpPr>
          <p:cNvPr id="4" name="Text Placeholder 3"/>
          <p:cNvSpPr>
            <a:spLocks noGrp="1"/>
          </p:cNvSpPr>
          <p:nvPr>
            <p:ph idx="1"/>
          </p:nvPr>
        </p:nvSpPr>
        <p:spPr/>
        <p:txBody>
          <a:bodyPr/>
          <a:lstStyle/>
          <a:p>
            <a:endParaRPr lang="en-US" dirty="0"/>
          </a:p>
          <a:p>
            <a:endParaRPr lang="en-US" dirty="0"/>
          </a:p>
          <a:p>
            <a:endParaRPr lang="en-US" dirty="0"/>
          </a:p>
          <a:p>
            <a:endParaRPr lang="en-US" dirty="0"/>
          </a:p>
        </p:txBody>
      </p:sp>
      <p:pic>
        <p:nvPicPr>
          <p:cNvPr id="7" name="image19.png">
            <a:extLst>
              <a:ext uri="{FF2B5EF4-FFF2-40B4-BE49-F238E27FC236}">
                <a16:creationId xmlns:a16="http://schemas.microsoft.com/office/drawing/2014/main" xmlns="" id="{6F0B8E58-E316-4E3B-9F4D-E4A1F230C527}"/>
              </a:ext>
            </a:extLst>
          </p:cNvPr>
          <p:cNvPicPr/>
          <p:nvPr/>
        </p:nvPicPr>
        <p:blipFill>
          <a:blip r:embed="rId2" cstate="print"/>
          <a:stretch>
            <a:fillRect/>
          </a:stretch>
        </p:blipFill>
        <p:spPr>
          <a:xfrm>
            <a:off x="2893672" y="3121810"/>
            <a:ext cx="6541794" cy="49023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05BCB859-7977-41BD-AB76-F86C905372FF}"/>
              </a:ext>
            </a:extLst>
          </p:cNvPr>
          <p:cNvSpPr>
            <a:spLocks noGrp="1"/>
          </p:cNvSpPr>
          <p:nvPr>
            <p:ph type="title"/>
          </p:nvPr>
        </p:nvSpPr>
        <p:spPr/>
        <p:txBody>
          <a:bodyPr/>
          <a:lstStyle/>
          <a:p>
            <a:pPr algn="ctr"/>
            <a:r>
              <a:rPr lang="en-IN" dirty="0"/>
              <a:t>REGISTER</a:t>
            </a:r>
          </a:p>
        </p:txBody>
      </p:sp>
      <p:pic>
        <p:nvPicPr>
          <p:cNvPr id="6" name="image20.png">
            <a:extLst>
              <a:ext uri="{FF2B5EF4-FFF2-40B4-BE49-F238E27FC236}">
                <a16:creationId xmlns:a16="http://schemas.microsoft.com/office/drawing/2014/main" xmlns="" id="{62EA75FE-4DE8-487B-9729-5F0E237F2492}"/>
              </a:ext>
            </a:extLst>
          </p:cNvPr>
          <p:cNvPicPr>
            <a:picLocks noGrp="1"/>
          </p:cNvPicPr>
          <p:nvPr>
            <p:ph idx="1"/>
          </p:nvPr>
        </p:nvPicPr>
        <p:blipFill>
          <a:blip r:embed="rId2" cstate="print"/>
          <a:stretch>
            <a:fillRect/>
          </a:stretch>
        </p:blipFill>
        <p:spPr>
          <a:xfrm>
            <a:off x="2703445" y="2637182"/>
            <a:ext cx="7898296" cy="5685184"/>
          </a:xfrm>
        </p:spPr>
      </p:pic>
      <p:sp>
        <p:nvSpPr>
          <p:cNvPr id="4" name="Text Placeholder 3"/>
          <p:cNvSpPr>
            <a:spLocks noGrp="1"/>
          </p:cNvSpPr>
          <p:nvPr>
            <p:ph type="body" sz="half" idx="4294967295"/>
          </p:nvPr>
        </p:nvSpPr>
        <p:spPr>
          <a:xfrm>
            <a:off x="0" y="4449763"/>
            <a:ext cx="3629025" cy="4119562"/>
          </a:xfrm>
        </p:spPr>
        <p:txBody>
          <a:bodyPr/>
          <a:lstStyle/>
          <a:p>
            <a:pPr marL="0" indent="0">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614BBD62-CF86-4E05-8D6E-E72CCA08792F}"/>
              </a:ext>
            </a:extLst>
          </p:cNvPr>
          <p:cNvSpPr>
            <a:spLocks noGrp="1"/>
          </p:cNvSpPr>
          <p:nvPr>
            <p:ph type="title"/>
          </p:nvPr>
        </p:nvSpPr>
        <p:spPr/>
        <p:txBody>
          <a:bodyPr/>
          <a:lstStyle/>
          <a:p>
            <a:pPr algn="ctr"/>
            <a:r>
              <a:rPr lang="en-IN" dirty="0"/>
              <a:t>MOVIE GENRE</a:t>
            </a:r>
          </a:p>
        </p:txBody>
      </p:sp>
      <p:pic>
        <p:nvPicPr>
          <p:cNvPr id="6" name="image21.png">
            <a:extLst>
              <a:ext uri="{FF2B5EF4-FFF2-40B4-BE49-F238E27FC236}">
                <a16:creationId xmlns:a16="http://schemas.microsoft.com/office/drawing/2014/main" xmlns="" id="{020314A7-B46B-4967-804D-0C394AD539FC}"/>
              </a:ext>
            </a:extLst>
          </p:cNvPr>
          <p:cNvPicPr>
            <a:picLocks noGrp="1"/>
          </p:cNvPicPr>
          <p:nvPr>
            <p:ph idx="1"/>
          </p:nvPr>
        </p:nvPicPr>
        <p:blipFill>
          <a:blip r:embed="rId2" cstate="print"/>
          <a:stretch>
            <a:fillRect/>
          </a:stretch>
        </p:blipFill>
        <p:spPr>
          <a:xfrm>
            <a:off x="2372139" y="2888974"/>
            <a:ext cx="8335617" cy="5234609"/>
          </a:xfrm>
          <a:prstGeom prst="rect">
            <a:avLst/>
          </a:prstGeom>
        </p:spPr>
      </p:pic>
    </p:spTree>
    <p:extLst>
      <p:ext uri="{BB962C8B-B14F-4D97-AF65-F5344CB8AC3E}">
        <p14:creationId xmlns:p14="http://schemas.microsoft.com/office/powerpoint/2010/main" val="292156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6A24419-50D3-4C23-99A5-6B657F3909EC}"/>
              </a:ext>
            </a:extLst>
          </p:cNvPr>
          <p:cNvSpPr>
            <a:spLocks noGrp="1"/>
          </p:cNvSpPr>
          <p:nvPr>
            <p:ph type="title"/>
          </p:nvPr>
        </p:nvSpPr>
        <p:spPr/>
        <p:txBody>
          <a:bodyPr/>
          <a:lstStyle/>
          <a:p>
            <a:r>
              <a:rPr lang="en-IN" dirty="0"/>
              <a:t>MOVIE SUGGESTIONS</a:t>
            </a:r>
          </a:p>
        </p:txBody>
      </p:sp>
      <p:pic>
        <p:nvPicPr>
          <p:cNvPr id="8" name="Content Placeholder 7">
            <a:extLst>
              <a:ext uri="{FF2B5EF4-FFF2-40B4-BE49-F238E27FC236}">
                <a16:creationId xmlns:a16="http://schemas.microsoft.com/office/drawing/2014/main" xmlns="" id="{DD526C16-20D3-41C2-A043-FA9A794208A5}"/>
              </a:ext>
            </a:extLst>
          </p:cNvPr>
          <p:cNvPicPr>
            <a:picLocks noGrp="1" noChangeAspect="1"/>
          </p:cNvPicPr>
          <p:nvPr>
            <p:ph idx="1"/>
          </p:nvPr>
        </p:nvPicPr>
        <p:blipFill>
          <a:blip r:embed="rId2"/>
          <a:stretch>
            <a:fillRect/>
          </a:stretch>
        </p:blipFill>
        <p:spPr>
          <a:xfrm>
            <a:off x="2189039" y="3092460"/>
            <a:ext cx="8531969" cy="54949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35B66-6F15-4064-A263-9B5B6C16459F}"/>
              </a:ext>
            </a:extLst>
          </p:cNvPr>
          <p:cNvSpPr>
            <a:spLocks noGrp="1"/>
          </p:cNvSpPr>
          <p:nvPr>
            <p:ph type="title"/>
          </p:nvPr>
        </p:nvSpPr>
        <p:spPr/>
        <p:txBody>
          <a:bodyPr/>
          <a:lstStyle/>
          <a:p>
            <a:r>
              <a:rPr lang="en-IN" dirty="0"/>
              <a:t>CONFIRMATION PAGE</a:t>
            </a:r>
          </a:p>
        </p:txBody>
      </p:sp>
      <p:pic>
        <p:nvPicPr>
          <p:cNvPr id="4" name="image23.png">
            <a:extLst>
              <a:ext uri="{FF2B5EF4-FFF2-40B4-BE49-F238E27FC236}">
                <a16:creationId xmlns:a16="http://schemas.microsoft.com/office/drawing/2014/main" xmlns="" id="{0C2E691C-6858-43E7-8360-CF0AAA933E8C}"/>
              </a:ext>
            </a:extLst>
          </p:cNvPr>
          <p:cNvPicPr>
            <a:picLocks noGrp="1"/>
          </p:cNvPicPr>
          <p:nvPr>
            <p:ph idx="1"/>
          </p:nvPr>
        </p:nvPicPr>
        <p:blipFill>
          <a:blip r:embed="rId2" cstate="print"/>
          <a:stretch>
            <a:fillRect/>
          </a:stretch>
        </p:blipFill>
        <p:spPr>
          <a:xfrm>
            <a:off x="2093844" y="3485323"/>
            <a:ext cx="8759686" cy="4916556"/>
          </a:xfrm>
          <a:prstGeom prst="rect">
            <a:avLst/>
          </a:prstGeom>
        </p:spPr>
      </p:pic>
    </p:spTree>
    <p:extLst>
      <p:ext uri="{BB962C8B-B14F-4D97-AF65-F5344CB8AC3E}">
        <p14:creationId xmlns:p14="http://schemas.microsoft.com/office/powerpoint/2010/main" val="306775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51A73-C7D5-4BBA-8126-E2E0335EC2BA}"/>
              </a:ext>
            </a:extLst>
          </p:cNvPr>
          <p:cNvSpPr>
            <a:spLocks noGrp="1"/>
          </p:cNvSpPr>
          <p:nvPr>
            <p:ph type="title"/>
          </p:nvPr>
        </p:nvSpPr>
        <p:spPr/>
        <p:txBody>
          <a:bodyPr/>
          <a:lstStyle/>
          <a:p>
            <a:r>
              <a:rPr lang="en-IN" dirty="0"/>
              <a:t>PAYMENT PAGE</a:t>
            </a:r>
          </a:p>
        </p:txBody>
      </p:sp>
      <p:pic>
        <p:nvPicPr>
          <p:cNvPr id="4" name="image24.png">
            <a:extLst>
              <a:ext uri="{FF2B5EF4-FFF2-40B4-BE49-F238E27FC236}">
                <a16:creationId xmlns:a16="http://schemas.microsoft.com/office/drawing/2014/main" xmlns="" id="{808DAD3F-BE8B-4A32-B37C-2BF24C296229}"/>
              </a:ext>
            </a:extLst>
          </p:cNvPr>
          <p:cNvPicPr>
            <a:picLocks noGrp="1"/>
          </p:cNvPicPr>
          <p:nvPr>
            <p:ph idx="1"/>
          </p:nvPr>
        </p:nvPicPr>
        <p:blipFill>
          <a:blip r:embed="rId2" cstate="print"/>
          <a:stretch>
            <a:fillRect/>
          </a:stretch>
        </p:blipFill>
        <p:spPr>
          <a:xfrm>
            <a:off x="2040835" y="3737113"/>
            <a:ext cx="9051235" cy="4943061"/>
          </a:xfrm>
          <a:prstGeom prst="rect">
            <a:avLst/>
          </a:prstGeom>
        </p:spPr>
      </p:pic>
    </p:spTree>
    <p:extLst>
      <p:ext uri="{BB962C8B-B14F-4D97-AF65-F5344CB8AC3E}">
        <p14:creationId xmlns:p14="http://schemas.microsoft.com/office/powerpoint/2010/main" val="406612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FAB13-489E-4336-B55D-992B3EFE0B0C}"/>
              </a:ext>
            </a:extLst>
          </p:cNvPr>
          <p:cNvSpPr>
            <a:spLocks noGrp="1"/>
          </p:cNvSpPr>
          <p:nvPr>
            <p:ph type="title"/>
          </p:nvPr>
        </p:nvSpPr>
        <p:spPr/>
        <p:txBody>
          <a:bodyPr/>
          <a:lstStyle/>
          <a:p>
            <a:r>
              <a:rPr lang="en-IN" dirty="0"/>
              <a:t>OBJECTIVES ACHIEVED</a:t>
            </a:r>
          </a:p>
        </p:txBody>
      </p:sp>
      <p:sp>
        <p:nvSpPr>
          <p:cNvPr id="3" name="Content Placeholder 2">
            <a:extLst>
              <a:ext uri="{FF2B5EF4-FFF2-40B4-BE49-F238E27FC236}">
                <a16:creationId xmlns:a16="http://schemas.microsoft.com/office/drawing/2014/main" xmlns="" id="{390B5B7A-0FFB-4B1B-950B-FF751372EB40}"/>
              </a:ext>
            </a:extLst>
          </p:cNvPr>
          <p:cNvSpPr>
            <a:spLocks noGrp="1"/>
          </p:cNvSpPr>
          <p:nvPr>
            <p:ph idx="1"/>
          </p:nvPr>
        </p:nvSpPr>
        <p:spPr/>
        <p:txBody>
          <a:bodyPr/>
          <a:lstStyle/>
          <a:p>
            <a:r>
              <a:rPr lang="en-US" dirty="0">
                <a:latin typeface="Bahnschrift Light" panose="020B0502040204020203" pitchFamily="34" charset="0"/>
              </a:rPr>
              <a:t>We have learnt to use Java to create applications.</a:t>
            </a:r>
          </a:p>
          <a:p>
            <a:r>
              <a:rPr lang="en-US" dirty="0">
                <a:latin typeface="Bahnschrift Light" panose="020B0502040204020203" pitchFamily="34" charset="0"/>
              </a:rPr>
              <a:t>  We have created a functional library management software. </a:t>
            </a:r>
          </a:p>
          <a:p>
            <a:r>
              <a:rPr lang="en-US" dirty="0">
                <a:latin typeface="Bahnschrift Light" panose="020B0502040204020203" pitchFamily="34" charset="0"/>
              </a:rPr>
              <a:t>We have learned to create an user friendly front-end using swing. </a:t>
            </a:r>
          </a:p>
          <a:p>
            <a:r>
              <a:rPr lang="en-US" dirty="0">
                <a:latin typeface="Bahnschrift Light" panose="020B0502040204020203" pitchFamily="34" charset="0"/>
              </a:rPr>
              <a:t>We have learned to create and use back-end using MySQL and JDBC. </a:t>
            </a:r>
          </a:p>
          <a:p>
            <a:r>
              <a:rPr lang="en-US" dirty="0">
                <a:latin typeface="Bahnschrift Light" panose="020B0502040204020203" pitchFamily="34" charset="0"/>
              </a:rPr>
              <a:t>We have used Mahout libraries to implement a user recommender system to recommend MOVIES.</a:t>
            </a:r>
            <a:endParaRPr lang="en-IN" dirty="0">
              <a:latin typeface="Bahnschrift Light" panose="020B0502040204020203" pitchFamily="34" charset="0"/>
            </a:endParaRPr>
          </a:p>
        </p:txBody>
      </p:sp>
    </p:spTree>
    <p:extLst>
      <p:ext uri="{BB962C8B-B14F-4D97-AF65-F5344CB8AC3E}">
        <p14:creationId xmlns:p14="http://schemas.microsoft.com/office/powerpoint/2010/main" val="70578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265" y="4644366"/>
            <a:ext cx="10034318" cy="1991865"/>
          </a:xfrm>
        </p:spPr>
        <p:txBody>
          <a:bodyPr/>
          <a:lstStyle/>
          <a:p>
            <a:pPr algn="ctr"/>
            <a:r>
              <a:rPr lang="en-US" dirty="0">
                <a:solidFill>
                  <a:schemeClr val="tx1"/>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425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course</a:t>
            </a:r>
          </a:p>
        </p:txBody>
      </p:sp>
      <p:sp>
        <p:nvSpPr>
          <p:cNvPr id="3" name="Text Placeholder 2"/>
          <p:cNvSpPr>
            <a:spLocks noGrp="1"/>
          </p:cNvSpPr>
          <p:nvPr>
            <p:ph type="body" idx="1"/>
          </p:nvPr>
        </p:nvSpPr>
        <p:spPr>
          <a:xfrm>
            <a:off x="0" y="2876550"/>
            <a:ext cx="10970287" cy="6524422"/>
          </a:xfrm>
        </p:spPr>
        <p:txBody>
          <a:bodyPr/>
          <a:lstStyle/>
          <a:p>
            <a:pPr lvl="2" algn="just"/>
            <a:r>
              <a:rPr lang="en-US" sz="2400" dirty="0"/>
              <a:t>This mini project has been basically programmed using JAVA. From this course, we will have a short research on the concept that is used for creation of a Graphical User Interface (GUI). i.e., Swing. Swing is a library of JAVA that provides many tools which is used for creation of a GUI.</a:t>
            </a:r>
            <a:endParaRPr lang="en-US" sz="2000" dirty="0"/>
          </a:p>
          <a:p>
            <a:pPr lvl="2" algn="just"/>
            <a:r>
              <a:rPr lang="en-US" sz="2400" dirty="0"/>
              <a:t>We can also have a glance about MySQL, which is the database that is being used in this project. MySQL plays a very important role in storage management in this project.</a:t>
            </a:r>
            <a:endParaRPr lang="en-US" sz="2000" dirty="0"/>
          </a:p>
          <a:p>
            <a:pPr lvl="2" algn="just"/>
            <a:r>
              <a:rPr lang="en-US" sz="2400" dirty="0"/>
              <a:t>We have also learnt how to connect JAVA to MySQL using a tool called JDBC. In order to perform operations on the MySQL table via JAVA, JDBC is required.</a:t>
            </a:r>
            <a:endParaRPr lang="en-US" sz="2000" dirty="0"/>
          </a:p>
          <a:p>
            <a:endParaRPr lang="en-US" dirty="0"/>
          </a:p>
        </p:txBody>
      </p:sp>
    </p:spTree>
    <p:extLst>
      <p:ext uri="{BB962C8B-B14F-4D97-AF65-F5344CB8AC3E}">
        <p14:creationId xmlns:p14="http://schemas.microsoft.com/office/powerpoint/2010/main" val="5126526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INTRODUCTION"/>
          <p:cNvSpPr txBox="1">
            <a:spLocks noGrp="1"/>
          </p:cNvSpPr>
          <p:nvPr>
            <p:ph type="title"/>
          </p:nvPr>
        </p:nvSpPr>
        <p:spPr>
          <a:xfrm>
            <a:off x="952500" y="254000"/>
            <a:ext cx="11099800" cy="1472518"/>
          </a:xfrm>
          <a:prstGeom prst="rect">
            <a:avLst/>
          </a:prstGeom>
        </p:spPr>
        <p:txBody>
          <a:bodyPr/>
          <a:lstStyle>
            <a:lvl1pPr>
              <a:defRPr sz="5000"/>
            </a:lvl1pPr>
          </a:lstStyle>
          <a:p>
            <a:r>
              <a:rPr lang="en-US"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127" name="In Today’s world with so many cars, models in the market, it is hard to find out which car has a high maintenance cost and  health Index of various components of car models or car parts based on multiple factors .…"/>
          <p:cNvSpPr txBox="1">
            <a:spLocks noGrp="1"/>
          </p:cNvSpPr>
          <p:nvPr>
            <p:ph type="body" idx="1"/>
          </p:nvPr>
        </p:nvSpPr>
        <p:spPr>
          <a:xfrm>
            <a:off x="1068387" y="1921565"/>
            <a:ext cx="10868025" cy="6860485"/>
          </a:xfrm>
          <a:prstGeom prst="rect">
            <a:avLst/>
          </a:prstGeom>
        </p:spPr>
        <p:txBody>
          <a:bodyPr anchor="t">
            <a:normAutofit/>
          </a:bodyPr>
          <a:lstStyle/>
          <a:p>
            <a:pPr marL="514350" marR="774065" indent="-514350" algn="just">
              <a:lnSpc>
                <a:spcPct val="150000"/>
              </a:lnSpc>
              <a:spcAft>
                <a:spcPts val="0"/>
              </a:spcAft>
              <a:buAutoNum type="arabicPeriod"/>
            </a:pPr>
            <a:r>
              <a:rPr lang="en-US" sz="2800" dirty="0" smtClean="0">
                <a:latin typeface="Calibri" panose="020F0502020204030204" pitchFamily="34" charset="0"/>
                <a:ea typeface="Calibri" panose="020F0502020204030204" pitchFamily="34" charset="0"/>
              </a:rPr>
              <a:t>Film </a:t>
            </a:r>
            <a:r>
              <a:rPr lang="en-US" sz="2800" dirty="0" err="1" smtClean="0">
                <a:latin typeface="Calibri" panose="020F0502020204030204" pitchFamily="34" charset="0"/>
                <a:ea typeface="Calibri" panose="020F0502020204030204" pitchFamily="34" charset="0"/>
              </a:rPr>
              <a:t>Suggester</a:t>
            </a:r>
            <a:r>
              <a:rPr lang="en-US" sz="2800" dirty="0" smtClean="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is the project which uses java as the programming language.</a:t>
            </a:r>
          </a:p>
          <a:p>
            <a:pPr marL="514350" marR="774065" indent="-514350" algn="just">
              <a:lnSpc>
                <a:spcPct val="150000"/>
              </a:lnSpc>
              <a:spcAft>
                <a:spcPts val="0"/>
              </a:spcAft>
              <a:buAutoNum type="arabicPeriod"/>
            </a:pPr>
            <a:r>
              <a:rPr lang="en-US" sz="2800" dirty="0">
                <a:effectLst/>
                <a:latin typeface="Calibri" panose="020F0502020204030204" pitchFamily="34" charset="0"/>
                <a:ea typeface="Calibri" panose="020F0502020204030204" pitchFamily="34" charset="0"/>
              </a:rPr>
              <a:t> Having said that, it uses majority of the object-oriented concepts like classes and objects, inheritance, polymorphism, stat abstraction etc. </a:t>
            </a:r>
          </a:p>
          <a:p>
            <a:pPr marL="514350" marR="774065" indent="-514350" algn="just">
              <a:lnSpc>
                <a:spcPct val="150000"/>
              </a:lnSpc>
              <a:spcAft>
                <a:spcPts val="0"/>
              </a:spcAft>
              <a:buAutoNum type="arabicPeriod"/>
            </a:pPr>
            <a:r>
              <a:rPr lang="en-US" sz="2800" dirty="0">
                <a:effectLst/>
                <a:latin typeface="Calibri" panose="020F0502020204030204" pitchFamily="34" charset="0"/>
                <a:ea typeface="Calibri" panose="020F0502020204030204" pitchFamily="34" charset="0"/>
              </a:rPr>
              <a:t>The project contains both backend and front-end connectivity. It also uses the concept of Iostreams and file handling. Database is implemented through MySQL which acts as backend connectivity to the project. As the front end, swing and java AWT are used for presentable look and feel.</a:t>
            </a:r>
            <a:endParaRPr lang="en-IN" sz="2800" dirty="0">
              <a:effectLst/>
              <a:latin typeface="Calibri" panose="020F0502020204030204" pitchFamily="34" charset="0"/>
              <a:ea typeface="Calibri" panose="020F050202020403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project</a:t>
            </a:r>
          </a:p>
        </p:txBody>
      </p:sp>
      <p:sp>
        <p:nvSpPr>
          <p:cNvPr id="4" name="Text Placeholder 3"/>
          <p:cNvSpPr>
            <a:spLocks noGrp="1"/>
          </p:cNvSpPr>
          <p:nvPr>
            <p:ph type="body" idx="1"/>
          </p:nvPr>
        </p:nvSpPr>
        <p:spPr>
          <a:xfrm>
            <a:off x="1177174" y="1815548"/>
            <a:ext cx="10219696" cy="7071074"/>
          </a:xfrm>
        </p:spPr>
        <p:txBody>
          <a:bodyPr>
            <a:normAutofit/>
          </a:bodyPr>
          <a:lstStyle/>
          <a:p>
            <a:pPr marL="1143000" marR="79375" lvl="2" indent="-228600" algn="just">
              <a:lnSpc>
                <a:spcPct val="150000"/>
              </a:lnSpc>
              <a:spcBef>
                <a:spcPts val="5"/>
              </a:spcBef>
              <a:spcAft>
                <a:spcPts val="0"/>
              </a:spcAft>
              <a:buFont typeface="+mj-lt"/>
              <a:buAutoNum type="arabicPeriod"/>
              <a:tabLst>
                <a:tab pos="648335" algn="l"/>
              </a:tabLst>
            </a:pPr>
            <a:r>
              <a:rPr lang="en-US" sz="2800" spc="-60" dirty="0">
                <a:effectLst/>
                <a:latin typeface="Calibri" panose="020F0502020204030204" pitchFamily="34" charset="0"/>
                <a:ea typeface="Calibri" panose="020F0502020204030204" pitchFamily="34" charset="0"/>
              </a:rPr>
              <a:t>The main aim of the project is to build an engine which basically searches the set of movies when the user enters a movie his/her</a:t>
            </a:r>
            <a:r>
              <a:rPr lang="en-US" sz="2800" spc="-5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choice.</a:t>
            </a:r>
            <a:endParaRPr lang="en-IN" sz="2800" spc="-60" dirty="0">
              <a:effectLst/>
              <a:latin typeface="Calibri" panose="020F0502020204030204" pitchFamily="34" charset="0"/>
              <a:ea typeface="Calibri" panose="020F0502020204030204" pitchFamily="34" charset="0"/>
            </a:endParaRPr>
          </a:p>
          <a:p>
            <a:pPr marL="1143000" marR="78105" lvl="2" indent="-228600" algn="just">
              <a:lnSpc>
                <a:spcPct val="150000"/>
              </a:lnSpc>
              <a:buFont typeface="+mj-lt"/>
              <a:buAutoNum type="arabicPeriod"/>
              <a:tabLst>
                <a:tab pos="648335" algn="l"/>
              </a:tabLst>
            </a:pPr>
            <a:r>
              <a:rPr lang="en-US" sz="2800" spc="-60" dirty="0">
                <a:effectLst/>
                <a:latin typeface="Calibri" panose="020F0502020204030204" pitchFamily="34" charset="0"/>
                <a:ea typeface="Calibri" panose="020F0502020204030204" pitchFamily="34" charset="0"/>
              </a:rPr>
              <a:t>Creating</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a</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database</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that</a:t>
            </a:r>
            <a:r>
              <a:rPr lang="en-US" sz="2800" spc="-2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holds</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the</a:t>
            </a:r>
            <a:r>
              <a:rPr lang="en-US" sz="2800" spc="-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information</a:t>
            </a:r>
            <a:r>
              <a:rPr lang="en-US" sz="2800" spc="-1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about</a:t>
            </a:r>
            <a:r>
              <a:rPr lang="en-US" sz="2800" spc="-1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users</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and</a:t>
            </a:r>
            <a:r>
              <a:rPr lang="en-US" sz="2800" spc="-1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then</a:t>
            </a:r>
            <a:r>
              <a:rPr lang="en-US" sz="2800" spc="-1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giving</a:t>
            </a:r>
            <a:r>
              <a:rPr lang="en-US" sz="2800" spc="-20"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an</a:t>
            </a:r>
            <a:r>
              <a:rPr lang="en-US" sz="2800" spc="-1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username and password to</a:t>
            </a:r>
            <a:r>
              <a:rPr lang="en-US" sz="2800" spc="-2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login.</a:t>
            </a:r>
            <a:endParaRPr lang="en-IN" sz="2800" spc="-60" dirty="0">
              <a:effectLst/>
              <a:latin typeface="Calibri" panose="020F0502020204030204" pitchFamily="34" charset="0"/>
              <a:ea typeface="Calibri" panose="020F0502020204030204" pitchFamily="34" charset="0"/>
            </a:endParaRPr>
          </a:p>
          <a:p>
            <a:pPr marL="1143000" marR="77470" lvl="2" indent="-228600" algn="just">
              <a:lnSpc>
                <a:spcPct val="150000"/>
              </a:lnSpc>
              <a:buFont typeface="+mj-lt"/>
              <a:buAutoNum type="arabicPeriod"/>
              <a:tabLst>
                <a:tab pos="648335" algn="l"/>
              </a:tabLst>
            </a:pPr>
            <a:r>
              <a:rPr lang="en-US" sz="2800" spc="-60" dirty="0">
                <a:effectLst/>
                <a:latin typeface="Calibri" panose="020F0502020204030204" pitchFamily="34" charset="0"/>
                <a:ea typeface="Calibri" panose="020F0502020204030204" pitchFamily="34" charset="0"/>
              </a:rPr>
              <a:t>The goal is to predict the previous users who have also watched the same set of movies and through the past information, the now the user currently searching for a movie should get a certain set of movies as a</a:t>
            </a:r>
            <a:r>
              <a:rPr lang="en-US" sz="2800" spc="-25" dirty="0">
                <a:effectLst/>
                <a:latin typeface="Calibri" panose="020F0502020204030204" pitchFamily="34" charset="0"/>
                <a:ea typeface="Calibri" panose="020F0502020204030204" pitchFamily="34" charset="0"/>
              </a:rPr>
              <a:t> </a:t>
            </a:r>
            <a:r>
              <a:rPr lang="en-US" sz="2800" spc="-60" dirty="0">
                <a:effectLst/>
                <a:latin typeface="Calibri" panose="020F0502020204030204" pitchFamily="34" charset="0"/>
                <a:ea typeface="Calibri" panose="020F0502020204030204" pitchFamily="34" charset="0"/>
              </a:rPr>
              <a:t>recommendation.</a:t>
            </a:r>
            <a:endParaRPr lang="en-IN" sz="2800" spc="-60" dirty="0">
              <a:effectLst/>
              <a:latin typeface="Calibri" panose="020F0502020204030204" pitchFamily="34" charset="0"/>
              <a:ea typeface="Calibri" panose="020F0502020204030204" pitchFamily="34" charset="0"/>
            </a:endParaRPr>
          </a:p>
          <a:p>
            <a:pPr marL="0" indent="0">
              <a:buNone/>
            </a:pPr>
            <a:r>
              <a:rPr lang="en-US" sz="2800" dirty="0">
                <a:effectLst/>
                <a:latin typeface="Calibri" panose="020F0502020204030204" pitchFamily="34"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52314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51E2A50-2510-4E46-92B4-1C0B7ACC9AD2}"/>
              </a:ext>
            </a:extLst>
          </p:cNvPr>
          <p:cNvSpPr>
            <a:spLocks noGrp="1"/>
          </p:cNvSpPr>
          <p:nvPr>
            <p:ph type="body" idx="1"/>
          </p:nvPr>
        </p:nvSpPr>
        <p:spPr>
          <a:xfrm>
            <a:off x="819365" y="1157178"/>
            <a:ext cx="9545463" cy="5966906"/>
          </a:xfrm>
        </p:spPr>
        <p:txBody>
          <a:bodyPr/>
          <a:lstStyle/>
          <a:p>
            <a:pPr marL="914400" lvl="2" indent="0" algn="just">
              <a:spcBef>
                <a:spcPts val="5"/>
              </a:spcBef>
              <a:buNone/>
              <a:tabLst>
                <a:tab pos="648335" algn="l"/>
              </a:tabLst>
            </a:pPr>
            <a:r>
              <a:rPr lang="en-US" sz="3200" spc="-60" dirty="0">
                <a:effectLst/>
                <a:latin typeface="Calibri" panose="020F0502020204030204" pitchFamily="34" charset="0"/>
                <a:ea typeface="Calibri" panose="020F0502020204030204" pitchFamily="34" charset="0"/>
              </a:rPr>
              <a:t>3. The recommendation should happen from the     data retrieved from the</a:t>
            </a:r>
            <a:r>
              <a:rPr lang="en-US" sz="3200" spc="-90" dirty="0">
                <a:effectLst/>
                <a:latin typeface="Calibri" panose="020F0502020204030204" pitchFamily="34" charset="0"/>
                <a:ea typeface="Calibri" panose="020F0502020204030204" pitchFamily="34" charset="0"/>
              </a:rPr>
              <a:t> </a:t>
            </a:r>
            <a:r>
              <a:rPr lang="en-US" sz="3200" spc="-60" dirty="0">
                <a:effectLst/>
                <a:latin typeface="Calibri" panose="020F0502020204030204" pitchFamily="34" charset="0"/>
                <a:ea typeface="Calibri" panose="020F0502020204030204" pitchFamily="34" charset="0"/>
              </a:rPr>
              <a:t>database.</a:t>
            </a:r>
          </a:p>
          <a:p>
            <a:pPr marL="914400" lvl="2" indent="0" algn="just">
              <a:spcBef>
                <a:spcPts val="5"/>
              </a:spcBef>
              <a:buNone/>
              <a:tabLst>
                <a:tab pos="648335" algn="l"/>
              </a:tabLst>
            </a:pPr>
            <a:endParaRPr lang="en-IN" sz="3200" spc="-60" dirty="0">
              <a:effectLst/>
              <a:latin typeface="Calibri" panose="020F0502020204030204" pitchFamily="34" charset="0"/>
              <a:ea typeface="Calibri" panose="020F0502020204030204" pitchFamily="34" charset="0"/>
            </a:endParaRPr>
          </a:p>
          <a:p>
            <a:pPr marL="914400" lvl="2" indent="0" algn="just">
              <a:spcBef>
                <a:spcPts val="730"/>
              </a:spcBef>
              <a:buNone/>
              <a:tabLst>
                <a:tab pos="648335" algn="l"/>
              </a:tabLst>
            </a:pPr>
            <a:r>
              <a:rPr lang="en-US" sz="3200" spc="-60" dirty="0">
                <a:effectLst/>
                <a:latin typeface="Calibri" panose="020F0502020204030204" pitchFamily="34" charset="0"/>
                <a:ea typeface="Calibri" panose="020F0502020204030204" pitchFamily="34" charset="0"/>
              </a:rPr>
              <a:t>4. Movie booking should be confirmed when the     bank details authentication is</a:t>
            </a:r>
            <a:r>
              <a:rPr lang="en-US" sz="3200" spc="-110" dirty="0">
                <a:effectLst/>
                <a:latin typeface="Calibri" panose="020F0502020204030204" pitchFamily="34" charset="0"/>
                <a:ea typeface="Calibri" panose="020F0502020204030204" pitchFamily="34" charset="0"/>
              </a:rPr>
              <a:t> </a:t>
            </a:r>
            <a:r>
              <a:rPr lang="en-US" sz="3200" spc="-60" dirty="0">
                <a:effectLst/>
                <a:latin typeface="Calibri" panose="020F0502020204030204" pitchFamily="34" charset="0"/>
                <a:ea typeface="Calibri" panose="020F0502020204030204" pitchFamily="34" charset="0"/>
              </a:rPr>
              <a:t>done.</a:t>
            </a:r>
            <a:endParaRPr lang="en-IN" sz="3200" spc="-6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563669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Motivation"/>
          <p:cNvSpPr txBox="1">
            <a:spLocks noGrp="1"/>
          </p:cNvSpPr>
          <p:nvPr>
            <p:ph type="title"/>
          </p:nvPr>
        </p:nvSpPr>
        <p:spPr>
          <a:prstGeom prst="rect">
            <a:avLst/>
          </a:prstGeom>
        </p:spPr>
        <p:txBody>
          <a:bodyPr/>
          <a:lstStyle>
            <a:lvl1pPr>
              <a:defRPr sz="5000"/>
            </a:lvl1pPr>
          </a:lstStyle>
          <a:p>
            <a:r>
              <a:rPr lang="en-US"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130" name="By using this project user can buy a car which has less maintenance and more durable.…"/>
          <p:cNvSpPr txBox="1">
            <a:spLocks noGrp="1"/>
          </p:cNvSpPr>
          <p:nvPr>
            <p:ph type="body" idx="1"/>
          </p:nvPr>
        </p:nvSpPr>
        <p:spPr>
          <a:xfrm>
            <a:off x="1232270" y="1603513"/>
            <a:ext cx="11099800" cy="8150087"/>
          </a:xfrm>
          <a:prstGeom prst="rect">
            <a:avLst/>
          </a:prstGeom>
        </p:spPr>
        <p:txBody>
          <a:bodyPr>
            <a:normAutofit/>
          </a:bodyPr>
          <a:lstStyle/>
          <a:p>
            <a:pPr marL="514350" marR="73025" indent="-514350" algn="just">
              <a:lnSpc>
                <a:spcPct val="150000"/>
              </a:lnSpc>
              <a:spcAft>
                <a:spcPts val="0"/>
              </a:spcAft>
              <a:buAutoNum type="arabicPeriod"/>
            </a:pPr>
            <a:r>
              <a:rPr lang="en-US" sz="2800" dirty="0">
                <a:effectLst/>
                <a:latin typeface="Calibri" panose="020F0502020204030204" pitchFamily="34" charset="0"/>
                <a:ea typeface="Calibri" panose="020F0502020204030204" pitchFamily="34" charset="0"/>
              </a:rPr>
              <a:t>As we all know, technology changes in some or the other aspect every moment. </a:t>
            </a:r>
          </a:p>
          <a:p>
            <a:pPr marL="514350" marR="73025" indent="-514350" algn="just">
              <a:lnSpc>
                <a:spcPct val="150000"/>
              </a:lnSpc>
              <a:spcAft>
                <a:spcPts val="0"/>
              </a:spcAft>
              <a:buAutoNum type="arabicPeriod"/>
            </a:pPr>
            <a:r>
              <a:rPr lang="en-US" sz="2800" dirty="0">
                <a:effectLst/>
                <a:latin typeface="Calibri" panose="020F0502020204030204" pitchFamily="34" charset="0"/>
                <a:ea typeface="Calibri" panose="020F0502020204030204" pitchFamily="34" charset="0"/>
              </a:rPr>
              <a:t>This applies to various fields that also applies to the field of movies. There are various applications available in various platforms to view, book, recommend movies. </a:t>
            </a:r>
          </a:p>
          <a:p>
            <a:pPr marL="514350" marR="73025" indent="-514350" algn="just">
              <a:lnSpc>
                <a:spcPct val="150000"/>
              </a:lnSpc>
              <a:spcAft>
                <a:spcPts val="0"/>
              </a:spcAft>
              <a:buAutoNum type="arabicPeriod"/>
            </a:pPr>
            <a:r>
              <a:rPr lang="en-US" sz="2800" dirty="0">
                <a:effectLst/>
                <a:latin typeface="Calibri" panose="020F0502020204030204" pitchFamily="34" charset="0"/>
                <a:ea typeface="Calibri" panose="020F0502020204030204" pitchFamily="34" charset="0"/>
              </a:rPr>
              <a:t>They use various algorithms in order to develop the apps. </a:t>
            </a:r>
            <a:r>
              <a:rPr lang="en-US" sz="2800" dirty="0" smtClean="0">
                <a:latin typeface="Calibri" panose="020F0502020204030204" pitchFamily="34" charset="0"/>
                <a:ea typeface="Calibri" panose="020F0502020204030204" pitchFamily="34" charset="0"/>
              </a:rPr>
              <a:t>FILM SUGGESTER </a:t>
            </a:r>
            <a:r>
              <a:rPr lang="en-US" sz="2800" dirty="0" smtClean="0">
                <a:effectLst/>
                <a:latin typeface="Calibri" panose="020F0502020204030204" pitchFamily="34" charset="0"/>
                <a:ea typeface="Calibri" panose="020F0502020204030204" pitchFamily="34" charset="0"/>
              </a:rPr>
              <a:t>project </a:t>
            </a:r>
            <a:r>
              <a:rPr lang="en-US" sz="2800" dirty="0">
                <a:effectLst/>
                <a:latin typeface="Calibri" panose="020F0502020204030204" pitchFamily="34" charset="0"/>
                <a:ea typeface="Calibri" panose="020F0502020204030204" pitchFamily="34" charset="0"/>
              </a:rPr>
              <a:t>also tries to store various details about the users accessing it as well the list of movies that is used to display the searched movie as well as recommend the movies based on various aspects.</a:t>
            </a:r>
            <a:endParaRPr lang="en-IN" sz="2800" dirty="0">
              <a:effectLst/>
              <a:latin typeface="Calibri" panose="020F0502020204030204" pitchFamily="34" charset="0"/>
              <a:ea typeface="Calibri" panose="020F050202020403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A407E-1CDC-4E3A-BFED-4CBE347AAFB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Problem Statement</a:t>
            </a:r>
            <a:endParaRPr lang="en-IN" dirty="0"/>
          </a:p>
        </p:txBody>
      </p:sp>
      <p:sp>
        <p:nvSpPr>
          <p:cNvPr id="3" name="Text Placeholder 2">
            <a:extLst>
              <a:ext uri="{FF2B5EF4-FFF2-40B4-BE49-F238E27FC236}">
                <a16:creationId xmlns:a16="http://schemas.microsoft.com/office/drawing/2014/main" xmlns="" id="{A4E3DFAC-780D-4C5D-B21F-7490E212E31A}"/>
              </a:ext>
            </a:extLst>
          </p:cNvPr>
          <p:cNvSpPr>
            <a:spLocks noGrp="1"/>
          </p:cNvSpPr>
          <p:nvPr>
            <p:ph type="body" idx="1"/>
          </p:nvPr>
        </p:nvSpPr>
        <p:spPr/>
        <p:txBody>
          <a:bodyPr/>
          <a:lstStyle/>
          <a:p>
            <a:pPr marL="0" indent="0" algn="just">
              <a:buNone/>
            </a:pPr>
            <a:r>
              <a:rPr lang="en-US" sz="2800" dirty="0">
                <a:effectLst/>
                <a:latin typeface="Calibri" panose="020F0502020204030204" pitchFamily="34" charset="0"/>
                <a:ea typeface="Calibri" panose="020F0502020204030204" pitchFamily="34" charset="0"/>
              </a:rPr>
              <a:t>4. The</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movie</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searched</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along</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with</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the</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recommended</a:t>
            </a:r>
            <a:r>
              <a:rPr lang="en-US" sz="2800" spc="-6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movies</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are</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displayed</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to</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the</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user</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among</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which he/she</a:t>
            </a:r>
            <a:r>
              <a:rPr lang="en-US" sz="2800" spc="-3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can</a:t>
            </a:r>
            <a:r>
              <a:rPr lang="en-US" sz="2800" spc="-3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select</a:t>
            </a:r>
            <a:r>
              <a:rPr lang="en-US" sz="2800" spc="-4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based</a:t>
            </a:r>
            <a:r>
              <a:rPr lang="en-US" sz="2800" spc="-4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on</a:t>
            </a:r>
            <a:r>
              <a:rPr lang="en-US" sz="2800" spc="-3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genre</a:t>
            </a:r>
            <a:r>
              <a:rPr lang="en-US" sz="2800" spc="-4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it</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belongs</a:t>
            </a:r>
            <a:r>
              <a:rPr lang="en-US" sz="2800" spc="-4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to.</a:t>
            </a:r>
            <a:r>
              <a:rPr lang="en-US" sz="2800" spc="-40" dirty="0">
                <a:effectLst/>
                <a:latin typeface="Calibri" panose="020F0502020204030204" pitchFamily="34" charset="0"/>
                <a:ea typeface="Calibri" panose="020F0502020204030204" pitchFamily="34" charset="0"/>
              </a:rPr>
              <a:t> </a:t>
            </a:r>
          </a:p>
          <a:p>
            <a:pPr marL="0" indent="0" algn="just">
              <a:buNone/>
            </a:pPr>
            <a:r>
              <a:rPr lang="en-US" sz="2800" spc="-40" dirty="0">
                <a:latin typeface="Calibri" panose="020F0502020204030204" pitchFamily="34" charset="0"/>
                <a:ea typeface="Calibri" panose="020F0502020204030204" pitchFamily="34" charset="0"/>
                <a:cs typeface="Calibri" panose="020F0502020204030204" pitchFamily="34" charset="0"/>
              </a:rPr>
              <a:t>5. </a:t>
            </a:r>
            <a:r>
              <a:rPr lang="en-US" sz="2800" dirty="0">
                <a:effectLst/>
                <a:latin typeface="Calibri Light" panose="020F0302020204030204" pitchFamily="34" charset="0"/>
                <a:ea typeface="Calibri" panose="020F0502020204030204" pitchFamily="34" charset="0"/>
                <a:cs typeface="Calibri" panose="020F0502020204030204" pitchFamily="34" charset="0"/>
              </a:rPr>
              <a:t>This</a:t>
            </a:r>
            <a:r>
              <a:rPr lang="en-US" sz="2800" spc="-35"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project</a:t>
            </a:r>
            <a:r>
              <a:rPr lang="en-US" sz="2800" spc="-3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mainly</a:t>
            </a:r>
            <a:r>
              <a:rPr lang="en-US" sz="2800" spc="-4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focuses</a:t>
            </a:r>
            <a:r>
              <a:rPr lang="en-US" sz="2800" spc="-3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on</a:t>
            </a:r>
            <a:r>
              <a:rPr lang="en-US" sz="2800" spc="-4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recommending</a:t>
            </a:r>
            <a:r>
              <a:rPr lang="en-US" sz="2800" spc="-3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the movies</a:t>
            </a:r>
            <a:r>
              <a:rPr lang="en-US" sz="2800" spc="-75"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when</a:t>
            </a:r>
            <a:r>
              <a:rPr lang="en-US" sz="2800" spc="-85"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the</a:t>
            </a:r>
            <a:r>
              <a:rPr lang="en-US" sz="2800" spc="-75"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user</a:t>
            </a:r>
            <a:r>
              <a:rPr lang="en-US" sz="2800" spc="-8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enters</a:t>
            </a:r>
            <a:r>
              <a:rPr lang="en-US" sz="2800" spc="-75"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a</a:t>
            </a:r>
            <a:r>
              <a:rPr lang="en-US" sz="2800" spc="-8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Light" panose="020F0302020204030204" pitchFamily="34" charset="0"/>
                <a:ea typeface="Calibri" panose="020F0502020204030204" pitchFamily="34" charset="0"/>
                <a:cs typeface="Calibri" panose="020F0502020204030204" pitchFamily="34" charset="0"/>
              </a:rPr>
              <a:t>movie.</a:t>
            </a:r>
            <a:r>
              <a:rPr lang="en-US" sz="2800" spc="-80" dirty="0">
                <a:effectLst/>
                <a:latin typeface="Calibri Light" panose="020F03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rPr>
              <a:t>The</a:t>
            </a:r>
            <a:r>
              <a:rPr lang="en-US" sz="2800" spc="-7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recommendation</a:t>
            </a:r>
            <a:r>
              <a:rPr lang="en-US" sz="2800" spc="-7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contains</a:t>
            </a:r>
            <a:r>
              <a:rPr lang="en-US" sz="2800" spc="-8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various</a:t>
            </a:r>
            <a:r>
              <a:rPr lang="en-US" sz="2800" spc="-7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aspects</a:t>
            </a:r>
            <a:r>
              <a:rPr lang="en-US" sz="2800" spc="-8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or</a:t>
            </a:r>
            <a:r>
              <a:rPr lang="en-US" sz="2800" spc="-7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attributes such as genre, director, rating etc. In order to store the user data, a file of .log format is used. </a:t>
            </a:r>
          </a:p>
          <a:p>
            <a:pPr marL="0" indent="0" algn="just">
              <a:buNone/>
            </a:pPr>
            <a:r>
              <a:rPr lang="en-US" sz="2800" dirty="0">
                <a:latin typeface="Calibri" panose="020F0502020204030204" pitchFamily="34" charset="0"/>
                <a:ea typeface="Calibri" panose="020F0502020204030204" pitchFamily="34" charset="0"/>
              </a:rPr>
              <a:t>6. </a:t>
            </a:r>
            <a:r>
              <a:rPr lang="en-US" sz="2800" dirty="0">
                <a:effectLst/>
                <a:latin typeface="Calibri" panose="020F0502020204030204" pitchFamily="34" charset="0"/>
                <a:ea typeface="Calibri" panose="020F0502020204030204" pitchFamily="34" charset="0"/>
              </a:rPr>
              <a:t>Database</a:t>
            </a:r>
            <a:r>
              <a:rPr lang="en-US" sz="2800" spc="-6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connectivity</a:t>
            </a:r>
            <a:r>
              <a:rPr lang="en-US" sz="2800" spc="-6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is</a:t>
            </a:r>
            <a:r>
              <a:rPr lang="en-US" sz="2800" spc="-7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also</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done</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to</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store</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various</a:t>
            </a:r>
            <a:r>
              <a:rPr lang="en-US" sz="2800" spc="-6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types</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of</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data</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and</a:t>
            </a:r>
            <a:r>
              <a:rPr lang="en-US" sz="2800" spc="-6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also</a:t>
            </a:r>
            <a:r>
              <a:rPr lang="en-US" sz="2800" spc="-6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used</a:t>
            </a:r>
            <a:r>
              <a:rPr lang="en-US" sz="2800" spc="-5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to</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perform</a:t>
            </a:r>
            <a:r>
              <a:rPr lang="en-US" sz="2800" spc="-5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certain set of</a:t>
            </a:r>
            <a:r>
              <a:rPr lang="en-US" sz="2800" spc="-5"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queries.</a:t>
            </a:r>
            <a:endParaRPr lang="en-IN" sz="2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3035418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a:t>
            </a:r>
          </a:p>
        </p:txBody>
      </p:sp>
      <p:sp>
        <p:nvSpPr>
          <p:cNvPr id="3" name="Text Placeholder 2"/>
          <p:cNvSpPr>
            <a:spLocks noGrp="1"/>
          </p:cNvSpPr>
          <p:nvPr>
            <p:ph type="body" idx="1"/>
          </p:nvPr>
        </p:nvSpPr>
        <p:spPr/>
        <p:txBody>
          <a:bodyPr>
            <a:normAutofit/>
          </a:bodyPr>
          <a:lstStyle/>
          <a:p>
            <a:pPr algn="just"/>
            <a:r>
              <a:rPr lang="en-US" dirty="0"/>
              <a:t>This helps the user to watch movies they might be interested in.</a:t>
            </a:r>
          </a:p>
          <a:p>
            <a:pPr algn="just"/>
            <a:r>
              <a:rPr lang="en-US" dirty="0"/>
              <a:t>Provides the searching facility for various fields like selecting genre the user likes.</a:t>
            </a:r>
          </a:p>
          <a:p>
            <a:pPr algn="just"/>
            <a:r>
              <a:rPr lang="en-US" dirty="0"/>
              <a:t>Keep track of the processes, store it in the database for future references.</a:t>
            </a:r>
          </a:p>
          <a:p>
            <a:pPr algn="just"/>
            <a:r>
              <a:rPr lang="en-US" dirty="0"/>
              <a:t>User details along with the credentials are stored.</a:t>
            </a:r>
          </a:p>
          <a:p>
            <a:pPr algn="just"/>
            <a:r>
              <a:rPr lang="en-US" dirty="0"/>
              <a:t>Online payments are available.</a:t>
            </a:r>
          </a:p>
          <a:p>
            <a:pPr marL="0" indent="0" algn="just">
              <a:buNone/>
            </a:pPr>
            <a:r>
              <a:rPr lang="en-US" dirty="0"/>
              <a:t> </a:t>
            </a:r>
          </a:p>
        </p:txBody>
      </p:sp>
    </p:spTree>
    <p:extLst>
      <p:ext uri="{BB962C8B-B14F-4D97-AF65-F5344CB8AC3E}">
        <p14:creationId xmlns:p14="http://schemas.microsoft.com/office/powerpoint/2010/main" val="12978911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 Placeholder 2"/>
          <p:cNvSpPr>
            <a:spLocks noGrp="1"/>
          </p:cNvSpPr>
          <p:nvPr>
            <p:ph type="body" idx="1"/>
          </p:nvPr>
        </p:nvSpPr>
        <p:spPr/>
        <p:txBody>
          <a:bodyPr/>
          <a:lstStyle/>
          <a:p>
            <a:pPr marL="342900" lvl="2" indent="-342900" algn="just"/>
            <a:r>
              <a:rPr lang="en-US" sz="2400" dirty="0"/>
              <a:t>  Planning </a:t>
            </a:r>
          </a:p>
          <a:p>
            <a:pPr marL="342900" lvl="2" indent="-342900" algn="just"/>
            <a:r>
              <a:rPr lang="en-US" sz="2400" dirty="0"/>
              <a:t>  System Analysis</a:t>
            </a:r>
          </a:p>
          <a:p>
            <a:pPr algn="just"/>
            <a:r>
              <a:rPr lang="en-US" sz="2400" dirty="0"/>
              <a:t>Design</a:t>
            </a:r>
          </a:p>
          <a:p>
            <a:pPr algn="just"/>
            <a:r>
              <a:rPr lang="en-US" sz="2400" dirty="0"/>
              <a:t>Specification</a:t>
            </a:r>
          </a:p>
          <a:p>
            <a:pPr algn="just"/>
            <a:r>
              <a:rPr lang="en-US" sz="2400" dirty="0"/>
              <a:t>Development</a:t>
            </a:r>
          </a:p>
          <a:p>
            <a:pPr algn="just"/>
            <a:r>
              <a:rPr lang="en-US" sz="2400" dirty="0"/>
              <a:t>Testing</a:t>
            </a:r>
            <a:endParaRPr lang="en-US" dirty="0"/>
          </a:p>
          <a:p>
            <a:endParaRPr lang="en-US" dirty="0"/>
          </a:p>
        </p:txBody>
      </p:sp>
    </p:spTree>
    <p:extLst>
      <p:ext uri="{BB962C8B-B14F-4D97-AF65-F5344CB8AC3E}">
        <p14:creationId xmlns:p14="http://schemas.microsoft.com/office/powerpoint/2010/main" val="340664889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552</TotalTime>
  <Words>697</Words>
  <Application>Microsoft Office PowerPoint</Application>
  <PresentationFormat>Custom</PresentationFormat>
  <Paragraphs>59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Light</vt:lpstr>
      <vt:lpstr>Calibri</vt:lpstr>
      <vt:lpstr>Calibri Light</vt:lpstr>
      <vt:lpstr>Cambria</vt:lpstr>
      <vt:lpstr>Century Gothic</vt:lpstr>
      <vt:lpstr>Helvetica Neue</vt:lpstr>
      <vt:lpstr>Wingdings 3</vt:lpstr>
      <vt:lpstr>Ion</vt:lpstr>
      <vt:lpstr>FILM SUGGESTER</vt:lpstr>
      <vt:lpstr>Objectives of the course</vt:lpstr>
      <vt:lpstr>ABSTRACT</vt:lpstr>
      <vt:lpstr>Objectives of the project</vt:lpstr>
      <vt:lpstr>PowerPoint Presentation</vt:lpstr>
      <vt:lpstr>Problem Statement</vt:lpstr>
      <vt:lpstr>Problem Statement</vt:lpstr>
      <vt:lpstr>Functionality</vt:lpstr>
      <vt:lpstr>Methodology</vt:lpstr>
      <vt:lpstr>USER LOGIN</vt:lpstr>
      <vt:lpstr>REGISTER</vt:lpstr>
      <vt:lpstr>MOVIE GENRE</vt:lpstr>
      <vt:lpstr>MOVIE SUGGESTIONS</vt:lpstr>
      <vt:lpstr>CONFIRMATION PAGE</vt:lpstr>
      <vt:lpstr>PAYMENT PAGE</vt:lpstr>
      <vt:lpstr>OBJECTIVES ACHIEVED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M-PAY</dc:title>
  <dc:creator>arathi navaneeth</dc:creator>
  <cp:lastModifiedBy>jerry jons</cp:lastModifiedBy>
  <cp:revision>49</cp:revision>
  <dcterms:modified xsi:type="dcterms:W3CDTF">2020-08-11T11:36:11Z</dcterms:modified>
</cp:coreProperties>
</file>