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8" r:id="rId5"/>
  </p:sldMasterIdLst>
  <p:notesMasterIdLst>
    <p:notesMasterId r:id="rId23"/>
  </p:notesMasterIdLst>
  <p:handoutMasterIdLst>
    <p:handoutMasterId r:id="rId24"/>
  </p:handoutMasterIdLst>
  <p:sldIdLst>
    <p:sldId id="256"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3"/>
    <p:restoredTop sz="94694"/>
  </p:normalViewPr>
  <p:slideViewPr>
    <p:cSldViewPr>
      <p:cViewPr varScale="1">
        <p:scale>
          <a:sx n="121" d="100"/>
          <a:sy n="121" d="100"/>
        </p:scale>
        <p:origin x="1720" y="176"/>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Prasad Shrestha" userId="S::rajprasad.shrestha@taylors.edu.my::7d1479be-cee9-4958-b4dc-a4df7cdf46a4" providerId="AD" clId="Web-{90921CAB-3F5F-F278-476A-D2D0CCB55A5A}"/>
    <pc:docChg chg="modSld">
      <pc:chgData name="Raj Prasad Shrestha" userId="S::rajprasad.shrestha@taylors.edu.my::7d1479be-cee9-4958-b4dc-a4df7cdf46a4" providerId="AD" clId="Web-{90921CAB-3F5F-F278-476A-D2D0CCB55A5A}" dt="2023-08-04T15:54:45.472" v="1" actId="1076"/>
      <pc:docMkLst>
        <pc:docMk/>
      </pc:docMkLst>
      <pc:sldChg chg="modSp">
        <pc:chgData name="Raj Prasad Shrestha" userId="S::rajprasad.shrestha@taylors.edu.my::7d1479be-cee9-4958-b4dc-a4df7cdf46a4" providerId="AD" clId="Web-{90921CAB-3F5F-F278-476A-D2D0CCB55A5A}" dt="2023-08-04T15:54:45.472" v="1" actId="1076"/>
        <pc:sldMkLst>
          <pc:docMk/>
          <pc:sldMk cId="2404613420" sldId="429"/>
        </pc:sldMkLst>
        <pc:graphicFrameChg chg="mod">
          <ac:chgData name="Raj Prasad Shrestha" userId="S::rajprasad.shrestha@taylors.edu.my::7d1479be-cee9-4958-b4dc-a4df7cdf46a4" providerId="AD" clId="Web-{90921CAB-3F5F-F278-476A-D2D0CCB55A5A}" dt="2023-08-04T15:54:45.472" v="1" actId="1076"/>
          <ac:graphicFrameMkLst>
            <pc:docMk/>
            <pc:sldMk cId="2404613420" sldId="429"/>
            <ac:graphicFrameMk id="3" creationId="{99EB4EDC-E7A3-5F41-A02D-14ACA0C17B7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6593F4-87DD-2248-A0A5-D990740BAFF6}" type="doc">
      <dgm:prSet loTypeId="urn:microsoft.com/office/officeart/2005/8/layout/pyramid2" loCatId="" qsTypeId="urn:microsoft.com/office/officeart/2005/8/quickstyle/simple1" qsCatId="simple" csTypeId="urn:microsoft.com/office/officeart/2005/8/colors/accent1_2" csCatId="accent1" phldr="1"/>
      <dgm:spPr/>
      <dgm:t>
        <a:bodyPr/>
        <a:lstStyle/>
        <a:p>
          <a:endParaRPr lang="en-GB"/>
        </a:p>
      </dgm:t>
    </dgm:pt>
    <dgm:pt modelId="{B3C2DF80-0C8D-4E47-9C6B-2502A9EF0997}">
      <dgm:prSet phldrT="[Text]"/>
      <dgm:spPr/>
      <dgm:t>
        <a:bodyPr/>
        <a:lstStyle/>
        <a:p>
          <a:r>
            <a:rPr lang="en-GB" dirty="0"/>
            <a:t>AI Deep Learning</a:t>
          </a:r>
        </a:p>
      </dgm:t>
    </dgm:pt>
    <dgm:pt modelId="{F3C1B292-278E-384B-8BFD-C2B2507F4F8B}" type="parTrans" cxnId="{2F1C32E2-52DD-4A4D-97C5-E40CF8DD7694}">
      <dgm:prSet/>
      <dgm:spPr/>
      <dgm:t>
        <a:bodyPr/>
        <a:lstStyle/>
        <a:p>
          <a:endParaRPr lang="en-GB"/>
        </a:p>
      </dgm:t>
    </dgm:pt>
    <dgm:pt modelId="{80A1D713-C5C1-BF42-97FB-CF09463BE336}" type="sibTrans" cxnId="{2F1C32E2-52DD-4A4D-97C5-E40CF8DD7694}">
      <dgm:prSet/>
      <dgm:spPr/>
      <dgm:t>
        <a:bodyPr/>
        <a:lstStyle/>
        <a:p>
          <a:endParaRPr lang="en-GB"/>
        </a:p>
      </dgm:t>
    </dgm:pt>
    <dgm:pt modelId="{CAB03536-8612-EF46-854B-15544C78343A}">
      <dgm:prSet phldrT="[Text]"/>
      <dgm:spPr/>
      <dgm:t>
        <a:bodyPr/>
        <a:lstStyle/>
        <a:p>
          <a:r>
            <a:rPr lang="en-GB" dirty="0"/>
            <a:t>A/B Testing, Experimentation, Simple Machine Learning Algorithm</a:t>
          </a:r>
        </a:p>
      </dgm:t>
    </dgm:pt>
    <dgm:pt modelId="{BD0D1B98-22A2-1540-94A7-A53C1D9BF488}" type="parTrans" cxnId="{E79A5D55-DD18-3744-B455-8CB1427F6B83}">
      <dgm:prSet/>
      <dgm:spPr/>
      <dgm:t>
        <a:bodyPr/>
        <a:lstStyle/>
        <a:p>
          <a:endParaRPr lang="en-GB"/>
        </a:p>
      </dgm:t>
    </dgm:pt>
    <dgm:pt modelId="{785EF02A-0570-0347-9BA3-C27FA5AB66FF}" type="sibTrans" cxnId="{E79A5D55-DD18-3744-B455-8CB1427F6B83}">
      <dgm:prSet/>
      <dgm:spPr/>
      <dgm:t>
        <a:bodyPr/>
        <a:lstStyle/>
        <a:p>
          <a:endParaRPr lang="en-GB"/>
        </a:p>
      </dgm:t>
    </dgm:pt>
    <dgm:pt modelId="{E30A710B-12B6-8C4B-ABC7-67B608B10BC3}">
      <dgm:prSet phldrT="[Text]"/>
      <dgm:spPr/>
      <dgm:t>
        <a:bodyPr/>
        <a:lstStyle/>
        <a:p>
          <a:r>
            <a:rPr lang="en-GB" dirty="0"/>
            <a:t>Analytics, Metrics, Segments, Aggregates, Features, Training Data</a:t>
          </a:r>
        </a:p>
      </dgm:t>
    </dgm:pt>
    <dgm:pt modelId="{3ECC86C4-0FF4-2641-A182-955296971DD7}" type="parTrans" cxnId="{03B807CE-D7A4-6F46-84D8-3B895FD0AA09}">
      <dgm:prSet/>
      <dgm:spPr/>
      <dgm:t>
        <a:bodyPr/>
        <a:lstStyle/>
        <a:p>
          <a:endParaRPr lang="en-GB"/>
        </a:p>
      </dgm:t>
    </dgm:pt>
    <dgm:pt modelId="{3BA1C1FD-1EB8-214F-91EA-73B19F555005}" type="sibTrans" cxnId="{03B807CE-D7A4-6F46-84D8-3B895FD0AA09}">
      <dgm:prSet/>
      <dgm:spPr/>
      <dgm:t>
        <a:bodyPr/>
        <a:lstStyle/>
        <a:p>
          <a:endParaRPr lang="en-GB"/>
        </a:p>
      </dgm:t>
    </dgm:pt>
    <dgm:pt modelId="{128534E0-847E-564C-A8FB-142B976F0866}">
      <dgm:prSet/>
      <dgm:spPr/>
      <dgm:t>
        <a:bodyPr/>
        <a:lstStyle/>
        <a:p>
          <a:r>
            <a:rPr lang="en-GB" dirty="0"/>
            <a:t>Cleaning, Anomaly Detection, Preparation</a:t>
          </a:r>
        </a:p>
      </dgm:t>
    </dgm:pt>
    <dgm:pt modelId="{8841AE0F-50D0-B240-96EF-44D826A299E7}" type="parTrans" cxnId="{4255D508-8218-D34F-99D6-817C5851A913}">
      <dgm:prSet/>
      <dgm:spPr/>
      <dgm:t>
        <a:bodyPr/>
        <a:lstStyle/>
        <a:p>
          <a:endParaRPr lang="en-GB"/>
        </a:p>
      </dgm:t>
    </dgm:pt>
    <dgm:pt modelId="{2E576F64-4F35-C945-BD34-2A90CEC0FD42}" type="sibTrans" cxnId="{4255D508-8218-D34F-99D6-817C5851A913}">
      <dgm:prSet/>
      <dgm:spPr/>
      <dgm:t>
        <a:bodyPr/>
        <a:lstStyle/>
        <a:p>
          <a:endParaRPr lang="en-GB"/>
        </a:p>
      </dgm:t>
    </dgm:pt>
    <dgm:pt modelId="{7FE23E75-4029-F743-B786-75F15CB28625}">
      <dgm:prSet/>
      <dgm:spPr/>
      <dgm:t>
        <a:bodyPr/>
        <a:lstStyle/>
        <a:p>
          <a:r>
            <a:rPr lang="en-GB" dirty="0"/>
            <a:t>Reliable Data Flow, Infrastructure, Pipelines, ETL, Structured and unstructured data storage</a:t>
          </a:r>
        </a:p>
      </dgm:t>
    </dgm:pt>
    <dgm:pt modelId="{1627BDC3-FC73-C74B-8388-C056FB13267B}" type="parTrans" cxnId="{D4E6520F-B0E7-5B4E-AD8A-831DCF50F89F}">
      <dgm:prSet/>
      <dgm:spPr/>
      <dgm:t>
        <a:bodyPr/>
        <a:lstStyle/>
        <a:p>
          <a:endParaRPr lang="en-GB"/>
        </a:p>
      </dgm:t>
    </dgm:pt>
    <dgm:pt modelId="{8D412D97-3445-A84F-B7F1-3BD0679E946A}" type="sibTrans" cxnId="{D4E6520F-B0E7-5B4E-AD8A-831DCF50F89F}">
      <dgm:prSet/>
      <dgm:spPr/>
      <dgm:t>
        <a:bodyPr/>
        <a:lstStyle/>
        <a:p>
          <a:endParaRPr lang="en-GB"/>
        </a:p>
      </dgm:t>
    </dgm:pt>
    <dgm:pt modelId="{89C0B3BE-3352-8B40-AD45-403E19A1BC22}">
      <dgm:prSet/>
      <dgm:spPr/>
      <dgm:t>
        <a:bodyPr/>
        <a:lstStyle/>
        <a:p>
          <a:r>
            <a:rPr lang="en-GB" dirty="0"/>
            <a:t>Instrumentation, logging, sensors, external data, user generated content</a:t>
          </a:r>
        </a:p>
      </dgm:t>
    </dgm:pt>
    <dgm:pt modelId="{5AEB4867-BFAF-E648-ACE0-6CC5CA1313BD}" type="parTrans" cxnId="{BECB696C-46CE-F34C-9106-BADF65990F37}">
      <dgm:prSet/>
      <dgm:spPr/>
      <dgm:t>
        <a:bodyPr/>
        <a:lstStyle/>
        <a:p>
          <a:endParaRPr lang="en-GB"/>
        </a:p>
      </dgm:t>
    </dgm:pt>
    <dgm:pt modelId="{50DA6FB3-D2DB-E645-ABDA-C5EC02DE7737}" type="sibTrans" cxnId="{BECB696C-46CE-F34C-9106-BADF65990F37}">
      <dgm:prSet/>
      <dgm:spPr/>
      <dgm:t>
        <a:bodyPr/>
        <a:lstStyle/>
        <a:p>
          <a:endParaRPr lang="en-GB"/>
        </a:p>
      </dgm:t>
    </dgm:pt>
    <dgm:pt modelId="{7D639F4E-0798-F142-953F-86F36F4EA432}" type="pres">
      <dgm:prSet presAssocID="{B26593F4-87DD-2248-A0A5-D990740BAFF6}" presName="compositeShape" presStyleCnt="0">
        <dgm:presLayoutVars>
          <dgm:dir/>
          <dgm:resizeHandles/>
        </dgm:presLayoutVars>
      </dgm:prSet>
      <dgm:spPr/>
    </dgm:pt>
    <dgm:pt modelId="{15EBB740-B69F-6445-A3A7-1E459C9CDF0B}" type="pres">
      <dgm:prSet presAssocID="{B26593F4-87DD-2248-A0A5-D990740BAFF6}" presName="pyramid" presStyleLbl="node1" presStyleIdx="0" presStyleCnt="1"/>
      <dgm:spPr/>
    </dgm:pt>
    <dgm:pt modelId="{F0FC051E-05C0-0343-972C-E4437C045B07}" type="pres">
      <dgm:prSet presAssocID="{B26593F4-87DD-2248-A0A5-D990740BAFF6}" presName="theList" presStyleCnt="0"/>
      <dgm:spPr/>
    </dgm:pt>
    <dgm:pt modelId="{97274D99-1E30-A744-AEB9-C4A6EFAA2C4C}" type="pres">
      <dgm:prSet presAssocID="{B3C2DF80-0C8D-4E47-9C6B-2502A9EF0997}" presName="aNode" presStyleLbl="fgAcc1" presStyleIdx="0" presStyleCnt="6">
        <dgm:presLayoutVars>
          <dgm:bulletEnabled val="1"/>
        </dgm:presLayoutVars>
      </dgm:prSet>
      <dgm:spPr/>
    </dgm:pt>
    <dgm:pt modelId="{2361504D-D804-5B49-9A28-E59CA0FF6625}" type="pres">
      <dgm:prSet presAssocID="{B3C2DF80-0C8D-4E47-9C6B-2502A9EF0997}" presName="aSpace" presStyleCnt="0"/>
      <dgm:spPr/>
    </dgm:pt>
    <dgm:pt modelId="{8D709247-9F75-B743-A65E-97F859EE841A}" type="pres">
      <dgm:prSet presAssocID="{CAB03536-8612-EF46-854B-15544C78343A}" presName="aNode" presStyleLbl="fgAcc1" presStyleIdx="1" presStyleCnt="6">
        <dgm:presLayoutVars>
          <dgm:bulletEnabled val="1"/>
        </dgm:presLayoutVars>
      </dgm:prSet>
      <dgm:spPr/>
    </dgm:pt>
    <dgm:pt modelId="{170F9C3E-C155-A24A-9BDC-995F5F93FADD}" type="pres">
      <dgm:prSet presAssocID="{CAB03536-8612-EF46-854B-15544C78343A}" presName="aSpace" presStyleCnt="0"/>
      <dgm:spPr/>
    </dgm:pt>
    <dgm:pt modelId="{FFEAD251-464A-2A43-AD98-DB72CBC47C99}" type="pres">
      <dgm:prSet presAssocID="{E30A710B-12B6-8C4B-ABC7-67B608B10BC3}" presName="aNode" presStyleLbl="fgAcc1" presStyleIdx="2" presStyleCnt="6">
        <dgm:presLayoutVars>
          <dgm:bulletEnabled val="1"/>
        </dgm:presLayoutVars>
      </dgm:prSet>
      <dgm:spPr/>
    </dgm:pt>
    <dgm:pt modelId="{64436B13-00EE-F543-8C36-527876C3706C}" type="pres">
      <dgm:prSet presAssocID="{E30A710B-12B6-8C4B-ABC7-67B608B10BC3}" presName="aSpace" presStyleCnt="0"/>
      <dgm:spPr/>
    </dgm:pt>
    <dgm:pt modelId="{A6599AB0-EBDE-5A44-A910-93BF419152C9}" type="pres">
      <dgm:prSet presAssocID="{128534E0-847E-564C-A8FB-142B976F0866}" presName="aNode" presStyleLbl="fgAcc1" presStyleIdx="3" presStyleCnt="6">
        <dgm:presLayoutVars>
          <dgm:bulletEnabled val="1"/>
        </dgm:presLayoutVars>
      </dgm:prSet>
      <dgm:spPr/>
    </dgm:pt>
    <dgm:pt modelId="{DD558A7E-4984-4C4A-B2DE-ECFA30B9C280}" type="pres">
      <dgm:prSet presAssocID="{128534E0-847E-564C-A8FB-142B976F0866}" presName="aSpace" presStyleCnt="0"/>
      <dgm:spPr/>
    </dgm:pt>
    <dgm:pt modelId="{D6B62B0E-44FF-5945-82BF-5AB95D0226E1}" type="pres">
      <dgm:prSet presAssocID="{7FE23E75-4029-F743-B786-75F15CB28625}" presName="aNode" presStyleLbl="fgAcc1" presStyleIdx="4" presStyleCnt="6">
        <dgm:presLayoutVars>
          <dgm:bulletEnabled val="1"/>
        </dgm:presLayoutVars>
      </dgm:prSet>
      <dgm:spPr/>
    </dgm:pt>
    <dgm:pt modelId="{5696638E-FFC5-4145-BE84-0F34AA456ECD}" type="pres">
      <dgm:prSet presAssocID="{7FE23E75-4029-F743-B786-75F15CB28625}" presName="aSpace" presStyleCnt="0"/>
      <dgm:spPr/>
    </dgm:pt>
    <dgm:pt modelId="{8F701F57-7A29-6E47-93C3-17B471114C7E}" type="pres">
      <dgm:prSet presAssocID="{89C0B3BE-3352-8B40-AD45-403E19A1BC22}" presName="aNode" presStyleLbl="fgAcc1" presStyleIdx="5" presStyleCnt="6">
        <dgm:presLayoutVars>
          <dgm:bulletEnabled val="1"/>
        </dgm:presLayoutVars>
      </dgm:prSet>
      <dgm:spPr/>
    </dgm:pt>
    <dgm:pt modelId="{DDD9B576-0C14-2B46-A461-5AFF3710046B}" type="pres">
      <dgm:prSet presAssocID="{89C0B3BE-3352-8B40-AD45-403E19A1BC22}" presName="aSpace" presStyleCnt="0"/>
      <dgm:spPr/>
    </dgm:pt>
  </dgm:ptLst>
  <dgm:cxnLst>
    <dgm:cxn modelId="{4255D508-8218-D34F-99D6-817C5851A913}" srcId="{B26593F4-87DD-2248-A0A5-D990740BAFF6}" destId="{128534E0-847E-564C-A8FB-142B976F0866}" srcOrd="3" destOrd="0" parTransId="{8841AE0F-50D0-B240-96EF-44D826A299E7}" sibTransId="{2E576F64-4F35-C945-BD34-2A90CEC0FD42}"/>
    <dgm:cxn modelId="{A432BA09-7538-8A4A-A171-FCC9AD932CE7}" type="presOf" srcId="{E30A710B-12B6-8C4B-ABC7-67B608B10BC3}" destId="{FFEAD251-464A-2A43-AD98-DB72CBC47C99}" srcOrd="0" destOrd="0" presId="urn:microsoft.com/office/officeart/2005/8/layout/pyramid2"/>
    <dgm:cxn modelId="{D4E6520F-B0E7-5B4E-AD8A-831DCF50F89F}" srcId="{B26593F4-87DD-2248-A0A5-D990740BAFF6}" destId="{7FE23E75-4029-F743-B786-75F15CB28625}" srcOrd="4" destOrd="0" parTransId="{1627BDC3-FC73-C74B-8388-C056FB13267B}" sibTransId="{8D412D97-3445-A84F-B7F1-3BD0679E946A}"/>
    <dgm:cxn modelId="{A670ED2C-B833-4B4F-B589-F6D4FD0838DD}" type="presOf" srcId="{B26593F4-87DD-2248-A0A5-D990740BAFF6}" destId="{7D639F4E-0798-F142-953F-86F36F4EA432}" srcOrd="0" destOrd="0" presId="urn:microsoft.com/office/officeart/2005/8/layout/pyramid2"/>
    <dgm:cxn modelId="{3BDFA836-BC1B-E64F-B377-A24FC9C95293}" type="presOf" srcId="{B3C2DF80-0C8D-4E47-9C6B-2502A9EF0997}" destId="{97274D99-1E30-A744-AEB9-C4A6EFAA2C4C}" srcOrd="0" destOrd="0" presId="urn:microsoft.com/office/officeart/2005/8/layout/pyramid2"/>
    <dgm:cxn modelId="{1A2A9569-9926-2A43-B8DF-1CFBF102B80B}" type="presOf" srcId="{7FE23E75-4029-F743-B786-75F15CB28625}" destId="{D6B62B0E-44FF-5945-82BF-5AB95D0226E1}" srcOrd="0" destOrd="0" presId="urn:microsoft.com/office/officeart/2005/8/layout/pyramid2"/>
    <dgm:cxn modelId="{BECB696C-46CE-F34C-9106-BADF65990F37}" srcId="{B26593F4-87DD-2248-A0A5-D990740BAFF6}" destId="{89C0B3BE-3352-8B40-AD45-403E19A1BC22}" srcOrd="5" destOrd="0" parTransId="{5AEB4867-BFAF-E648-ACE0-6CC5CA1313BD}" sibTransId="{50DA6FB3-D2DB-E645-ABDA-C5EC02DE7737}"/>
    <dgm:cxn modelId="{75D7FB4E-8738-3C4B-91EC-139165F1D70A}" type="presOf" srcId="{128534E0-847E-564C-A8FB-142B976F0866}" destId="{A6599AB0-EBDE-5A44-A910-93BF419152C9}" srcOrd="0" destOrd="0" presId="urn:microsoft.com/office/officeart/2005/8/layout/pyramid2"/>
    <dgm:cxn modelId="{E79A5D55-DD18-3744-B455-8CB1427F6B83}" srcId="{B26593F4-87DD-2248-A0A5-D990740BAFF6}" destId="{CAB03536-8612-EF46-854B-15544C78343A}" srcOrd="1" destOrd="0" parTransId="{BD0D1B98-22A2-1540-94A7-A53C1D9BF488}" sibTransId="{785EF02A-0570-0347-9BA3-C27FA5AB66FF}"/>
    <dgm:cxn modelId="{578BEB89-FC9D-454B-BC11-B4820B07780E}" type="presOf" srcId="{89C0B3BE-3352-8B40-AD45-403E19A1BC22}" destId="{8F701F57-7A29-6E47-93C3-17B471114C7E}" srcOrd="0" destOrd="0" presId="urn:microsoft.com/office/officeart/2005/8/layout/pyramid2"/>
    <dgm:cxn modelId="{03B807CE-D7A4-6F46-84D8-3B895FD0AA09}" srcId="{B26593F4-87DD-2248-A0A5-D990740BAFF6}" destId="{E30A710B-12B6-8C4B-ABC7-67B608B10BC3}" srcOrd="2" destOrd="0" parTransId="{3ECC86C4-0FF4-2641-A182-955296971DD7}" sibTransId="{3BA1C1FD-1EB8-214F-91EA-73B19F555005}"/>
    <dgm:cxn modelId="{2F1C32E2-52DD-4A4D-97C5-E40CF8DD7694}" srcId="{B26593F4-87DD-2248-A0A5-D990740BAFF6}" destId="{B3C2DF80-0C8D-4E47-9C6B-2502A9EF0997}" srcOrd="0" destOrd="0" parTransId="{F3C1B292-278E-384B-8BFD-C2B2507F4F8B}" sibTransId="{80A1D713-C5C1-BF42-97FB-CF09463BE336}"/>
    <dgm:cxn modelId="{EE6F5EF7-4B8F-6D4C-89CB-E3C51AA4FEA0}" type="presOf" srcId="{CAB03536-8612-EF46-854B-15544C78343A}" destId="{8D709247-9F75-B743-A65E-97F859EE841A}" srcOrd="0" destOrd="0" presId="urn:microsoft.com/office/officeart/2005/8/layout/pyramid2"/>
    <dgm:cxn modelId="{EC736C05-D6DC-8941-94FF-7021C0CB196F}" type="presParOf" srcId="{7D639F4E-0798-F142-953F-86F36F4EA432}" destId="{15EBB740-B69F-6445-A3A7-1E459C9CDF0B}" srcOrd="0" destOrd="0" presId="urn:microsoft.com/office/officeart/2005/8/layout/pyramid2"/>
    <dgm:cxn modelId="{1D8FD521-B728-A040-9BD7-82AB75223560}" type="presParOf" srcId="{7D639F4E-0798-F142-953F-86F36F4EA432}" destId="{F0FC051E-05C0-0343-972C-E4437C045B07}" srcOrd="1" destOrd="0" presId="urn:microsoft.com/office/officeart/2005/8/layout/pyramid2"/>
    <dgm:cxn modelId="{79376769-375B-F34D-82D6-058ECA84034B}" type="presParOf" srcId="{F0FC051E-05C0-0343-972C-E4437C045B07}" destId="{97274D99-1E30-A744-AEB9-C4A6EFAA2C4C}" srcOrd="0" destOrd="0" presId="urn:microsoft.com/office/officeart/2005/8/layout/pyramid2"/>
    <dgm:cxn modelId="{6CE60B6A-A22B-AE45-A443-1C4815A3BF0C}" type="presParOf" srcId="{F0FC051E-05C0-0343-972C-E4437C045B07}" destId="{2361504D-D804-5B49-9A28-E59CA0FF6625}" srcOrd="1" destOrd="0" presId="urn:microsoft.com/office/officeart/2005/8/layout/pyramid2"/>
    <dgm:cxn modelId="{14AC74D2-8D95-F24C-BC5C-5DE62E33907A}" type="presParOf" srcId="{F0FC051E-05C0-0343-972C-E4437C045B07}" destId="{8D709247-9F75-B743-A65E-97F859EE841A}" srcOrd="2" destOrd="0" presId="urn:microsoft.com/office/officeart/2005/8/layout/pyramid2"/>
    <dgm:cxn modelId="{DC9386E6-988D-644D-A292-9D73F5C500F0}" type="presParOf" srcId="{F0FC051E-05C0-0343-972C-E4437C045B07}" destId="{170F9C3E-C155-A24A-9BDC-995F5F93FADD}" srcOrd="3" destOrd="0" presId="urn:microsoft.com/office/officeart/2005/8/layout/pyramid2"/>
    <dgm:cxn modelId="{3F0DE5CE-5FA5-7343-995B-A0549E300FD7}" type="presParOf" srcId="{F0FC051E-05C0-0343-972C-E4437C045B07}" destId="{FFEAD251-464A-2A43-AD98-DB72CBC47C99}" srcOrd="4" destOrd="0" presId="urn:microsoft.com/office/officeart/2005/8/layout/pyramid2"/>
    <dgm:cxn modelId="{F28A99A6-6D52-244C-A431-84B26450945C}" type="presParOf" srcId="{F0FC051E-05C0-0343-972C-E4437C045B07}" destId="{64436B13-00EE-F543-8C36-527876C3706C}" srcOrd="5" destOrd="0" presId="urn:microsoft.com/office/officeart/2005/8/layout/pyramid2"/>
    <dgm:cxn modelId="{481DC7E7-3874-6C45-990F-8DA83ECDDB6F}" type="presParOf" srcId="{F0FC051E-05C0-0343-972C-E4437C045B07}" destId="{A6599AB0-EBDE-5A44-A910-93BF419152C9}" srcOrd="6" destOrd="0" presId="urn:microsoft.com/office/officeart/2005/8/layout/pyramid2"/>
    <dgm:cxn modelId="{2F834EC6-677D-D848-8371-726572CF073E}" type="presParOf" srcId="{F0FC051E-05C0-0343-972C-E4437C045B07}" destId="{DD558A7E-4984-4C4A-B2DE-ECFA30B9C280}" srcOrd="7" destOrd="0" presId="urn:microsoft.com/office/officeart/2005/8/layout/pyramid2"/>
    <dgm:cxn modelId="{BEB4CB1E-80A6-B64B-A0F0-1C6734C86268}" type="presParOf" srcId="{F0FC051E-05C0-0343-972C-E4437C045B07}" destId="{D6B62B0E-44FF-5945-82BF-5AB95D0226E1}" srcOrd="8" destOrd="0" presId="urn:microsoft.com/office/officeart/2005/8/layout/pyramid2"/>
    <dgm:cxn modelId="{569A6007-4BDC-8B44-A082-50FDC2EEFE33}" type="presParOf" srcId="{F0FC051E-05C0-0343-972C-E4437C045B07}" destId="{5696638E-FFC5-4145-BE84-0F34AA456ECD}" srcOrd="9" destOrd="0" presId="urn:microsoft.com/office/officeart/2005/8/layout/pyramid2"/>
    <dgm:cxn modelId="{95D9250C-19B1-4C4D-A304-8D42E7205645}" type="presParOf" srcId="{F0FC051E-05C0-0343-972C-E4437C045B07}" destId="{8F701F57-7A29-6E47-93C3-17B471114C7E}" srcOrd="10" destOrd="0" presId="urn:microsoft.com/office/officeart/2005/8/layout/pyramid2"/>
    <dgm:cxn modelId="{EED80270-FE76-EF44-8D45-033841743041}" type="presParOf" srcId="{F0FC051E-05C0-0343-972C-E4437C045B07}" destId="{DDD9B576-0C14-2B46-A461-5AFF3710046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BCB16-6D66-4441-B14D-C50D4BC2A97B}" type="doc">
      <dgm:prSet loTypeId="urn:microsoft.com/office/officeart/2005/8/layout/pyramid1" loCatId="" qsTypeId="urn:microsoft.com/office/officeart/2005/8/quickstyle/simple1" qsCatId="simple" csTypeId="urn:microsoft.com/office/officeart/2005/8/colors/accent1_2" csCatId="accent1" phldr="1"/>
      <dgm:spPr/>
      <dgm:t>
        <a:bodyPr/>
        <a:lstStyle/>
        <a:p>
          <a:endParaRPr lang="en-GB"/>
        </a:p>
      </dgm:t>
    </dgm:pt>
    <dgm:pt modelId="{F0D16001-070E-2347-A1F2-BBF689153A9F}">
      <dgm:prSet phldrT="[Text]"/>
      <dgm:spPr/>
      <dgm:t>
        <a:bodyPr/>
        <a:lstStyle/>
        <a:p>
          <a:r>
            <a:rPr lang="en-GB" dirty="0"/>
            <a:t>AI/DL  DS Core/ML Engineer</a:t>
          </a:r>
        </a:p>
      </dgm:t>
    </dgm:pt>
    <dgm:pt modelId="{4D503BFC-C547-EE4F-A154-83DCFB1E2CF9}" type="parTrans" cxnId="{59C7F04F-3ECA-1A43-A27F-8CE14BF08E6E}">
      <dgm:prSet/>
      <dgm:spPr/>
      <dgm:t>
        <a:bodyPr/>
        <a:lstStyle/>
        <a:p>
          <a:endParaRPr lang="en-GB"/>
        </a:p>
      </dgm:t>
    </dgm:pt>
    <dgm:pt modelId="{03703C61-33C3-8F47-A402-39043C32B5A7}" type="sibTrans" cxnId="{59C7F04F-3ECA-1A43-A27F-8CE14BF08E6E}">
      <dgm:prSet/>
      <dgm:spPr/>
      <dgm:t>
        <a:bodyPr/>
        <a:lstStyle/>
        <a:p>
          <a:endParaRPr lang="en-GB"/>
        </a:p>
      </dgm:t>
    </dgm:pt>
    <dgm:pt modelId="{31CF198B-D089-9D4B-AB54-5A910B6B0CF5}">
      <dgm:prSet phldrT="[Text]"/>
      <dgm:spPr/>
      <dgm:t>
        <a:bodyPr/>
        <a:lstStyle/>
        <a:p>
          <a:r>
            <a:rPr lang="en-GB" dirty="0"/>
            <a:t>ML (DS)</a:t>
          </a:r>
        </a:p>
      </dgm:t>
    </dgm:pt>
    <dgm:pt modelId="{5B8C9FC3-2E16-EE4B-8842-D5A1AFFDF400}" type="parTrans" cxnId="{AB07B06B-5D8F-B241-80EB-E5666D140B0E}">
      <dgm:prSet/>
      <dgm:spPr/>
      <dgm:t>
        <a:bodyPr/>
        <a:lstStyle/>
        <a:p>
          <a:endParaRPr lang="en-GB"/>
        </a:p>
      </dgm:t>
    </dgm:pt>
    <dgm:pt modelId="{B22CEB41-4E9F-1B43-8F5A-3E572DF7A047}" type="sibTrans" cxnId="{AB07B06B-5D8F-B241-80EB-E5666D140B0E}">
      <dgm:prSet/>
      <dgm:spPr/>
      <dgm:t>
        <a:bodyPr/>
        <a:lstStyle/>
        <a:p>
          <a:endParaRPr lang="en-GB"/>
        </a:p>
      </dgm:t>
    </dgm:pt>
    <dgm:pt modelId="{49568C95-AEC4-3C4D-AA5D-4F8A467DB1B4}">
      <dgm:prSet phldrT="[Text]"/>
      <dgm:spPr/>
      <dgm:t>
        <a:bodyPr/>
        <a:lstStyle/>
        <a:p>
          <a:r>
            <a:rPr lang="en-GB" dirty="0"/>
            <a:t>Data Analytics (DS)</a:t>
          </a:r>
        </a:p>
      </dgm:t>
    </dgm:pt>
    <dgm:pt modelId="{AFF40E13-262C-0B46-80AD-74390B166B14}" type="parTrans" cxnId="{2B5CD3BA-8F16-D442-820B-90E8FDBB21A5}">
      <dgm:prSet/>
      <dgm:spPr/>
      <dgm:t>
        <a:bodyPr/>
        <a:lstStyle/>
        <a:p>
          <a:endParaRPr lang="en-GB"/>
        </a:p>
      </dgm:t>
    </dgm:pt>
    <dgm:pt modelId="{2986DF42-C665-794F-A91A-F9AAFB926704}" type="sibTrans" cxnId="{2B5CD3BA-8F16-D442-820B-90E8FDBB21A5}">
      <dgm:prSet/>
      <dgm:spPr/>
      <dgm:t>
        <a:bodyPr/>
        <a:lstStyle/>
        <a:p>
          <a:endParaRPr lang="en-GB"/>
        </a:p>
      </dgm:t>
    </dgm:pt>
    <dgm:pt modelId="{62DD7EC2-420B-D344-A106-7A83D7EBA529}">
      <dgm:prSet/>
      <dgm:spPr/>
      <dgm:t>
        <a:bodyPr/>
        <a:lstStyle/>
        <a:p>
          <a:r>
            <a:rPr lang="en-GB" dirty="0"/>
            <a:t>Explore/Transform (Data Engineer )</a:t>
          </a:r>
        </a:p>
      </dgm:t>
    </dgm:pt>
    <dgm:pt modelId="{6D809781-92A6-D845-AE58-27670DAC44D7}" type="parTrans" cxnId="{2A186E01-9DC4-CB48-8851-8188B7A0606D}">
      <dgm:prSet/>
      <dgm:spPr/>
      <dgm:t>
        <a:bodyPr/>
        <a:lstStyle/>
        <a:p>
          <a:endParaRPr lang="en-GB"/>
        </a:p>
      </dgm:t>
    </dgm:pt>
    <dgm:pt modelId="{BC338DE2-DF90-3E46-89E5-ED526754208E}" type="sibTrans" cxnId="{2A186E01-9DC4-CB48-8851-8188B7A0606D}">
      <dgm:prSet/>
      <dgm:spPr/>
      <dgm:t>
        <a:bodyPr/>
        <a:lstStyle/>
        <a:p>
          <a:endParaRPr lang="en-GB"/>
        </a:p>
      </dgm:t>
    </dgm:pt>
    <dgm:pt modelId="{97CEE940-71B6-844E-ADFF-2212B7DB411B}">
      <dgm:prSet/>
      <dgm:spPr/>
      <dgm:t>
        <a:bodyPr/>
        <a:lstStyle/>
        <a:p>
          <a:r>
            <a:rPr lang="en-GB" dirty="0"/>
            <a:t>Move/Store (Data Engineer)</a:t>
          </a:r>
        </a:p>
      </dgm:t>
    </dgm:pt>
    <dgm:pt modelId="{CC4B6C90-DF29-074A-B182-0289588B5D1D}" type="parTrans" cxnId="{CD2018ED-666A-A947-97F8-A41D2D8E9A1E}">
      <dgm:prSet/>
      <dgm:spPr/>
      <dgm:t>
        <a:bodyPr/>
        <a:lstStyle/>
        <a:p>
          <a:endParaRPr lang="en-GB"/>
        </a:p>
      </dgm:t>
    </dgm:pt>
    <dgm:pt modelId="{437825B2-CDD1-8348-8B92-0EFE9163042C}" type="sibTrans" cxnId="{CD2018ED-666A-A947-97F8-A41D2D8E9A1E}">
      <dgm:prSet/>
      <dgm:spPr/>
      <dgm:t>
        <a:bodyPr/>
        <a:lstStyle/>
        <a:p>
          <a:endParaRPr lang="en-GB"/>
        </a:p>
      </dgm:t>
    </dgm:pt>
    <dgm:pt modelId="{FF968294-55F1-4743-BC59-AB6B0F2FEE30}">
      <dgm:prSet/>
      <dgm:spPr/>
      <dgm:t>
        <a:bodyPr/>
        <a:lstStyle/>
        <a:p>
          <a:r>
            <a:rPr lang="en-GB" dirty="0"/>
            <a:t>Data Collection (Software Engineer)</a:t>
          </a:r>
        </a:p>
      </dgm:t>
    </dgm:pt>
    <dgm:pt modelId="{DD29CE81-0497-BA41-932D-6AF7AB7DEB2A}" type="parTrans" cxnId="{DA9F29A6-B330-1A4B-A2A2-16FD925096D0}">
      <dgm:prSet/>
      <dgm:spPr/>
      <dgm:t>
        <a:bodyPr/>
        <a:lstStyle/>
        <a:p>
          <a:endParaRPr lang="en-GB"/>
        </a:p>
      </dgm:t>
    </dgm:pt>
    <dgm:pt modelId="{A5FF117F-9445-9344-A7EA-E8A1A612557A}" type="sibTrans" cxnId="{DA9F29A6-B330-1A4B-A2A2-16FD925096D0}">
      <dgm:prSet/>
      <dgm:spPr/>
      <dgm:t>
        <a:bodyPr/>
        <a:lstStyle/>
        <a:p>
          <a:endParaRPr lang="en-GB"/>
        </a:p>
      </dgm:t>
    </dgm:pt>
    <dgm:pt modelId="{023CA65C-FB80-B14C-893A-8AEAE52DEAAE}" type="pres">
      <dgm:prSet presAssocID="{A72BCB16-6D66-4441-B14D-C50D4BC2A97B}" presName="Name0" presStyleCnt="0">
        <dgm:presLayoutVars>
          <dgm:dir/>
          <dgm:animLvl val="lvl"/>
          <dgm:resizeHandles val="exact"/>
        </dgm:presLayoutVars>
      </dgm:prSet>
      <dgm:spPr/>
    </dgm:pt>
    <dgm:pt modelId="{FBB7684E-1661-9740-937E-90079EF3088D}" type="pres">
      <dgm:prSet presAssocID="{F0D16001-070E-2347-A1F2-BBF689153A9F}" presName="Name8" presStyleCnt="0"/>
      <dgm:spPr/>
    </dgm:pt>
    <dgm:pt modelId="{3A13230F-0EC6-9F48-B2C0-EA68BFE57C38}" type="pres">
      <dgm:prSet presAssocID="{F0D16001-070E-2347-A1F2-BBF689153A9F}" presName="level" presStyleLbl="node1" presStyleIdx="0" presStyleCnt="6">
        <dgm:presLayoutVars>
          <dgm:chMax val="1"/>
          <dgm:bulletEnabled val="1"/>
        </dgm:presLayoutVars>
      </dgm:prSet>
      <dgm:spPr/>
    </dgm:pt>
    <dgm:pt modelId="{29A5816D-FDD1-2745-89B3-7616C2A4A60B}" type="pres">
      <dgm:prSet presAssocID="{F0D16001-070E-2347-A1F2-BBF689153A9F}" presName="levelTx" presStyleLbl="revTx" presStyleIdx="0" presStyleCnt="0">
        <dgm:presLayoutVars>
          <dgm:chMax val="1"/>
          <dgm:bulletEnabled val="1"/>
        </dgm:presLayoutVars>
      </dgm:prSet>
      <dgm:spPr/>
    </dgm:pt>
    <dgm:pt modelId="{07C43F6B-9592-174D-AAEF-5A4D550D822C}" type="pres">
      <dgm:prSet presAssocID="{31CF198B-D089-9D4B-AB54-5A910B6B0CF5}" presName="Name8" presStyleCnt="0"/>
      <dgm:spPr/>
    </dgm:pt>
    <dgm:pt modelId="{912C49D8-68C8-8449-96DC-2DF702BBCA9C}" type="pres">
      <dgm:prSet presAssocID="{31CF198B-D089-9D4B-AB54-5A910B6B0CF5}" presName="level" presStyleLbl="node1" presStyleIdx="1" presStyleCnt="6">
        <dgm:presLayoutVars>
          <dgm:chMax val="1"/>
          <dgm:bulletEnabled val="1"/>
        </dgm:presLayoutVars>
      </dgm:prSet>
      <dgm:spPr/>
    </dgm:pt>
    <dgm:pt modelId="{1522A789-98CE-C94C-B6C4-6DBCCCB943FD}" type="pres">
      <dgm:prSet presAssocID="{31CF198B-D089-9D4B-AB54-5A910B6B0CF5}" presName="levelTx" presStyleLbl="revTx" presStyleIdx="0" presStyleCnt="0">
        <dgm:presLayoutVars>
          <dgm:chMax val="1"/>
          <dgm:bulletEnabled val="1"/>
        </dgm:presLayoutVars>
      </dgm:prSet>
      <dgm:spPr/>
    </dgm:pt>
    <dgm:pt modelId="{0D3F4E7B-7FE7-334D-8595-343D2C51A865}" type="pres">
      <dgm:prSet presAssocID="{49568C95-AEC4-3C4D-AA5D-4F8A467DB1B4}" presName="Name8" presStyleCnt="0"/>
      <dgm:spPr/>
    </dgm:pt>
    <dgm:pt modelId="{03773AD7-65C1-6347-A5BA-0FE2F4AB620C}" type="pres">
      <dgm:prSet presAssocID="{49568C95-AEC4-3C4D-AA5D-4F8A467DB1B4}" presName="level" presStyleLbl="node1" presStyleIdx="2" presStyleCnt="6">
        <dgm:presLayoutVars>
          <dgm:chMax val="1"/>
          <dgm:bulletEnabled val="1"/>
        </dgm:presLayoutVars>
      </dgm:prSet>
      <dgm:spPr/>
    </dgm:pt>
    <dgm:pt modelId="{22CEB773-513D-9440-A20C-9CFEEDFB43AB}" type="pres">
      <dgm:prSet presAssocID="{49568C95-AEC4-3C4D-AA5D-4F8A467DB1B4}" presName="levelTx" presStyleLbl="revTx" presStyleIdx="0" presStyleCnt="0">
        <dgm:presLayoutVars>
          <dgm:chMax val="1"/>
          <dgm:bulletEnabled val="1"/>
        </dgm:presLayoutVars>
      </dgm:prSet>
      <dgm:spPr/>
    </dgm:pt>
    <dgm:pt modelId="{A8B17AAF-D6B9-FD47-B20C-2E8B831CDFE9}" type="pres">
      <dgm:prSet presAssocID="{62DD7EC2-420B-D344-A106-7A83D7EBA529}" presName="Name8" presStyleCnt="0"/>
      <dgm:spPr/>
    </dgm:pt>
    <dgm:pt modelId="{71264AC4-AEA8-134E-8E40-554538984A92}" type="pres">
      <dgm:prSet presAssocID="{62DD7EC2-420B-D344-A106-7A83D7EBA529}" presName="level" presStyleLbl="node1" presStyleIdx="3" presStyleCnt="6" custScaleX="98936">
        <dgm:presLayoutVars>
          <dgm:chMax val="1"/>
          <dgm:bulletEnabled val="1"/>
        </dgm:presLayoutVars>
      </dgm:prSet>
      <dgm:spPr/>
    </dgm:pt>
    <dgm:pt modelId="{192E020A-E1DC-054C-8F85-16723BF6505B}" type="pres">
      <dgm:prSet presAssocID="{62DD7EC2-420B-D344-A106-7A83D7EBA529}" presName="levelTx" presStyleLbl="revTx" presStyleIdx="0" presStyleCnt="0">
        <dgm:presLayoutVars>
          <dgm:chMax val="1"/>
          <dgm:bulletEnabled val="1"/>
        </dgm:presLayoutVars>
      </dgm:prSet>
      <dgm:spPr/>
    </dgm:pt>
    <dgm:pt modelId="{A309C5C2-0254-4844-8B4E-BDAB4A7C618A}" type="pres">
      <dgm:prSet presAssocID="{97CEE940-71B6-844E-ADFF-2212B7DB411B}" presName="Name8" presStyleCnt="0"/>
      <dgm:spPr/>
    </dgm:pt>
    <dgm:pt modelId="{1BA99FB9-F6E3-7A42-B197-45AB8B065DD9}" type="pres">
      <dgm:prSet presAssocID="{97CEE940-71B6-844E-ADFF-2212B7DB411B}" presName="level" presStyleLbl="node1" presStyleIdx="4" presStyleCnt="6">
        <dgm:presLayoutVars>
          <dgm:chMax val="1"/>
          <dgm:bulletEnabled val="1"/>
        </dgm:presLayoutVars>
      </dgm:prSet>
      <dgm:spPr/>
    </dgm:pt>
    <dgm:pt modelId="{B5D377D1-1523-CE48-AE86-AB9424B462DD}" type="pres">
      <dgm:prSet presAssocID="{97CEE940-71B6-844E-ADFF-2212B7DB411B}" presName="levelTx" presStyleLbl="revTx" presStyleIdx="0" presStyleCnt="0">
        <dgm:presLayoutVars>
          <dgm:chMax val="1"/>
          <dgm:bulletEnabled val="1"/>
        </dgm:presLayoutVars>
      </dgm:prSet>
      <dgm:spPr/>
    </dgm:pt>
    <dgm:pt modelId="{C810E37F-C757-A14B-BE03-4EA61C33B903}" type="pres">
      <dgm:prSet presAssocID="{FF968294-55F1-4743-BC59-AB6B0F2FEE30}" presName="Name8" presStyleCnt="0"/>
      <dgm:spPr/>
    </dgm:pt>
    <dgm:pt modelId="{E81D19A9-D671-2842-8A8A-425C6C0D4354}" type="pres">
      <dgm:prSet presAssocID="{FF968294-55F1-4743-BC59-AB6B0F2FEE30}" presName="level" presStyleLbl="node1" presStyleIdx="5" presStyleCnt="6">
        <dgm:presLayoutVars>
          <dgm:chMax val="1"/>
          <dgm:bulletEnabled val="1"/>
        </dgm:presLayoutVars>
      </dgm:prSet>
      <dgm:spPr/>
    </dgm:pt>
    <dgm:pt modelId="{AF24AE81-3D48-CC44-960C-A18B2D34DCC0}" type="pres">
      <dgm:prSet presAssocID="{FF968294-55F1-4743-BC59-AB6B0F2FEE30}" presName="levelTx" presStyleLbl="revTx" presStyleIdx="0" presStyleCnt="0">
        <dgm:presLayoutVars>
          <dgm:chMax val="1"/>
          <dgm:bulletEnabled val="1"/>
        </dgm:presLayoutVars>
      </dgm:prSet>
      <dgm:spPr/>
    </dgm:pt>
  </dgm:ptLst>
  <dgm:cxnLst>
    <dgm:cxn modelId="{2A186E01-9DC4-CB48-8851-8188B7A0606D}" srcId="{A72BCB16-6D66-4441-B14D-C50D4BC2A97B}" destId="{62DD7EC2-420B-D344-A106-7A83D7EBA529}" srcOrd="3" destOrd="0" parTransId="{6D809781-92A6-D845-AE58-27670DAC44D7}" sibTransId="{BC338DE2-DF90-3E46-89E5-ED526754208E}"/>
    <dgm:cxn modelId="{A76D4D12-027B-E643-8C22-BB583BD8914E}" type="presOf" srcId="{FF968294-55F1-4743-BC59-AB6B0F2FEE30}" destId="{E81D19A9-D671-2842-8A8A-425C6C0D4354}" srcOrd="0" destOrd="0" presId="urn:microsoft.com/office/officeart/2005/8/layout/pyramid1"/>
    <dgm:cxn modelId="{B18C9F12-1352-1E49-B4C6-BFEB53CA9C95}" type="presOf" srcId="{A72BCB16-6D66-4441-B14D-C50D4BC2A97B}" destId="{023CA65C-FB80-B14C-893A-8AEAE52DEAAE}" srcOrd="0" destOrd="0" presId="urn:microsoft.com/office/officeart/2005/8/layout/pyramid1"/>
    <dgm:cxn modelId="{042FFE44-730E-734D-89BD-219CFCB66498}" type="presOf" srcId="{62DD7EC2-420B-D344-A106-7A83D7EBA529}" destId="{192E020A-E1DC-054C-8F85-16723BF6505B}" srcOrd="1" destOrd="0" presId="urn:microsoft.com/office/officeart/2005/8/layout/pyramid1"/>
    <dgm:cxn modelId="{AB07B06B-5D8F-B241-80EB-E5666D140B0E}" srcId="{A72BCB16-6D66-4441-B14D-C50D4BC2A97B}" destId="{31CF198B-D089-9D4B-AB54-5A910B6B0CF5}" srcOrd="1" destOrd="0" parTransId="{5B8C9FC3-2E16-EE4B-8842-D5A1AFFDF400}" sibTransId="{B22CEB41-4E9F-1B43-8F5A-3E572DF7A047}"/>
    <dgm:cxn modelId="{59C7F04F-3ECA-1A43-A27F-8CE14BF08E6E}" srcId="{A72BCB16-6D66-4441-B14D-C50D4BC2A97B}" destId="{F0D16001-070E-2347-A1F2-BBF689153A9F}" srcOrd="0" destOrd="0" parTransId="{4D503BFC-C547-EE4F-A154-83DCFB1E2CF9}" sibTransId="{03703C61-33C3-8F47-A402-39043C32B5A7}"/>
    <dgm:cxn modelId="{F2CC8673-B5C3-C04C-9033-8EBA600A7415}" type="presOf" srcId="{97CEE940-71B6-844E-ADFF-2212B7DB411B}" destId="{1BA99FB9-F6E3-7A42-B197-45AB8B065DD9}" srcOrd="0" destOrd="0" presId="urn:microsoft.com/office/officeart/2005/8/layout/pyramid1"/>
    <dgm:cxn modelId="{B4E54E90-4210-6C4A-983A-CEB383873136}" type="presOf" srcId="{49568C95-AEC4-3C4D-AA5D-4F8A467DB1B4}" destId="{22CEB773-513D-9440-A20C-9CFEEDFB43AB}" srcOrd="1" destOrd="0" presId="urn:microsoft.com/office/officeart/2005/8/layout/pyramid1"/>
    <dgm:cxn modelId="{DA9F29A6-B330-1A4B-A2A2-16FD925096D0}" srcId="{A72BCB16-6D66-4441-B14D-C50D4BC2A97B}" destId="{FF968294-55F1-4743-BC59-AB6B0F2FEE30}" srcOrd="5" destOrd="0" parTransId="{DD29CE81-0497-BA41-932D-6AF7AB7DEB2A}" sibTransId="{A5FF117F-9445-9344-A7EA-E8A1A612557A}"/>
    <dgm:cxn modelId="{449E83B1-B0DD-6F4C-AF31-58522AD4C445}" type="presOf" srcId="{F0D16001-070E-2347-A1F2-BBF689153A9F}" destId="{3A13230F-0EC6-9F48-B2C0-EA68BFE57C38}" srcOrd="0" destOrd="0" presId="urn:microsoft.com/office/officeart/2005/8/layout/pyramid1"/>
    <dgm:cxn modelId="{2B5CD3BA-8F16-D442-820B-90E8FDBB21A5}" srcId="{A72BCB16-6D66-4441-B14D-C50D4BC2A97B}" destId="{49568C95-AEC4-3C4D-AA5D-4F8A467DB1B4}" srcOrd="2" destOrd="0" parTransId="{AFF40E13-262C-0B46-80AD-74390B166B14}" sibTransId="{2986DF42-C665-794F-A91A-F9AAFB926704}"/>
    <dgm:cxn modelId="{3BC6BBCB-B6C6-4147-9D77-AA78A28D9F1B}" type="presOf" srcId="{31CF198B-D089-9D4B-AB54-5A910B6B0CF5}" destId="{1522A789-98CE-C94C-B6C4-6DBCCCB943FD}" srcOrd="1" destOrd="0" presId="urn:microsoft.com/office/officeart/2005/8/layout/pyramid1"/>
    <dgm:cxn modelId="{562103D9-315D-8240-A678-6D560D87A607}" type="presOf" srcId="{31CF198B-D089-9D4B-AB54-5A910B6B0CF5}" destId="{912C49D8-68C8-8449-96DC-2DF702BBCA9C}" srcOrd="0" destOrd="0" presId="urn:microsoft.com/office/officeart/2005/8/layout/pyramid1"/>
    <dgm:cxn modelId="{38F140D9-D7D9-C949-85D8-F8538AD0DC66}" type="presOf" srcId="{49568C95-AEC4-3C4D-AA5D-4F8A467DB1B4}" destId="{03773AD7-65C1-6347-A5BA-0FE2F4AB620C}" srcOrd="0" destOrd="0" presId="urn:microsoft.com/office/officeart/2005/8/layout/pyramid1"/>
    <dgm:cxn modelId="{D43345DD-ADF8-7F48-ACE2-A0A3C8C0799E}" type="presOf" srcId="{62DD7EC2-420B-D344-A106-7A83D7EBA529}" destId="{71264AC4-AEA8-134E-8E40-554538984A92}" srcOrd="0" destOrd="0" presId="urn:microsoft.com/office/officeart/2005/8/layout/pyramid1"/>
    <dgm:cxn modelId="{642B20EA-5357-4D41-969D-7CB778ACF2C0}" type="presOf" srcId="{97CEE940-71B6-844E-ADFF-2212B7DB411B}" destId="{B5D377D1-1523-CE48-AE86-AB9424B462DD}" srcOrd="1" destOrd="0" presId="urn:microsoft.com/office/officeart/2005/8/layout/pyramid1"/>
    <dgm:cxn modelId="{CD2018ED-666A-A947-97F8-A41D2D8E9A1E}" srcId="{A72BCB16-6D66-4441-B14D-C50D4BC2A97B}" destId="{97CEE940-71B6-844E-ADFF-2212B7DB411B}" srcOrd="4" destOrd="0" parTransId="{CC4B6C90-DF29-074A-B182-0289588B5D1D}" sibTransId="{437825B2-CDD1-8348-8B92-0EFE9163042C}"/>
    <dgm:cxn modelId="{185FCBF7-C32D-AC4B-8A50-ED667D3D61DF}" type="presOf" srcId="{F0D16001-070E-2347-A1F2-BBF689153A9F}" destId="{29A5816D-FDD1-2745-89B3-7616C2A4A60B}" srcOrd="1" destOrd="0" presId="urn:microsoft.com/office/officeart/2005/8/layout/pyramid1"/>
    <dgm:cxn modelId="{021429FF-B902-0549-B43F-AA56D3AC8705}" type="presOf" srcId="{FF968294-55F1-4743-BC59-AB6B0F2FEE30}" destId="{AF24AE81-3D48-CC44-960C-A18B2D34DCC0}" srcOrd="1" destOrd="0" presId="urn:microsoft.com/office/officeart/2005/8/layout/pyramid1"/>
    <dgm:cxn modelId="{F22E5900-8E20-EC48-A422-88F69ACB343D}" type="presParOf" srcId="{023CA65C-FB80-B14C-893A-8AEAE52DEAAE}" destId="{FBB7684E-1661-9740-937E-90079EF3088D}" srcOrd="0" destOrd="0" presId="urn:microsoft.com/office/officeart/2005/8/layout/pyramid1"/>
    <dgm:cxn modelId="{FE4CA016-971E-3847-A9D1-0C7091D2A4E5}" type="presParOf" srcId="{FBB7684E-1661-9740-937E-90079EF3088D}" destId="{3A13230F-0EC6-9F48-B2C0-EA68BFE57C38}" srcOrd="0" destOrd="0" presId="urn:microsoft.com/office/officeart/2005/8/layout/pyramid1"/>
    <dgm:cxn modelId="{EF222459-3F8F-4C44-BE29-64D2D0CEC730}" type="presParOf" srcId="{FBB7684E-1661-9740-937E-90079EF3088D}" destId="{29A5816D-FDD1-2745-89B3-7616C2A4A60B}" srcOrd="1" destOrd="0" presId="urn:microsoft.com/office/officeart/2005/8/layout/pyramid1"/>
    <dgm:cxn modelId="{D2307904-7026-474E-B68B-0E374F12C471}" type="presParOf" srcId="{023CA65C-FB80-B14C-893A-8AEAE52DEAAE}" destId="{07C43F6B-9592-174D-AAEF-5A4D550D822C}" srcOrd="1" destOrd="0" presId="urn:microsoft.com/office/officeart/2005/8/layout/pyramid1"/>
    <dgm:cxn modelId="{D0546C62-EB62-BC46-83F9-8108DB0E1509}" type="presParOf" srcId="{07C43F6B-9592-174D-AAEF-5A4D550D822C}" destId="{912C49D8-68C8-8449-96DC-2DF702BBCA9C}" srcOrd="0" destOrd="0" presId="urn:microsoft.com/office/officeart/2005/8/layout/pyramid1"/>
    <dgm:cxn modelId="{F698F9C4-726B-4844-BEC2-189CEE7C5AF8}" type="presParOf" srcId="{07C43F6B-9592-174D-AAEF-5A4D550D822C}" destId="{1522A789-98CE-C94C-B6C4-6DBCCCB943FD}" srcOrd="1" destOrd="0" presId="urn:microsoft.com/office/officeart/2005/8/layout/pyramid1"/>
    <dgm:cxn modelId="{8077EFCF-594D-6D4E-A194-4B989AAA71B1}" type="presParOf" srcId="{023CA65C-FB80-B14C-893A-8AEAE52DEAAE}" destId="{0D3F4E7B-7FE7-334D-8595-343D2C51A865}" srcOrd="2" destOrd="0" presId="urn:microsoft.com/office/officeart/2005/8/layout/pyramid1"/>
    <dgm:cxn modelId="{0FCF7BBA-CF1E-6448-BD99-FCB222B0984E}" type="presParOf" srcId="{0D3F4E7B-7FE7-334D-8595-343D2C51A865}" destId="{03773AD7-65C1-6347-A5BA-0FE2F4AB620C}" srcOrd="0" destOrd="0" presId="urn:microsoft.com/office/officeart/2005/8/layout/pyramid1"/>
    <dgm:cxn modelId="{7AD75577-298B-C541-A837-1CFC04327656}" type="presParOf" srcId="{0D3F4E7B-7FE7-334D-8595-343D2C51A865}" destId="{22CEB773-513D-9440-A20C-9CFEEDFB43AB}" srcOrd="1" destOrd="0" presId="urn:microsoft.com/office/officeart/2005/8/layout/pyramid1"/>
    <dgm:cxn modelId="{7F0850ED-1C99-154C-A4F8-4FC7B510F527}" type="presParOf" srcId="{023CA65C-FB80-B14C-893A-8AEAE52DEAAE}" destId="{A8B17AAF-D6B9-FD47-B20C-2E8B831CDFE9}" srcOrd="3" destOrd="0" presId="urn:microsoft.com/office/officeart/2005/8/layout/pyramid1"/>
    <dgm:cxn modelId="{430385A9-D617-DC46-BFFC-647963F7B52C}" type="presParOf" srcId="{A8B17AAF-D6B9-FD47-B20C-2E8B831CDFE9}" destId="{71264AC4-AEA8-134E-8E40-554538984A92}" srcOrd="0" destOrd="0" presId="urn:microsoft.com/office/officeart/2005/8/layout/pyramid1"/>
    <dgm:cxn modelId="{6D1D3FCB-4A5E-224F-96C4-80BA37E3CEB2}" type="presParOf" srcId="{A8B17AAF-D6B9-FD47-B20C-2E8B831CDFE9}" destId="{192E020A-E1DC-054C-8F85-16723BF6505B}" srcOrd="1" destOrd="0" presId="urn:microsoft.com/office/officeart/2005/8/layout/pyramid1"/>
    <dgm:cxn modelId="{C55F93B9-95E2-C940-9705-C73A29077331}" type="presParOf" srcId="{023CA65C-FB80-B14C-893A-8AEAE52DEAAE}" destId="{A309C5C2-0254-4844-8B4E-BDAB4A7C618A}" srcOrd="4" destOrd="0" presId="urn:microsoft.com/office/officeart/2005/8/layout/pyramid1"/>
    <dgm:cxn modelId="{692EE364-258F-BF46-8520-CAD187CB9CC1}" type="presParOf" srcId="{A309C5C2-0254-4844-8B4E-BDAB4A7C618A}" destId="{1BA99FB9-F6E3-7A42-B197-45AB8B065DD9}" srcOrd="0" destOrd="0" presId="urn:microsoft.com/office/officeart/2005/8/layout/pyramid1"/>
    <dgm:cxn modelId="{B7B1D468-01BA-974C-AEDB-B29AE6F17A91}" type="presParOf" srcId="{A309C5C2-0254-4844-8B4E-BDAB4A7C618A}" destId="{B5D377D1-1523-CE48-AE86-AB9424B462DD}" srcOrd="1" destOrd="0" presId="urn:microsoft.com/office/officeart/2005/8/layout/pyramid1"/>
    <dgm:cxn modelId="{93BD8093-D670-D74F-A488-B657E8FA1EB9}" type="presParOf" srcId="{023CA65C-FB80-B14C-893A-8AEAE52DEAAE}" destId="{C810E37F-C757-A14B-BE03-4EA61C33B903}" srcOrd="5" destOrd="0" presId="urn:microsoft.com/office/officeart/2005/8/layout/pyramid1"/>
    <dgm:cxn modelId="{3417BEBF-D03A-0848-A56E-1542B4AE602A}" type="presParOf" srcId="{C810E37F-C757-A14B-BE03-4EA61C33B903}" destId="{E81D19A9-D671-2842-8A8A-425C6C0D4354}" srcOrd="0" destOrd="0" presId="urn:microsoft.com/office/officeart/2005/8/layout/pyramid1"/>
    <dgm:cxn modelId="{961F3655-87E1-E146-AB56-55D83D56621E}" type="presParOf" srcId="{C810E37F-C757-A14B-BE03-4EA61C33B903}" destId="{AF24AE81-3D48-CC44-960C-A18B2D34DCC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0B2B51-CADF-3647-A6FA-1A48757FE72F}"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GB"/>
        </a:p>
      </dgm:t>
    </dgm:pt>
    <dgm:pt modelId="{D1038B1D-B81D-494E-8390-DBE589D2B004}">
      <dgm:prSet phldrT="[Text]"/>
      <dgm:spPr/>
      <dgm:t>
        <a:bodyPr/>
        <a:lstStyle/>
        <a:p>
          <a:r>
            <a:rPr lang="en-GB" dirty="0"/>
            <a:t>1. Business Problems</a:t>
          </a:r>
        </a:p>
      </dgm:t>
    </dgm:pt>
    <dgm:pt modelId="{EAA5887A-11FA-1A42-A2D8-294F266E6644}" type="parTrans" cxnId="{57D0CC3B-6BC8-2549-8AC7-AADC2DBB4108}">
      <dgm:prSet/>
      <dgm:spPr/>
      <dgm:t>
        <a:bodyPr/>
        <a:lstStyle/>
        <a:p>
          <a:endParaRPr lang="en-GB"/>
        </a:p>
      </dgm:t>
    </dgm:pt>
    <dgm:pt modelId="{0FF6BECA-B6D7-E141-9E5A-F19729D0B900}" type="sibTrans" cxnId="{57D0CC3B-6BC8-2549-8AC7-AADC2DBB4108}">
      <dgm:prSet/>
      <dgm:spPr/>
      <dgm:t>
        <a:bodyPr/>
        <a:lstStyle/>
        <a:p>
          <a:endParaRPr lang="en-GB"/>
        </a:p>
      </dgm:t>
    </dgm:pt>
    <dgm:pt modelId="{1D1FF281-498A-C54E-9C76-FE588F8162A6}">
      <dgm:prSet phldrT="[Text]"/>
      <dgm:spPr/>
      <dgm:t>
        <a:bodyPr/>
        <a:lstStyle/>
        <a:p>
          <a:r>
            <a:rPr lang="en-GB" dirty="0"/>
            <a:t>Why?</a:t>
          </a:r>
        </a:p>
      </dgm:t>
    </dgm:pt>
    <dgm:pt modelId="{41851E74-83AC-2E45-87F4-5B295DB32B20}" type="parTrans" cxnId="{6491D0E6-FE4A-4C44-9A86-34A105F03E1B}">
      <dgm:prSet/>
      <dgm:spPr/>
      <dgm:t>
        <a:bodyPr/>
        <a:lstStyle/>
        <a:p>
          <a:endParaRPr lang="en-GB"/>
        </a:p>
      </dgm:t>
    </dgm:pt>
    <dgm:pt modelId="{B26B08E2-E079-2B4C-B4EE-E867A2E1B1CC}" type="sibTrans" cxnId="{6491D0E6-FE4A-4C44-9A86-34A105F03E1B}">
      <dgm:prSet/>
      <dgm:spPr/>
      <dgm:t>
        <a:bodyPr/>
        <a:lstStyle/>
        <a:p>
          <a:endParaRPr lang="en-GB"/>
        </a:p>
      </dgm:t>
    </dgm:pt>
    <dgm:pt modelId="{E0DACE0E-742F-D147-AEB9-CD724F080861}">
      <dgm:prSet phldrT="[Text]"/>
      <dgm:spPr/>
      <dgm:t>
        <a:bodyPr/>
        <a:lstStyle/>
        <a:p>
          <a:r>
            <a:rPr lang="en-GB" dirty="0"/>
            <a:t>When?</a:t>
          </a:r>
        </a:p>
      </dgm:t>
    </dgm:pt>
    <dgm:pt modelId="{1E824C60-0743-454B-8618-0913CF940034}" type="parTrans" cxnId="{832AAC68-24DB-C148-B753-6EBEA2D1AA57}">
      <dgm:prSet/>
      <dgm:spPr/>
      <dgm:t>
        <a:bodyPr/>
        <a:lstStyle/>
        <a:p>
          <a:endParaRPr lang="en-GB"/>
        </a:p>
      </dgm:t>
    </dgm:pt>
    <dgm:pt modelId="{09082859-3A29-9644-A32D-EACE1D7729FC}" type="sibTrans" cxnId="{832AAC68-24DB-C148-B753-6EBEA2D1AA57}">
      <dgm:prSet/>
      <dgm:spPr/>
      <dgm:t>
        <a:bodyPr/>
        <a:lstStyle/>
        <a:p>
          <a:endParaRPr lang="en-GB"/>
        </a:p>
      </dgm:t>
    </dgm:pt>
    <dgm:pt modelId="{FFE8A751-2546-2741-8F65-1526AB76AFA8}">
      <dgm:prSet phldrT="[Text]"/>
      <dgm:spPr/>
      <dgm:t>
        <a:bodyPr/>
        <a:lstStyle/>
        <a:p>
          <a:r>
            <a:rPr lang="en-GB" dirty="0"/>
            <a:t>2. Data Acquisition</a:t>
          </a:r>
        </a:p>
      </dgm:t>
    </dgm:pt>
    <dgm:pt modelId="{404158E0-5AB5-7D4C-848D-520AF53CE6F3}" type="parTrans" cxnId="{1CE79FC6-ABED-4849-ADF5-DB907DCED24B}">
      <dgm:prSet/>
      <dgm:spPr/>
      <dgm:t>
        <a:bodyPr/>
        <a:lstStyle/>
        <a:p>
          <a:endParaRPr lang="en-GB"/>
        </a:p>
      </dgm:t>
    </dgm:pt>
    <dgm:pt modelId="{0AD69CD9-E281-F24F-BA17-C9D0A9C93B1F}" type="sibTrans" cxnId="{1CE79FC6-ABED-4849-ADF5-DB907DCED24B}">
      <dgm:prSet/>
      <dgm:spPr/>
      <dgm:t>
        <a:bodyPr/>
        <a:lstStyle/>
        <a:p>
          <a:endParaRPr lang="en-GB"/>
        </a:p>
      </dgm:t>
    </dgm:pt>
    <dgm:pt modelId="{70CF160B-2A8F-1047-B47C-155F21777B8A}">
      <dgm:prSet phldrT="[Text]"/>
      <dgm:spPr/>
      <dgm:t>
        <a:bodyPr/>
        <a:lstStyle/>
        <a:p>
          <a:r>
            <a:rPr lang="en-GB" dirty="0"/>
            <a:t>Web servers</a:t>
          </a:r>
        </a:p>
      </dgm:t>
    </dgm:pt>
    <dgm:pt modelId="{391DF4AF-6821-F046-A9A3-77395D98E59F}" type="parTrans" cxnId="{9FA0DDE2-A58B-4C4F-97D0-B9FD1DC15B31}">
      <dgm:prSet/>
      <dgm:spPr/>
      <dgm:t>
        <a:bodyPr/>
        <a:lstStyle/>
        <a:p>
          <a:endParaRPr lang="en-GB"/>
        </a:p>
      </dgm:t>
    </dgm:pt>
    <dgm:pt modelId="{0A63E43B-B7D2-BC45-BEB3-A84DD1E09238}" type="sibTrans" cxnId="{9FA0DDE2-A58B-4C4F-97D0-B9FD1DC15B31}">
      <dgm:prSet/>
      <dgm:spPr/>
      <dgm:t>
        <a:bodyPr/>
        <a:lstStyle/>
        <a:p>
          <a:endParaRPr lang="en-GB"/>
        </a:p>
      </dgm:t>
    </dgm:pt>
    <dgm:pt modelId="{A6431FA6-2B4C-F547-A05A-BE33A6D33F71}">
      <dgm:prSet phldrT="[Text]"/>
      <dgm:spPr/>
      <dgm:t>
        <a:bodyPr/>
        <a:lstStyle/>
        <a:p>
          <a:r>
            <a:rPr lang="en-GB" dirty="0"/>
            <a:t>Databases</a:t>
          </a:r>
        </a:p>
      </dgm:t>
    </dgm:pt>
    <dgm:pt modelId="{B4AE0DF9-1D11-9A42-B52C-F066674A6038}" type="parTrans" cxnId="{7B557AB0-45DE-7A43-A747-9DBFF1B6A645}">
      <dgm:prSet/>
      <dgm:spPr/>
      <dgm:t>
        <a:bodyPr/>
        <a:lstStyle/>
        <a:p>
          <a:endParaRPr lang="en-GB"/>
        </a:p>
      </dgm:t>
    </dgm:pt>
    <dgm:pt modelId="{8F49964F-FE7A-734E-9602-D1C0E6CD7C27}" type="sibTrans" cxnId="{7B557AB0-45DE-7A43-A747-9DBFF1B6A645}">
      <dgm:prSet/>
      <dgm:spPr/>
      <dgm:t>
        <a:bodyPr/>
        <a:lstStyle/>
        <a:p>
          <a:endParaRPr lang="en-GB"/>
        </a:p>
      </dgm:t>
    </dgm:pt>
    <dgm:pt modelId="{4133E30F-DF81-604B-B2D3-0A78A4BBAB92}">
      <dgm:prSet phldrT="[Text]"/>
      <dgm:spPr/>
      <dgm:t>
        <a:bodyPr/>
        <a:lstStyle/>
        <a:p>
          <a:r>
            <a:rPr lang="en-GB" dirty="0"/>
            <a:t>Data Cleaning</a:t>
          </a:r>
        </a:p>
      </dgm:t>
    </dgm:pt>
    <dgm:pt modelId="{D7765325-A2DB-BF47-832B-F314AB374929}" type="parTrans" cxnId="{19DDA0C1-C1BF-064F-81FD-411A2B493233}">
      <dgm:prSet/>
      <dgm:spPr/>
      <dgm:t>
        <a:bodyPr/>
        <a:lstStyle/>
        <a:p>
          <a:endParaRPr lang="en-GB"/>
        </a:p>
      </dgm:t>
    </dgm:pt>
    <dgm:pt modelId="{646F5040-2DC4-7348-9F0D-FF4C64571D0E}" type="sibTrans" cxnId="{19DDA0C1-C1BF-064F-81FD-411A2B493233}">
      <dgm:prSet/>
      <dgm:spPr/>
      <dgm:t>
        <a:bodyPr/>
        <a:lstStyle/>
        <a:p>
          <a:endParaRPr lang="en-GB"/>
        </a:p>
      </dgm:t>
    </dgm:pt>
    <dgm:pt modelId="{CD36F540-4EC2-B446-B0A0-DDF09CDD2AAA}">
      <dgm:prSet phldrT="[Text]"/>
      <dgm:spPr/>
      <dgm:t>
        <a:bodyPr/>
        <a:lstStyle/>
        <a:p>
          <a:r>
            <a:rPr lang="en-GB" dirty="0"/>
            <a:t>Transformation</a:t>
          </a:r>
        </a:p>
      </dgm:t>
    </dgm:pt>
    <dgm:pt modelId="{B7A0F58B-D884-FD42-A814-8BDC3F4E8C1F}" type="parTrans" cxnId="{68C3C49C-74A6-6140-B469-4F048EFB030B}">
      <dgm:prSet/>
      <dgm:spPr/>
      <dgm:t>
        <a:bodyPr/>
        <a:lstStyle/>
        <a:p>
          <a:endParaRPr lang="en-GB"/>
        </a:p>
      </dgm:t>
    </dgm:pt>
    <dgm:pt modelId="{83628C11-8B5B-C44B-93E0-4E104EF44D47}" type="sibTrans" cxnId="{68C3C49C-74A6-6140-B469-4F048EFB030B}">
      <dgm:prSet/>
      <dgm:spPr/>
      <dgm:t>
        <a:bodyPr/>
        <a:lstStyle/>
        <a:p>
          <a:endParaRPr lang="en-GB"/>
        </a:p>
      </dgm:t>
    </dgm:pt>
    <dgm:pt modelId="{E071EBB0-4B5B-634F-A56C-21F03E428F0C}">
      <dgm:prSet phldrT="[Text]"/>
      <dgm:spPr/>
      <dgm:t>
        <a:bodyPr/>
        <a:lstStyle/>
        <a:p>
          <a:r>
            <a:rPr lang="en-GB" dirty="0"/>
            <a:t>What?</a:t>
          </a:r>
        </a:p>
      </dgm:t>
    </dgm:pt>
    <dgm:pt modelId="{555FF0C7-773F-6F46-B202-8767F76EDB18}" type="parTrans" cxnId="{CECF1038-6C69-9242-845A-641FF26BA4A7}">
      <dgm:prSet/>
      <dgm:spPr/>
      <dgm:t>
        <a:bodyPr/>
        <a:lstStyle/>
        <a:p>
          <a:endParaRPr lang="en-GB"/>
        </a:p>
      </dgm:t>
    </dgm:pt>
    <dgm:pt modelId="{DCE1537F-17B1-7343-999F-5FD6E1F94340}" type="sibTrans" cxnId="{CECF1038-6C69-9242-845A-641FF26BA4A7}">
      <dgm:prSet/>
      <dgm:spPr/>
      <dgm:t>
        <a:bodyPr/>
        <a:lstStyle/>
        <a:p>
          <a:endParaRPr lang="en-GB"/>
        </a:p>
      </dgm:t>
    </dgm:pt>
    <dgm:pt modelId="{31B37D95-A4EA-2C4A-B346-C02020471415}">
      <dgm:prSet phldrT="[Text]"/>
      <dgm:spPr/>
      <dgm:t>
        <a:bodyPr/>
        <a:lstStyle/>
        <a:p>
          <a:r>
            <a:rPr lang="en-GB" dirty="0"/>
            <a:t>Who?</a:t>
          </a:r>
        </a:p>
      </dgm:t>
    </dgm:pt>
    <dgm:pt modelId="{7397346F-9FEA-9F49-B569-334D19BA6388}" type="parTrans" cxnId="{291C1729-4650-E04C-9DB3-89FB43792C05}">
      <dgm:prSet/>
      <dgm:spPr/>
      <dgm:t>
        <a:bodyPr/>
        <a:lstStyle/>
        <a:p>
          <a:endParaRPr lang="en-GB"/>
        </a:p>
      </dgm:t>
    </dgm:pt>
    <dgm:pt modelId="{DC0273A9-A3E7-5747-BAF6-DF7258C81C67}" type="sibTrans" cxnId="{291C1729-4650-E04C-9DB3-89FB43792C05}">
      <dgm:prSet/>
      <dgm:spPr/>
      <dgm:t>
        <a:bodyPr/>
        <a:lstStyle/>
        <a:p>
          <a:endParaRPr lang="en-GB"/>
        </a:p>
      </dgm:t>
    </dgm:pt>
    <dgm:pt modelId="{3AB570C0-3941-4043-BA8B-914B28967A47}">
      <dgm:prSet phldrT="[Text]"/>
      <dgm:spPr/>
      <dgm:t>
        <a:bodyPr/>
        <a:lstStyle/>
        <a:p>
          <a:r>
            <a:rPr lang="en-GB" dirty="0"/>
            <a:t>Where?</a:t>
          </a:r>
        </a:p>
      </dgm:t>
    </dgm:pt>
    <dgm:pt modelId="{548A5836-C403-1743-87F3-AB1518BAAECE}" type="parTrans" cxnId="{2DA39F67-9A12-0F47-88AF-3EBA2D455015}">
      <dgm:prSet/>
      <dgm:spPr/>
      <dgm:t>
        <a:bodyPr/>
        <a:lstStyle/>
        <a:p>
          <a:endParaRPr lang="en-GB"/>
        </a:p>
      </dgm:t>
    </dgm:pt>
    <dgm:pt modelId="{3A26A552-0196-A748-8F50-F429C7C9E9AE}" type="sibTrans" cxnId="{2DA39F67-9A12-0F47-88AF-3EBA2D455015}">
      <dgm:prSet/>
      <dgm:spPr/>
      <dgm:t>
        <a:bodyPr/>
        <a:lstStyle/>
        <a:p>
          <a:endParaRPr lang="en-GB"/>
        </a:p>
      </dgm:t>
    </dgm:pt>
    <dgm:pt modelId="{8BAFF71B-2F4A-334B-A052-88F2BF333BA1}">
      <dgm:prSet/>
      <dgm:spPr/>
      <dgm:t>
        <a:bodyPr/>
        <a:lstStyle/>
        <a:p>
          <a:r>
            <a:rPr lang="en-GB" dirty="0"/>
            <a:t>3. Data Preparation</a:t>
          </a:r>
        </a:p>
      </dgm:t>
    </dgm:pt>
    <dgm:pt modelId="{062B2EA8-08FF-3441-BD5F-126DD4C7D0B0}" type="parTrans" cxnId="{91CB8DB2-CA9A-E246-99DB-6808DDB9CA01}">
      <dgm:prSet/>
      <dgm:spPr/>
      <dgm:t>
        <a:bodyPr/>
        <a:lstStyle/>
        <a:p>
          <a:endParaRPr lang="en-GB"/>
        </a:p>
      </dgm:t>
    </dgm:pt>
    <dgm:pt modelId="{909115AD-7F73-7048-8222-08EA929FDB60}" type="sibTrans" cxnId="{91CB8DB2-CA9A-E246-99DB-6808DDB9CA01}">
      <dgm:prSet/>
      <dgm:spPr/>
      <dgm:t>
        <a:bodyPr/>
        <a:lstStyle/>
        <a:p>
          <a:endParaRPr lang="en-GB"/>
        </a:p>
      </dgm:t>
    </dgm:pt>
    <dgm:pt modelId="{1FAA52D3-CFBC-BE43-8A76-ECAC8D3CC02A}">
      <dgm:prSet phldrT="[Text]"/>
      <dgm:spPr/>
      <dgm:t>
        <a:bodyPr/>
        <a:lstStyle/>
        <a:p>
          <a:r>
            <a:rPr lang="en-GB" dirty="0"/>
            <a:t>Online repositories</a:t>
          </a:r>
        </a:p>
      </dgm:t>
    </dgm:pt>
    <dgm:pt modelId="{0D6A9774-AB8F-8B4C-B9DB-0828DFE7A785}" type="parTrans" cxnId="{FDAACA30-8551-4743-8394-373A9CD93951}">
      <dgm:prSet/>
      <dgm:spPr/>
      <dgm:t>
        <a:bodyPr/>
        <a:lstStyle/>
        <a:p>
          <a:endParaRPr lang="en-GB"/>
        </a:p>
      </dgm:t>
    </dgm:pt>
    <dgm:pt modelId="{902CEC7C-22E0-A047-907A-717D0A38F230}" type="sibTrans" cxnId="{FDAACA30-8551-4743-8394-373A9CD93951}">
      <dgm:prSet/>
      <dgm:spPr/>
      <dgm:t>
        <a:bodyPr/>
        <a:lstStyle/>
        <a:p>
          <a:endParaRPr lang="en-GB"/>
        </a:p>
      </dgm:t>
    </dgm:pt>
    <dgm:pt modelId="{EB900B1F-1658-4B45-AEC5-D4BC07EE5457}">
      <dgm:prSet/>
      <dgm:spPr/>
      <dgm:t>
        <a:bodyPr/>
        <a:lstStyle/>
        <a:p>
          <a:r>
            <a:rPr lang="en-GB" dirty="0"/>
            <a:t>4. Exploratory Data Analysis</a:t>
          </a:r>
        </a:p>
      </dgm:t>
    </dgm:pt>
    <dgm:pt modelId="{83AFF567-2331-944D-91A0-80809DDD8857}" type="parTrans" cxnId="{C71DDE03-5FCA-5B42-8247-4B87E0220378}">
      <dgm:prSet/>
      <dgm:spPr/>
      <dgm:t>
        <a:bodyPr/>
        <a:lstStyle/>
        <a:p>
          <a:endParaRPr lang="en-GB"/>
        </a:p>
      </dgm:t>
    </dgm:pt>
    <dgm:pt modelId="{BE58B081-A107-E146-9A95-186FA43FA03A}" type="sibTrans" cxnId="{C71DDE03-5FCA-5B42-8247-4B87E0220378}">
      <dgm:prSet/>
      <dgm:spPr/>
      <dgm:t>
        <a:bodyPr/>
        <a:lstStyle/>
        <a:p>
          <a:endParaRPr lang="en-GB"/>
        </a:p>
      </dgm:t>
    </dgm:pt>
    <dgm:pt modelId="{6D2089E3-231F-F649-90F5-F939218E0EF3}">
      <dgm:prSet/>
      <dgm:spPr/>
      <dgm:t>
        <a:bodyPr/>
        <a:lstStyle/>
        <a:p>
          <a:r>
            <a:rPr lang="en-GB" dirty="0"/>
            <a:t>Feature Extraction</a:t>
          </a:r>
        </a:p>
        <a:p>
          <a:endParaRPr lang="en-GB" dirty="0"/>
        </a:p>
      </dgm:t>
    </dgm:pt>
    <dgm:pt modelId="{656F0C2C-3921-9D47-854E-F869E841E54E}" type="parTrans" cxnId="{D15434E2-994A-8548-AE5C-57F4C19928AA}">
      <dgm:prSet/>
      <dgm:spPr/>
      <dgm:t>
        <a:bodyPr/>
        <a:lstStyle/>
        <a:p>
          <a:endParaRPr lang="en-GB"/>
        </a:p>
      </dgm:t>
    </dgm:pt>
    <dgm:pt modelId="{BB126C7F-9F85-6648-8F13-6E09514ED445}" type="sibTrans" cxnId="{D15434E2-994A-8548-AE5C-57F4C19928AA}">
      <dgm:prSet/>
      <dgm:spPr/>
      <dgm:t>
        <a:bodyPr/>
        <a:lstStyle/>
        <a:p>
          <a:endParaRPr lang="en-GB"/>
        </a:p>
      </dgm:t>
    </dgm:pt>
    <dgm:pt modelId="{CF2AB160-4F24-D545-9937-95A75AC51009}">
      <dgm:prSet/>
      <dgm:spPr/>
      <dgm:t>
        <a:bodyPr/>
        <a:lstStyle/>
        <a:p>
          <a:r>
            <a:rPr lang="en-GB" dirty="0"/>
            <a:t>Feature Selection</a:t>
          </a:r>
        </a:p>
      </dgm:t>
    </dgm:pt>
    <dgm:pt modelId="{1B2BFB3B-784A-EF44-9782-5C51C31BD93E}" type="parTrans" cxnId="{44051C72-314E-0D42-9C58-36A2FD144F9F}">
      <dgm:prSet/>
      <dgm:spPr/>
      <dgm:t>
        <a:bodyPr/>
        <a:lstStyle/>
        <a:p>
          <a:endParaRPr lang="en-GB"/>
        </a:p>
      </dgm:t>
    </dgm:pt>
    <dgm:pt modelId="{E25B1F6E-AB4A-E544-B23E-7E95EFD20652}" type="sibTrans" cxnId="{44051C72-314E-0D42-9C58-36A2FD144F9F}">
      <dgm:prSet/>
      <dgm:spPr/>
      <dgm:t>
        <a:bodyPr/>
        <a:lstStyle/>
        <a:p>
          <a:endParaRPr lang="en-GB"/>
        </a:p>
      </dgm:t>
    </dgm:pt>
    <dgm:pt modelId="{0A5F7E70-3F2E-1F4B-948D-61ED2DA9FE5F}">
      <dgm:prSet/>
      <dgm:spPr/>
      <dgm:t>
        <a:bodyPr/>
        <a:lstStyle/>
        <a:p>
          <a:r>
            <a:rPr lang="en-GB" dirty="0"/>
            <a:t>5. Model Development</a:t>
          </a:r>
        </a:p>
        <a:p>
          <a:endParaRPr lang="en-GB" dirty="0"/>
        </a:p>
      </dgm:t>
    </dgm:pt>
    <dgm:pt modelId="{41C7280F-5808-A946-8244-953D2EAA8E9D}" type="parTrans" cxnId="{33C6EC64-971B-414E-87AA-F538CD48EAC5}">
      <dgm:prSet/>
      <dgm:spPr/>
      <dgm:t>
        <a:bodyPr/>
        <a:lstStyle/>
        <a:p>
          <a:endParaRPr lang="en-GB"/>
        </a:p>
      </dgm:t>
    </dgm:pt>
    <dgm:pt modelId="{55E97695-279A-DB4A-88D1-E010909B71D7}" type="sibTrans" cxnId="{33C6EC64-971B-414E-87AA-F538CD48EAC5}">
      <dgm:prSet/>
      <dgm:spPr/>
      <dgm:t>
        <a:bodyPr/>
        <a:lstStyle/>
        <a:p>
          <a:endParaRPr lang="en-GB"/>
        </a:p>
      </dgm:t>
    </dgm:pt>
    <dgm:pt modelId="{7335AC60-29E2-2843-9CDB-1B35E767E087}">
      <dgm:prSet/>
      <dgm:spPr/>
      <dgm:t>
        <a:bodyPr/>
        <a:lstStyle/>
        <a:p>
          <a:r>
            <a:rPr lang="en-GB" dirty="0"/>
            <a:t>KNN</a:t>
          </a:r>
        </a:p>
      </dgm:t>
    </dgm:pt>
    <dgm:pt modelId="{0D2186A3-E21D-6A47-84D8-9D3AEE26315C}" type="parTrans" cxnId="{B5D56CEE-2B77-084A-9F35-65DD4832A1E6}">
      <dgm:prSet/>
      <dgm:spPr/>
      <dgm:t>
        <a:bodyPr/>
        <a:lstStyle/>
        <a:p>
          <a:endParaRPr lang="en-GB"/>
        </a:p>
      </dgm:t>
    </dgm:pt>
    <dgm:pt modelId="{D513A310-6306-0C49-BFB3-26F8503EB103}" type="sibTrans" cxnId="{B5D56CEE-2B77-084A-9F35-65DD4832A1E6}">
      <dgm:prSet/>
      <dgm:spPr/>
      <dgm:t>
        <a:bodyPr/>
        <a:lstStyle/>
        <a:p>
          <a:endParaRPr lang="en-GB"/>
        </a:p>
      </dgm:t>
    </dgm:pt>
    <dgm:pt modelId="{E6A3B5D0-2DFA-0C4A-9C09-C582B2C64C63}">
      <dgm:prSet/>
      <dgm:spPr/>
      <dgm:t>
        <a:bodyPr/>
        <a:lstStyle/>
        <a:p>
          <a:r>
            <a:rPr lang="en-GB" dirty="0"/>
            <a:t>Decision Tree</a:t>
          </a:r>
        </a:p>
      </dgm:t>
    </dgm:pt>
    <dgm:pt modelId="{4A1B9E01-F346-3D49-9E00-82AC64C499AC}" type="parTrans" cxnId="{051094BE-927B-FB49-9237-83D4BEA568C5}">
      <dgm:prSet/>
      <dgm:spPr/>
      <dgm:t>
        <a:bodyPr/>
        <a:lstStyle/>
        <a:p>
          <a:endParaRPr lang="en-GB"/>
        </a:p>
      </dgm:t>
    </dgm:pt>
    <dgm:pt modelId="{C9923182-5826-F64E-B686-C4960FA0EE44}" type="sibTrans" cxnId="{051094BE-927B-FB49-9237-83D4BEA568C5}">
      <dgm:prSet/>
      <dgm:spPr/>
      <dgm:t>
        <a:bodyPr/>
        <a:lstStyle/>
        <a:p>
          <a:endParaRPr lang="en-GB"/>
        </a:p>
      </dgm:t>
    </dgm:pt>
    <dgm:pt modelId="{EC52C9D4-8FD1-B741-90D6-C9FF604D942A}">
      <dgm:prSet/>
      <dgm:spPr/>
      <dgm:t>
        <a:bodyPr/>
        <a:lstStyle/>
        <a:p>
          <a:r>
            <a:rPr lang="en-GB" dirty="0"/>
            <a:t>Naive Bayes</a:t>
          </a:r>
        </a:p>
      </dgm:t>
    </dgm:pt>
    <dgm:pt modelId="{4D23DE56-6ADB-D94B-BD96-88AF3BD81ABB}" type="parTrans" cxnId="{A79A43DB-1909-1946-B5A4-B82825B0FD72}">
      <dgm:prSet/>
      <dgm:spPr/>
      <dgm:t>
        <a:bodyPr/>
        <a:lstStyle/>
        <a:p>
          <a:endParaRPr lang="en-GB"/>
        </a:p>
      </dgm:t>
    </dgm:pt>
    <dgm:pt modelId="{F3748E4B-7229-B341-AA04-C62CE8F72919}" type="sibTrans" cxnId="{A79A43DB-1909-1946-B5A4-B82825B0FD72}">
      <dgm:prSet/>
      <dgm:spPr/>
      <dgm:t>
        <a:bodyPr/>
        <a:lstStyle/>
        <a:p>
          <a:endParaRPr lang="en-GB"/>
        </a:p>
      </dgm:t>
    </dgm:pt>
    <dgm:pt modelId="{37FD2D94-2DEF-8146-8672-C4AD5D5F891A}">
      <dgm:prSet/>
      <dgm:spPr/>
      <dgm:t>
        <a:bodyPr/>
        <a:lstStyle/>
        <a:p>
          <a:r>
            <a:rPr lang="en-GB" dirty="0"/>
            <a:t>6. Visualization and Communication</a:t>
          </a:r>
        </a:p>
      </dgm:t>
    </dgm:pt>
    <dgm:pt modelId="{344E1D1D-3C21-9D44-9DEA-CF06EAB97AB4}" type="parTrans" cxnId="{A501494C-69F5-994B-BD92-2D9A90F3294F}">
      <dgm:prSet/>
      <dgm:spPr/>
      <dgm:t>
        <a:bodyPr/>
        <a:lstStyle/>
        <a:p>
          <a:endParaRPr lang="en-GB"/>
        </a:p>
      </dgm:t>
    </dgm:pt>
    <dgm:pt modelId="{1A3E9F27-EA86-874F-856F-4F08AA5A44E6}" type="sibTrans" cxnId="{A501494C-69F5-994B-BD92-2D9A90F3294F}">
      <dgm:prSet/>
      <dgm:spPr/>
      <dgm:t>
        <a:bodyPr/>
        <a:lstStyle/>
        <a:p>
          <a:endParaRPr lang="en-GB"/>
        </a:p>
      </dgm:t>
    </dgm:pt>
    <dgm:pt modelId="{39EE007E-786D-D34F-9567-AE90734132DB}">
      <dgm:prSet/>
      <dgm:spPr/>
      <dgm:t>
        <a:bodyPr/>
        <a:lstStyle/>
        <a:p>
          <a:r>
            <a:rPr lang="en-GB" dirty="0"/>
            <a:t>tableau</a:t>
          </a:r>
        </a:p>
      </dgm:t>
    </dgm:pt>
    <dgm:pt modelId="{078F08B3-A5BE-7240-8A5D-469CA7F8B46E}" type="parTrans" cxnId="{D9658BB9-B2FE-894B-ACEF-676DE99FD7DF}">
      <dgm:prSet/>
      <dgm:spPr/>
      <dgm:t>
        <a:bodyPr/>
        <a:lstStyle/>
        <a:p>
          <a:endParaRPr lang="en-GB"/>
        </a:p>
      </dgm:t>
    </dgm:pt>
    <dgm:pt modelId="{8F8A1ACF-E1DC-FA4A-855F-61FD08A538CF}" type="sibTrans" cxnId="{D9658BB9-B2FE-894B-ACEF-676DE99FD7DF}">
      <dgm:prSet/>
      <dgm:spPr/>
      <dgm:t>
        <a:bodyPr/>
        <a:lstStyle/>
        <a:p>
          <a:endParaRPr lang="en-GB"/>
        </a:p>
      </dgm:t>
    </dgm:pt>
    <dgm:pt modelId="{008CCC0A-0578-DF45-AB86-762B99341BD1}">
      <dgm:prSet/>
      <dgm:spPr/>
      <dgm:t>
        <a:bodyPr/>
        <a:lstStyle/>
        <a:p>
          <a:r>
            <a:rPr lang="en-GB" dirty="0" err="1"/>
            <a:t>ggplot</a:t>
          </a:r>
          <a:r>
            <a:rPr lang="en-GB" dirty="0"/>
            <a:t> package</a:t>
          </a:r>
        </a:p>
      </dgm:t>
    </dgm:pt>
    <dgm:pt modelId="{E8EBBBB6-A191-804F-B20C-7171E127CC87}" type="parTrans" cxnId="{C0B0246D-BD83-B84A-88C5-90FFD0B913E7}">
      <dgm:prSet/>
      <dgm:spPr/>
      <dgm:t>
        <a:bodyPr/>
        <a:lstStyle/>
        <a:p>
          <a:endParaRPr lang="en-GB"/>
        </a:p>
      </dgm:t>
    </dgm:pt>
    <dgm:pt modelId="{CA1436FD-2AF8-2944-A192-CD0EB8ABDF35}" type="sibTrans" cxnId="{C0B0246D-BD83-B84A-88C5-90FFD0B913E7}">
      <dgm:prSet/>
      <dgm:spPr/>
      <dgm:t>
        <a:bodyPr/>
        <a:lstStyle/>
        <a:p>
          <a:endParaRPr lang="en-GB"/>
        </a:p>
      </dgm:t>
    </dgm:pt>
    <dgm:pt modelId="{04FA50F7-879F-784A-B691-B5A2E43E3D31}">
      <dgm:prSet/>
      <dgm:spPr/>
      <dgm:t>
        <a:bodyPr/>
        <a:lstStyle/>
        <a:p>
          <a:r>
            <a:rPr lang="en-GB" dirty="0"/>
            <a:t>7. Deploys and Maintain</a:t>
          </a:r>
        </a:p>
      </dgm:t>
    </dgm:pt>
    <dgm:pt modelId="{871697C2-B106-DA4B-A522-317C9B553856}" type="parTrans" cxnId="{5D4EB16E-A556-3E4E-90A8-167EA30593B8}">
      <dgm:prSet/>
      <dgm:spPr/>
      <dgm:t>
        <a:bodyPr/>
        <a:lstStyle/>
        <a:p>
          <a:endParaRPr lang="en-GB"/>
        </a:p>
      </dgm:t>
    </dgm:pt>
    <dgm:pt modelId="{6F3D5D2C-B5ED-C64E-8CC5-F64C437B9588}" type="sibTrans" cxnId="{5D4EB16E-A556-3E4E-90A8-167EA30593B8}">
      <dgm:prSet/>
      <dgm:spPr/>
      <dgm:t>
        <a:bodyPr/>
        <a:lstStyle/>
        <a:p>
          <a:endParaRPr lang="en-GB"/>
        </a:p>
      </dgm:t>
    </dgm:pt>
    <dgm:pt modelId="{8B001BED-2507-D847-9C84-8E0CE37BAE42}">
      <dgm:prSet/>
      <dgm:spPr/>
      <dgm:t>
        <a:bodyPr/>
        <a:lstStyle/>
        <a:p>
          <a:r>
            <a:rPr lang="en-GB" dirty="0"/>
            <a:t>Testing</a:t>
          </a:r>
        </a:p>
      </dgm:t>
    </dgm:pt>
    <dgm:pt modelId="{22835342-8FE9-5E46-9E92-F59EA5D5D46B}" type="parTrans" cxnId="{4C1B9AFF-4449-D44F-90C3-A26F998C275A}">
      <dgm:prSet/>
      <dgm:spPr/>
      <dgm:t>
        <a:bodyPr/>
        <a:lstStyle/>
        <a:p>
          <a:endParaRPr lang="en-GB"/>
        </a:p>
      </dgm:t>
    </dgm:pt>
    <dgm:pt modelId="{803EFB8F-4B5E-D748-BCF9-8CBA5EF113DD}" type="sibTrans" cxnId="{4C1B9AFF-4449-D44F-90C3-A26F998C275A}">
      <dgm:prSet/>
      <dgm:spPr/>
      <dgm:t>
        <a:bodyPr/>
        <a:lstStyle/>
        <a:p>
          <a:endParaRPr lang="en-GB"/>
        </a:p>
      </dgm:t>
    </dgm:pt>
    <dgm:pt modelId="{2EF7E588-83DD-2F45-AF26-28CCF230C3EB}">
      <dgm:prSet/>
      <dgm:spPr/>
      <dgm:t>
        <a:bodyPr/>
        <a:lstStyle/>
        <a:p>
          <a:r>
            <a:rPr lang="en-GB" dirty="0"/>
            <a:t>Validation</a:t>
          </a:r>
        </a:p>
      </dgm:t>
    </dgm:pt>
    <dgm:pt modelId="{6C63F23C-6CBC-0A45-8D32-C8DB3FE4D1F0}" type="parTrans" cxnId="{2D522F1C-6DC2-FA42-9380-7F64483AFACD}">
      <dgm:prSet/>
      <dgm:spPr/>
      <dgm:t>
        <a:bodyPr/>
        <a:lstStyle/>
        <a:p>
          <a:endParaRPr lang="en-GB"/>
        </a:p>
      </dgm:t>
    </dgm:pt>
    <dgm:pt modelId="{4E8125E2-EEBB-3141-8257-B3653EF40B90}" type="sibTrans" cxnId="{2D522F1C-6DC2-FA42-9380-7F64483AFACD}">
      <dgm:prSet/>
      <dgm:spPr/>
      <dgm:t>
        <a:bodyPr/>
        <a:lstStyle/>
        <a:p>
          <a:endParaRPr lang="en-GB"/>
        </a:p>
      </dgm:t>
    </dgm:pt>
    <dgm:pt modelId="{013C1D28-F499-5244-8B07-E7DCFAF0A46B}">
      <dgm:prSet/>
      <dgm:spPr/>
      <dgm:t>
        <a:bodyPr/>
        <a:lstStyle/>
        <a:p>
          <a:r>
            <a:rPr lang="en-GB" dirty="0"/>
            <a:t>Improvement</a:t>
          </a:r>
        </a:p>
      </dgm:t>
    </dgm:pt>
    <dgm:pt modelId="{5DB8C362-CD60-1345-BDBF-A52E470C8EF4}" type="parTrans" cxnId="{D7DB09D0-57BC-BD46-9E56-094AB55F24FC}">
      <dgm:prSet/>
      <dgm:spPr/>
      <dgm:t>
        <a:bodyPr/>
        <a:lstStyle/>
        <a:p>
          <a:endParaRPr lang="en-GB"/>
        </a:p>
      </dgm:t>
    </dgm:pt>
    <dgm:pt modelId="{8214C609-A9A6-0048-92C1-33DAB604045C}" type="sibTrans" cxnId="{D7DB09D0-57BC-BD46-9E56-094AB55F24FC}">
      <dgm:prSet/>
      <dgm:spPr/>
      <dgm:t>
        <a:bodyPr/>
        <a:lstStyle/>
        <a:p>
          <a:endParaRPr lang="en-GB"/>
        </a:p>
      </dgm:t>
    </dgm:pt>
    <dgm:pt modelId="{3477B2FE-34A7-5141-8EEC-CE3BDA6AF662}" type="pres">
      <dgm:prSet presAssocID="{D60B2B51-CADF-3647-A6FA-1A48757FE72F}" presName="theList" presStyleCnt="0">
        <dgm:presLayoutVars>
          <dgm:dir/>
          <dgm:animLvl val="lvl"/>
          <dgm:resizeHandles val="exact"/>
        </dgm:presLayoutVars>
      </dgm:prSet>
      <dgm:spPr/>
    </dgm:pt>
    <dgm:pt modelId="{57C67DC9-F76A-9B45-B5BF-33F38B72A6CB}" type="pres">
      <dgm:prSet presAssocID="{D1038B1D-B81D-494E-8390-DBE589D2B004}" presName="compNode" presStyleCnt="0"/>
      <dgm:spPr/>
    </dgm:pt>
    <dgm:pt modelId="{E4C5784F-E231-B04A-AA54-0EFF625C2275}" type="pres">
      <dgm:prSet presAssocID="{D1038B1D-B81D-494E-8390-DBE589D2B004}" presName="aNode" presStyleLbl="bgShp" presStyleIdx="0" presStyleCnt="7"/>
      <dgm:spPr/>
    </dgm:pt>
    <dgm:pt modelId="{17E8E5C5-BFF5-0447-B5CC-B9A0B708333D}" type="pres">
      <dgm:prSet presAssocID="{D1038B1D-B81D-494E-8390-DBE589D2B004}" presName="textNode" presStyleLbl="bgShp" presStyleIdx="0" presStyleCnt="7"/>
      <dgm:spPr/>
    </dgm:pt>
    <dgm:pt modelId="{CD829B13-1521-AD4B-829C-FD561D5AE030}" type="pres">
      <dgm:prSet presAssocID="{D1038B1D-B81D-494E-8390-DBE589D2B004}" presName="compChildNode" presStyleCnt="0"/>
      <dgm:spPr/>
    </dgm:pt>
    <dgm:pt modelId="{2B5C7419-4685-504A-9AE8-D00274CA80A0}" type="pres">
      <dgm:prSet presAssocID="{D1038B1D-B81D-494E-8390-DBE589D2B004}" presName="theInnerList" presStyleCnt="0"/>
      <dgm:spPr/>
    </dgm:pt>
    <dgm:pt modelId="{0B20EE69-105B-A146-AF18-DE39BF863778}" type="pres">
      <dgm:prSet presAssocID="{1D1FF281-498A-C54E-9C76-FE588F8162A6}" presName="childNode" presStyleLbl="node1" presStyleIdx="0" presStyleCnt="20">
        <dgm:presLayoutVars>
          <dgm:bulletEnabled val="1"/>
        </dgm:presLayoutVars>
      </dgm:prSet>
      <dgm:spPr/>
    </dgm:pt>
    <dgm:pt modelId="{1E1F3046-AC2C-294E-9548-17A030D9A41D}" type="pres">
      <dgm:prSet presAssocID="{1D1FF281-498A-C54E-9C76-FE588F8162A6}" presName="aSpace2" presStyleCnt="0"/>
      <dgm:spPr/>
    </dgm:pt>
    <dgm:pt modelId="{B54A94E0-B991-A644-9795-052A591E6DD1}" type="pres">
      <dgm:prSet presAssocID="{E071EBB0-4B5B-634F-A56C-21F03E428F0C}" presName="childNode" presStyleLbl="node1" presStyleIdx="1" presStyleCnt="20">
        <dgm:presLayoutVars>
          <dgm:bulletEnabled val="1"/>
        </dgm:presLayoutVars>
      </dgm:prSet>
      <dgm:spPr/>
    </dgm:pt>
    <dgm:pt modelId="{F66976B4-287E-3C48-AB3A-03F3CA1BD447}" type="pres">
      <dgm:prSet presAssocID="{E071EBB0-4B5B-634F-A56C-21F03E428F0C}" presName="aSpace2" presStyleCnt="0"/>
      <dgm:spPr/>
    </dgm:pt>
    <dgm:pt modelId="{30E3A6CA-D93B-D94D-92DD-E0AF87E7FC64}" type="pres">
      <dgm:prSet presAssocID="{E0DACE0E-742F-D147-AEB9-CD724F080861}" presName="childNode" presStyleLbl="node1" presStyleIdx="2" presStyleCnt="20">
        <dgm:presLayoutVars>
          <dgm:bulletEnabled val="1"/>
        </dgm:presLayoutVars>
      </dgm:prSet>
      <dgm:spPr/>
    </dgm:pt>
    <dgm:pt modelId="{1CC20C8D-9122-2E47-8F86-5E3776DBB2F0}" type="pres">
      <dgm:prSet presAssocID="{E0DACE0E-742F-D147-AEB9-CD724F080861}" presName="aSpace2" presStyleCnt="0"/>
      <dgm:spPr/>
    </dgm:pt>
    <dgm:pt modelId="{ED1A3BF3-632D-7B49-8C47-FD775B43FCCD}" type="pres">
      <dgm:prSet presAssocID="{31B37D95-A4EA-2C4A-B346-C02020471415}" presName="childNode" presStyleLbl="node1" presStyleIdx="3" presStyleCnt="20">
        <dgm:presLayoutVars>
          <dgm:bulletEnabled val="1"/>
        </dgm:presLayoutVars>
      </dgm:prSet>
      <dgm:spPr/>
    </dgm:pt>
    <dgm:pt modelId="{B72DF5F2-CDF7-ED49-A3A2-FC3D15F45E95}" type="pres">
      <dgm:prSet presAssocID="{31B37D95-A4EA-2C4A-B346-C02020471415}" presName="aSpace2" presStyleCnt="0"/>
      <dgm:spPr/>
    </dgm:pt>
    <dgm:pt modelId="{9B6D70EC-FFDE-E64C-A17D-C275AF419569}" type="pres">
      <dgm:prSet presAssocID="{3AB570C0-3941-4043-BA8B-914B28967A47}" presName="childNode" presStyleLbl="node1" presStyleIdx="4" presStyleCnt="20">
        <dgm:presLayoutVars>
          <dgm:bulletEnabled val="1"/>
        </dgm:presLayoutVars>
      </dgm:prSet>
      <dgm:spPr/>
    </dgm:pt>
    <dgm:pt modelId="{677D6465-7318-8843-AE9C-3BCCC94E3B74}" type="pres">
      <dgm:prSet presAssocID="{D1038B1D-B81D-494E-8390-DBE589D2B004}" presName="aSpace" presStyleCnt="0"/>
      <dgm:spPr/>
    </dgm:pt>
    <dgm:pt modelId="{4A8B464C-46C1-6847-8BCC-4806B64104B1}" type="pres">
      <dgm:prSet presAssocID="{FFE8A751-2546-2741-8F65-1526AB76AFA8}" presName="compNode" presStyleCnt="0"/>
      <dgm:spPr/>
    </dgm:pt>
    <dgm:pt modelId="{F3B3F33F-E6CC-094A-9DA3-352EA32A9DA3}" type="pres">
      <dgm:prSet presAssocID="{FFE8A751-2546-2741-8F65-1526AB76AFA8}" presName="aNode" presStyleLbl="bgShp" presStyleIdx="1" presStyleCnt="7"/>
      <dgm:spPr/>
    </dgm:pt>
    <dgm:pt modelId="{9B8A11FF-45F1-C14F-A201-C73F0FE8F7C2}" type="pres">
      <dgm:prSet presAssocID="{FFE8A751-2546-2741-8F65-1526AB76AFA8}" presName="textNode" presStyleLbl="bgShp" presStyleIdx="1" presStyleCnt="7"/>
      <dgm:spPr/>
    </dgm:pt>
    <dgm:pt modelId="{2FE678AA-B1D4-4443-9A6D-F818B8C2EFBA}" type="pres">
      <dgm:prSet presAssocID="{FFE8A751-2546-2741-8F65-1526AB76AFA8}" presName="compChildNode" presStyleCnt="0"/>
      <dgm:spPr/>
    </dgm:pt>
    <dgm:pt modelId="{B3051868-E0FD-AA45-AC22-E2CA8F35709F}" type="pres">
      <dgm:prSet presAssocID="{FFE8A751-2546-2741-8F65-1526AB76AFA8}" presName="theInnerList" presStyleCnt="0"/>
      <dgm:spPr/>
    </dgm:pt>
    <dgm:pt modelId="{F3F7A48D-0C38-954C-84E2-402D1F4F3FF0}" type="pres">
      <dgm:prSet presAssocID="{70CF160B-2A8F-1047-B47C-155F21777B8A}" presName="childNode" presStyleLbl="node1" presStyleIdx="5" presStyleCnt="20">
        <dgm:presLayoutVars>
          <dgm:bulletEnabled val="1"/>
        </dgm:presLayoutVars>
      </dgm:prSet>
      <dgm:spPr/>
    </dgm:pt>
    <dgm:pt modelId="{843F49C5-4E3F-AD47-BDEC-7F7F4B16C3B5}" type="pres">
      <dgm:prSet presAssocID="{70CF160B-2A8F-1047-B47C-155F21777B8A}" presName="aSpace2" presStyleCnt="0"/>
      <dgm:spPr/>
    </dgm:pt>
    <dgm:pt modelId="{966E854C-C776-A94C-8A0B-AB23DEF60886}" type="pres">
      <dgm:prSet presAssocID="{A6431FA6-2B4C-F547-A05A-BE33A6D33F71}" presName="childNode" presStyleLbl="node1" presStyleIdx="6" presStyleCnt="20">
        <dgm:presLayoutVars>
          <dgm:bulletEnabled val="1"/>
        </dgm:presLayoutVars>
      </dgm:prSet>
      <dgm:spPr/>
    </dgm:pt>
    <dgm:pt modelId="{FF2A9E8E-BF38-C447-9A2E-FFB01F26FE22}" type="pres">
      <dgm:prSet presAssocID="{A6431FA6-2B4C-F547-A05A-BE33A6D33F71}" presName="aSpace2" presStyleCnt="0"/>
      <dgm:spPr/>
    </dgm:pt>
    <dgm:pt modelId="{09AFAE33-81ED-3C48-80F3-1CCF8B95B174}" type="pres">
      <dgm:prSet presAssocID="{1FAA52D3-CFBC-BE43-8A76-ECAC8D3CC02A}" presName="childNode" presStyleLbl="node1" presStyleIdx="7" presStyleCnt="20">
        <dgm:presLayoutVars>
          <dgm:bulletEnabled val="1"/>
        </dgm:presLayoutVars>
      </dgm:prSet>
      <dgm:spPr/>
    </dgm:pt>
    <dgm:pt modelId="{2B37915E-F735-214E-8AEB-6C604B741C0E}" type="pres">
      <dgm:prSet presAssocID="{FFE8A751-2546-2741-8F65-1526AB76AFA8}" presName="aSpace" presStyleCnt="0"/>
      <dgm:spPr/>
    </dgm:pt>
    <dgm:pt modelId="{DCEDDC63-5F60-354E-9589-F83ADAF6360F}" type="pres">
      <dgm:prSet presAssocID="{8BAFF71B-2F4A-334B-A052-88F2BF333BA1}" presName="compNode" presStyleCnt="0"/>
      <dgm:spPr/>
    </dgm:pt>
    <dgm:pt modelId="{72847429-3490-704B-948F-E7A92B0BA071}" type="pres">
      <dgm:prSet presAssocID="{8BAFF71B-2F4A-334B-A052-88F2BF333BA1}" presName="aNode" presStyleLbl="bgShp" presStyleIdx="2" presStyleCnt="7"/>
      <dgm:spPr/>
    </dgm:pt>
    <dgm:pt modelId="{870A7657-4555-D943-B609-530C495D6EA6}" type="pres">
      <dgm:prSet presAssocID="{8BAFF71B-2F4A-334B-A052-88F2BF333BA1}" presName="textNode" presStyleLbl="bgShp" presStyleIdx="2" presStyleCnt="7"/>
      <dgm:spPr/>
    </dgm:pt>
    <dgm:pt modelId="{6A22BC77-BBB3-D14E-BFE6-7E47FFA333EC}" type="pres">
      <dgm:prSet presAssocID="{8BAFF71B-2F4A-334B-A052-88F2BF333BA1}" presName="compChildNode" presStyleCnt="0"/>
      <dgm:spPr/>
    </dgm:pt>
    <dgm:pt modelId="{6E9CBA06-E0DC-0247-8A6A-D945E46F45FB}" type="pres">
      <dgm:prSet presAssocID="{8BAFF71B-2F4A-334B-A052-88F2BF333BA1}" presName="theInnerList" presStyleCnt="0"/>
      <dgm:spPr/>
    </dgm:pt>
    <dgm:pt modelId="{A81430BA-70F2-BF45-A517-0202BC083D3A}" type="pres">
      <dgm:prSet presAssocID="{4133E30F-DF81-604B-B2D3-0A78A4BBAB92}" presName="childNode" presStyleLbl="node1" presStyleIdx="8" presStyleCnt="20">
        <dgm:presLayoutVars>
          <dgm:bulletEnabled val="1"/>
        </dgm:presLayoutVars>
      </dgm:prSet>
      <dgm:spPr/>
    </dgm:pt>
    <dgm:pt modelId="{0B491F92-44FF-134F-AD74-A00C5BE53F5D}" type="pres">
      <dgm:prSet presAssocID="{4133E30F-DF81-604B-B2D3-0A78A4BBAB92}" presName="aSpace2" presStyleCnt="0"/>
      <dgm:spPr/>
    </dgm:pt>
    <dgm:pt modelId="{CC989060-264B-074A-B9F6-18EEEA9906F8}" type="pres">
      <dgm:prSet presAssocID="{CD36F540-4EC2-B446-B0A0-DDF09CDD2AAA}" presName="childNode" presStyleLbl="node1" presStyleIdx="9" presStyleCnt="20">
        <dgm:presLayoutVars>
          <dgm:bulletEnabled val="1"/>
        </dgm:presLayoutVars>
      </dgm:prSet>
      <dgm:spPr/>
    </dgm:pt>
    <dgm:pt modelId="{0F934F5D-EB0D-364E-A146-CC6A975DC8A2}" type="pres">
      <dgm:prSet presAssocID="{8BAFF71B-2F4A-334B-A052-88F2BF333BA1}" presName="aSpace" presStyleCnt="0"/>
      <dgm:spPr/>
    </dgm:pt>
    <dgm:pt modelId="{C6907724-CCD1-EA45-8273-852899CF8148}" type="pres">
      <dgm:prSet presAssocID="{EB900B1F-1658-4B45-AEC5-D4BC07EE5457}" presName="compNode" presStyleCnt="0"/>
      <dgm:spPr/>
    </dgm:pt>
    <dgm:pt modelId="{F7C2AAFC-7BD8-0042-8CFA-87C6776F36F0}" type="pres">
      <dgm:prSet presAssocID="{EB900B1F-1658-4B45-AEC5-D4BC07EE5457}" presName="aNode" presStyleLbl="bgShp" presStyleIdx="3" presStyleCnt="7"/>
      <dgm:spPr/>
    </dgm:pt>
    <dgm:pt modelId="{E1CCBE16-ECE6-5541-8135-C0ACC3217A8F}" type="pres">
      <dgm:prSet presAssocID="{EB900B1F-1658-4B45-AEC5-D4BC07EE5457}" presName="textNode" presStyleLbl="bgShp" presStyleIdx="3" presStyleCnt="7"/>
      <dgm:spPr/>
    </dgm:pt>
    <dgm:pt modelId="{B705A890-3493-4848-AB45-AD7B8D64F333}" type="pres">
      <dgm:prSet presAssocID="{EB900B1F-1658-4B45-AEC5-D4BC07EE5457}" presName="compChildNode" presStyleCnt="0"/>
      <dgm:spPr/>
    </dgm:pt>
    <dgm:pt modelId="{B12B6337-6A6F-444F-AA29-63EDA386E44C}" type="pres">
      <dgm:prSet presAssocID="{EB900B1F-1658-4B45-AEC5-D4BC07EE5457}" presName="theInnerList" presStyleCnt="0"/>
      <dgm:spPr/>
    </dgm:pt>
    <dgm:pt modelId="{3FA7F590-FB06-4247-AE1B-7AB82039DED0}" type="pres">
      <dgm:prSet presAssocID="{6D2089E3-231F-F649-90F5-F939218E0EF3}" presName="childNode" presStyleLbl="node1" presStyleIdx="10" presStyleCnt="20">
        <dgm:presLayoutVars>
          <dgm:bulletEnabled val="1"/>
        </dgm:presLayoutVars>
      </dgm:prSet>
      <dgm:spPr/>
    </dgm:pt>
    <dgm:pt modelId="{B13ED319-F7A7-2543-88F4-1AD619EA45F0}" type="pres">
      <dgm:prSet presAssocID="{6D2089E3-231F-F649-90F5-F939218E0EF3}" presName="aSpace2" presStyleCnt="0"/>
      <dgm:spPr/>
    </dgm:pt>
    <dgm:pt modelId="{EE68B635-38ED-3B4C-9AFA-3643A9558F8A}" type="pres">
      <dgm:prSet presAssocID="{CF2AB160-4F24-D545-9937-95A75AC51009}" presName="childNode" presStyleLbl="node1" presStyleIdx="11" presStyleCnt="20">
        <dgm:presLayoutVars>
          <dgm:bulletEnabled val="1"/>
        </dgm:presLayoutVars>
      </dgm:prSet>
      <dgm:spPr/>
    </dgm:pt>
    <dgm:pt modelId="{983415CC-06C9-9F4C-8D7D-473B53C55C99}" type="pres">
      <dgm:prSet presAssocID="{EB900B1F-1658-4B45-AEC5-D4BC07EE5457}" presName="aSpace" presStyleCnt="0"/>
      <dgm:spPr/>
    </dgm:pt>
    <dgm:pt modelId="{C22EB265-F2C8-F243-9DDA-51D1F8A11F8F}" type="pres">
      <dgm:prSet presAssocID="{0A5F7E70-3F2E-1F4B-948D-61ED2DA9FE5F}" presName="compNode" presStyleCnt="0"/>
      <dgm:spPr/>
    </dgm:pt>
    <dgm:pt modelId="{1BB22605-05EF-9C4A-8553-72E66895EAB6}" type="pres">
      <dgm:prSet presAssocID="{0A5F7E70-3F2E-1F4B-948D-61ED2DA9FE5F}" presName="aNode" presStyleLbl="bgShp" presStyleIdx="4" presStyleCnt="7"/>
      <dgm:spPr/>
    </dgm:pt>
    <dgm:pt modelId="{5FED82DD-E29B-DE4D-B1EB-16DD4AA8910D}" type="pres">
      <dgm:prSet presAssocID="{0A5F7E70-3F2E-1F4B-948D-61ED2DA9FE5F}" presName="textNode" presStyleLbl="bgShp" presStyleIdx="4" presStyleCnt="7"/>
      <dgm:spPr/>
    </dgm:pt>
    <dgm:pt modelId="{4EF6BABA-1AC2-374C-8773-DCC75F75A531}" type="pres">
      <dgm:prSet presAssocID="{0A5F7E70-3F2E-1F4B-948D-61ED2DA9FE5F}" presName="compChildNode" presStyleCnt="0"/>
      <dgm:spPr/>
    </dgm:pt>
    <dgm:pt modelId="{986D810F-FEE4-C740-95F5-09AF322FAFF3}" type="pres">
      <dgm:prSet presAssocID="{0A5F7E70-3F2E-1F4B-948D-61ED2DA9FE5F}" presName="theInnerList" presStyleCnt="0"/>
      <dgm:spPr/>
    </dgm:pt>
    <dgm:pt modelId="{C46A6865-2A13-F842-90FC-8E7F50B24EC2}" type="pres">
      <dgm:prSet presAssocID="{7335AC60-29E2-2843-9CDB-1B35E767E087}" presName="childNode" presStyleLbl="node1" presStyleIdx="12" presStyleCnt="20">
        <dgm:presLayoutVars>
          <dgm:bulletEnabled val="1"/>
        </dgm:presLayoutVars>
      </dgm:prSet>
      <dgm:spPr/>
    </dgm:pt>
    <dgm:pt modelId="{07B9D8C5-ABBA-FC4F-B262-718AFDC5A156}" type="pres">
      <dgm:prSet presAssocID="{7335AC60-29E2-2843-9CDB-1B35E767E087}" presName="aSpace2" presStyleCnt="0"/>
      <dgm:spPr/>
    </dgm:pt>
    <dgm:pt modelId="{66C9A2FE-6EC1-AE4D-A37A-8AF840B3B2E9}" type="pres">
      <dgm:prSet presAssocID="{E6A3B5D0-2DFA-0C4A-9C09-C582B2C64C63}" presName="childNode" presStyleLbl="node1" presStyleIdx="13" presStyleCnt="20">
        <dgm:presLayoutVars>
          <dgm:bulletEnabled val="1"/>
        </dgm:presLayoutVars>
      </dgm:prSet>
      <dgm:spPr/>
    </dgm:pt>
    <dgm:pt modelId="{81B2AF15-511D-9240-A4B8-F43DC08B51CF}" type="pres">
      <dgm:prSet presAssocID="{E6A3B5D0-2DFA-0C4A-9C09-C582B2C64C63}" presName="aSpace2" presStyleCnt="0"/>
      <dgm:spPr/>
    </dgm:pt>
    <dgm:pt modelId="{6F493414-F17D-2E4D-BD89-B99C20C72661}" type="pres">
      <dgm:prSet presAssocID="{EC52C9D4-8FD1-B741-90D6-C9FF604D942A}" presName="childNode" presStyleLbl="node1" presStyleIdx="14" presStyleCnt="20">
        <dgm:presLayoutVars>
          <dgm:bulletEnabled val="1"/>
        </dgm:presLayoutVars>
      </dgm:prSet>
      <dgm:spPr/>
    </dgm:pt>
    <dgm:pt modelId="{1BEF855F-A48E-E643-AB00-9BAAD381EB28}" type="pres">
      <dgm:prSet presAssocID="{0A5F7E70-3F2E-1F4B-948D-61ED2DA9FE5F}" presName="aSpace" presStyleCnt="0"/>
      <dgm:spPr/>
    </dgm:pt>
    <dgm:pt modelId="{731C7B1A-6B74-6246-AB89-E07AEA6FEB8F}" type="pres">
      <dgm:prSet presAssocID="{37FD2D94-2DEF-8146-8672-C4AD5D5F891A}" presName="compNode" presStyleCnt="0"/>
      <dgm:spPr/>
    </dgm:pt>
    <dgm:pt modelId="{49F1EF62-AF95-E84E-B8A0-714F7DF1B946}" type="pres">
      <dgm:prSet presAssocID="{37FD2D94-2DEF-8146-8672-C4AD5D5F891A}" presName="aNode" presStyleLbl="bgShp" presStyleIdx="5" presStyleCnt="7"/>
      <dgm:spPr/>
    </dgm:pt>
    <dgm:pt modelId="{B4F389CE-04F7-B941-8BBD-C7FB83C54B0C}" type="pres">
      <dgm:prSet presAssocID="{37FD2D94-2DEF-8146-8672-C4AD5D5F891A}" presName="textNode" presStyleLbl="bgShp" presStyleIdx="5" presStyleCnt="7"/>
      <dgm:spPr/>
    </dgm:pt>
    <dgm:pt modelId="{1F2884A5-B9C2-E641-9838-FE0AFAE88452}" type="pres">
      <dgm:prSet presAssocID="{37FD2D94-2DEF-8146-8672-C4AD5D5F891A}" presName="compChildNode" presStyleCnt="0"/>
      <dgm:spPr/>
    </dgm:pt>
    <dgm:pt modelId="{6918AFE5-A25D-BB44-BD6E-E850B34D3EBC}" type="pres">
      <dgm:prSet presAssocID="{37FD2D94-2DEF-8146-8672-C4AD5D5F891A}" presName="theInnerList" presStyleCnt="0"/>
      <dgm:spPr/>
    </dgm:pt>
    <dgm:pt modelId="{704FE626-FF97-284B-AFCB-9074F7A3DF3F}" type="pres">
      <dgm:prSet presAssocID="{39EE007E-786D-D34F-9567-AE90734132DB}" presName="childNode" presStyleLbl="node1" presStyleIdx="15" presStyleCnt="20">
        <dgm:presLayoutVars>
          <dgm:bulletEnabled val="1"/>
        </dgm:presLayoutVars>
      </dgm:prSet>
      <dgm:spPr/>
    </dgm:pt>
    <dgm:pt modelId="{64CDC722-ACD9-E646-8A08-6C5ADEB43440}" type="pres">
      <dgm:prSet presAssocID="{39EE007E-786D-D34F-9567-AE90734132DB}" presName="aSpace2" presStyleCnt="0"/>
      <dgm:spPr/>
    </dgm:pt>
    <dgm:pt modelId="{4EF56537-966D-8944-9D53-A06BD367576D}" type="pres">
      <dgm:prSet presAssocID="{008CCC0A-0578-DF45-AB86-762B99341BD1}" presName="childNode" presStyleLbl="node1" presStyleIdx="16" presStyleCnt="20">
        <dgm:presLayoutVars>
          <dgm:bulletEnabled val="1"/>
        </dgm:presLayoutVars>
      </dgm:prSet>
      <dgm:spPr/>
    </dgm:pt>
    <dgm:pt modelId="{61D872A4-98A8-254E-8480-A704EEC90CFC}" type="pres">
      <dgm:prSet presAssocID="{37FD2D94-2DEF-8146-8672-C4AD5D5F891A}" presName="aSpace" presStyleCnt="0"/>
      <dgm:spPr/>
    </dgm:pt>
    <dgm:pt modelId="{D9130018-C427-0840-85CD-D3ABDDB114EE}" type="pres">
      <dgm:prSet presAssocID="{04FA50F7-879F-784A-B691-B5A2E43E3D31}" presName="compNode" presStyleCnt="0"/>
      <dgm:spPr/>
    </dgm:pt>
    <dgm:pt modelId="{230537F9-D8C4-6048-A16E-D9E48CC0F930}" type="pres">
      <dgm:prSet presAssocID="{04FA50F7-879F-784A-B691-B5A2E43E3D31}" presName="aNode" presStyleLbl="bgShp" presStyleIdx="6" presStyleCnt="7"/>
      <dgm:spPr/>
    </dgm:pt>
    <dgm:pt modelId="{656A00C0-C41B-8545-A593-F0DA7904B7B7}" type="pres">
      <dgm:prSet presAssocID="{04FA50F7-879F-784A-B691-B5A2E43E3D31}" presName="textNode" presStyleLbl="bgShp" presStyleIdx="6" presStyleCnt="7"/>
      <dgm:spPr/>
    </dgm:pt>
    <dgm:pt modelId="{E34F0775-797A-8447-BC5E-EF12A05AB201}" type="pres">
      <dgm:prSet presAssocID="{04FA50F7-879F-784A-B691-B5A2E43E3D31}" presName="compChildNode" presStyleCnt="0"/>
      <dgm:spPr/>
    </dgm:pt>
    <dgm:pt modelId="{0074D58F-0933-234F-AE6C-4B5CB15C66FD}" type="pres">
      <dgm:prSet presAssocID="{04FA50F7-879F-784A-B691-B5A2E43E3D31}" presName="theInnerList" presStyleCnt="0"/>
      <dgm:spPr/>
    </dgm:pt>
    <dgm:pt modelId="{40D8D90F-0386-E043-B6FA-38EE65A29DE7}" type="pres">
      <dgm:prSet presAssocID="{8B001BED-2507-D847-9C84-8E0CE37BAE42}" presName="childNode" presStyleLbl="node1" presStyleIdx="17" presStyleCnt="20">
        <dgm:presLayoutVars>
          <dgm:bulletEnabled val="1"/>
        </dgm:presLayoutVars>
      </dgm:prSet>
      <dgm:spPr/>
    </dgm:pt>
    <dgm:pt modelId="{45BA9653-3133-EF4B-9233-88DE0BB37ED6}" type="pres">
      <dgm:prSet presAssocID="{8B001BED-2507-D847-9C84-8E0CE37BAE42}" presName="aSpace2" presStyleCnt="0"/>
      <dgm:spPr/>
    </dgm:pt>
    <dgm:pt modelId="{2125A3A4-EB66-0845-9D5E-FDF8388C5764}" type="pres">
      <dgm:prSet presAssocID="{2EF7E588-83DD-2F45-AF26-28CCF230C3EB}" presName="childNode" presStyleLbl="node1" presStyleIdx="18" presStyleCnt="20">
        <dgm:presLayoutVars>
          <dgm:bulletEnabled val="1"/>
        </dgm:presLayoutVars>
      </dgm:prSet>
      <dgm:spPr/>
    </dgm:pt>
    <dgm:pt modelId="{C46AE129-A110-D842-B29A-D46C82414ACB}" type="pres">
      <dgm:prSet presAssocID="{2EF7E588-83DD-2F45-AF26-28CCF230C3EB}" presName="aSpace2" presStyleCnt="0"/>
      <dgm:spPr/>
    </dgm:pt>
    <dgm:pt modelId="{A1F5C25E-0FCC-1C45-A2FF-3FC301D16FF4}" type="pres">
      <dgm:prSet presAssocID="{013C1D28-F499-5244-8B07-E7DCFAF0A46B}" presName="childNode" presStyleLbl="node1" presStyleIdx="19" presStyleCnt="20">
        <dgm:presLayoutVars>
          <dgm:bulletEnabled val="1"/>
        </dgm:presLayoutVars>
      </dgm:prSet>
      <dgm:spPr/>
    </dgm:pt>
  </dgm:ptLst>
  <dgm:cxnLst>
    <dgm:cxn modelId="{C71DDE03-5FCA-5B42-8247-4B87E0220378}" srcId="{D60B2B51-CADF-3647-A6FA-1A48757FE72F}" destId="{EB900B1F-1658-4B45-AEC5-D4BC07EE5457}" srcOrd="3" destOrd="0" parTransId="{83AFF567-2331-944D-91A0-80809DDD8857}" sibTransId="{BE58B081-A107-E146-9A95-186FA43FA03A}"/>
    <dgm:cxn modelId="{9629E608-2211-FD40-B455-5D9C9277F93F}" type="presOf" srcId="{A6431FA6-2B4C-F547-A05A-BE33A6D33F71}" destId="{966E854C-C776-A94C-8A0B-AB23DEF60886}" srcOrd="0" destOrd="0" presId="urn:microsoft.com/office/officeart/2005/8/layout/lProcess2"/>
    <dgm:cxn modelId="{826F8209-6AEC-6449-8294-5044445D3EAE}" type="presOf" srcId="{D1038B1D-B81D-494E-8390-DBE589D2B004}" destId="{E4C5784F-E231-B04A-AA54-0EFF625C2275}" srcOrd="0" destOrd="0" presId="urn:microsoft.com/office/officeart/2005/8/layout/lProcess2"/>
    <dgm:cxn modelId="{773DA509-BCD5-D348-837C-DD1A06E66F7F}" type="presOf" srcId="{3AB570C0-3941-4043-BA8B-914B28967A47}" destId="{9B6D70EC-FFDE-E64C-A17D-C275AF419569}" srcOrd="0" destOrd="0" presId="urn:microsoft.com/office/officeart/2005/8/layout/lProcess2"/>
    <dgm:cxn modelId="{C1B5FC0C-4DB0-3A45-8181-6D33DA8A6CC1}" type="presOf" srcId="{8BAFF71B-2F4A-334B-A052-88F2BF333BA1}" destId="{72847429-3490-704B-948F-E7A92B0BA071}" srcOrd="0" destOrd="0" presId="urn:microsoft.com/office/officeart/2005/8/layout/lProcess2"/>
    <dgm:cxn modelId="{B895F70F-4BF3-8A41-8723-1FA6CD869A44}" type="presOf" srcId="{EB900B1F-1658-4B45-AEC5-D4BC07EE5457}" destId="{E1CCBE16-ECE6-5541-8135-C0ACC3217A8F}" srcOrd="1" destOrd="0" presId="urn:microsoft.com/office/officeart/2005/8/layout/lProcess2"/>
    <dgm:cxn modelId="{619A5A10-10E4-124A-A412-E394A40FFEA7}" type="presOf" srcId="{4133E30F-DF81-604B-B2D3-0A78A4BBAB92}" destId="{A81430BA-70F2-BF45-A517-0202BC083D3A}" srcOrd="0" destOrd="0" presId="urn:microsoft.com/office/officeart/2005/8/layout/lProcess2"/>
    <dgm:cxn modelId="{19139519-209C-6D43-A1F2-033F6A6E838E}" type="presOf" srcId="{008CCC0A-0578-DF45-AB86-762B99341BD1}" destId="{4EF56537-966D-8944-9D53-A06BD367576D}" srcOrd="0" destOrd="0" presId="urn:microsoft.com/office/officeart/2005/8/layout/lProcess2"/>
    <dgm:cxn modelId="{2D522F1C-6DC2-FA42-9380-7F64483AFACD}" srcId="{04FA50F7-879F-784A-B691-B5A2E43E3D31}" destId="{2EF7E588-83DD-2F45-AF26-28CCF230C3EB}" srcOrd="1" destOrd="0" parTransId="{6C63F23C-6CBC-0A45-8D32-C8DB3FE4D1F0}" sibTransId="{4E8125E2-EEBB-3141-8257-B3653EF40B90}"/>
    <dgm:cxn modelId="{291C1729-4650-E04C-9DB3-89FB43792C05}" srcId="{D1038B1D-B81D-494E-8390-DBE589D2B004}" destId="{31B37D95-A4EA-2C4A-B346-C02020471415}" srcOrd="3" destOrd="0" parTransId="{7397346F-9FEA-9F49-B569-334D19BA6388}" sibTransId="{DC0273A9-A3E7-5747-BAF6-DF7258C81C67}"/>
    <dgm:cxn modelId="{03A88330-5BF5-4349-95FB-3820BCA7C8C4}" type="presOf" srcId="{E071EBB0-4B5B-634F-A56C-21F03E428F0C}" destId="{B54A94E0-B991-A644-9795-052A591E6DD1}" srcOrd="0" destOrd="0" presId="urn:microsoft.com/office/officeart/2005/8/layout/lProcess2"/>
    <dgm:cxn modelId="{FDAACA30-8551-4743-8394-373A9CD93951}" srcId="{FFE8A751-2546-2741-8F65-1526AB76AFA8}" destId="{1FAA52D3-CFBC-BE43-8A76-ECAC8D3CC02A}" srcOrd="2" destOrd="0" parTransId="{0D6A9774-AB8F-8B4C-B9DB-0828DFE7A785}" sibTransId="{902CEC7C-22E0-A047-907A-717D0A38F230}"/>
    <dgm:cxn modelId="{CECF1038-6C69-9242-845A-641FF26BA4A7}" srcId="{D1038B1D-B81D-494E-8390-DBE589D2B004}" destId="{E071EBB0-4B5B-634F-A56C-21F03E428F0C}" srcOrd="1" destOrd="0" parTransId="{555FF0C7-773F-6F46-B202-8767F76EDB18}" sibTransId="{DCE1537F-17B1-7343-999F-5FD6E1F94340}"/>
    <dgm:cxn modelId="{57D0CC3B-6BC8-2549-8AC7-AADC2DBB4108}" srcId="{D60B2B51-CADF-3647-A6FA-1A48757FE72F}" destId="{D1038B1D-B81D-494E-8390-DBE589D2B004}" srcOrd="0" destOrd="0" parTransId="{EAA5887A-11FA-1A42-A2D8-294F266E6644}" sibTransId="{0FF6BECA-B6D7-E141-9E5A-F19729D0B900}"/>
    <dgm:cxn modelId="{F0D29F3C-AEE4-0040-A333-47ADAF0D70B8}" type="presOf" srcId="{FFE8A751-2546-2741-8F65-1526AB76AFA8}" destId="{9B8A11FF-45F1-C14F-A201-C73F0FE8F7C2}" srcOrd="1" destOrd="0" presId="urn:microsoft.com/office/officeart/2005/8/layout/lProcess2"/>
    <dgm:cxn modelId="{33CA1E41-864B-2941-AB84-B8412BB84790}" type="presOf" srcId="{E6A3B5D0-2DFA-0C4A-9C09-C582B2C64C63}" destId="{66C9A2FE-6EC1-AE4D-A37A-8AF840B3B2E9}" srcOrd="0" destOrd="0" presId="urn:microsoft.com/office/officeart/2005/8/layout/lProcess2"/>
    <dgm:cxn modelId="{140D2741-4B3F-244B-A452-5D723CE18CC8}" type="presOf" srcId="{04FA50F7-879F-784A-B691-B5A2E43E3D31}" destId="{230537F9-D8C4-6048-A16E-D9E48CC0F930}" srcOrd="0" destOrd="0" presId="urn:microsoft.com/office/officeart/2005/8/layout/lProcess2"/>
    <dgm:cxn modelId="{16143241-CC97-064F-A924-D0FB0BA2F3C7}" type="presOf" srcId="{8B001BED-2507-D847-9C84-8E0CE37BAE42}" destId="{40D8D90F-0386-E043-B6FA-38EE65A29DE7}" srcOrd="0" destOrd="0" presId="urn:microsoft.com/office/officeart/2005/8/layout/lProcess2"/>
    <dgm:cxn modelId="{A0048E42-A17D-8947-9EB0-894DEE25CA2B}" type="presOf" srcId="{0A5F7E70-3F2E-1F4B-948D-61ED2DA9FE5F}" destId="{5FED82DD-E29B-DE4D-B1EB-16DD4AA8910D}" srcOrd="1" destOrd="0" presId="urn:microsoft.com/office/officeart/2005/8/layout/lProcess2"/>
    <dgm:cxn modelId="{6B199863-E980-2A42-B4A8-5C3AB1216853}" type="presOf" srcId="{6D2089E3-231F-F649-90F5-F939218E0EF3}" destId="{3FA7F590-FB06-4247-AE1B-7AB82039DED0}" srcOrd="0" destOrd="0" presId="urn:microsoft.com/office/officeart/2005/8/layout/lProcess2"/>
    <dgm:cxn modelId="{33C6EC64-971B-414E-87AA-F538CD48EAC5}" srcId="{D60B2B51-CADF-3647-A6FA-1A48757FE72F}" destId="{0A5F7E70-3F2E-1F4B-948D-61ED2DA9FE5F}" srcOrd="4" destOrd="0" parTransId="{41C7280F-5808-A946-8244-953D2EAA8E9D}" sibTransId="{55E97695-279A-DB4A-88D1-E010909B71D7}"/>
    <dgm:cxn modelId="{354B6467-0C48-CF45-A3B2-76A733D0B9B9}" type="presOf" srcId="{31B37D95-A4EA-2C4A-B346-C02020471415}" destId="{ED1A3BF3-632D-7B49-8C47-FD775B43FCCD}" srcOrd="0" destOrd="0" presId="urn:microsoft.com/office/officeart/2005/8/layout/lProcess2"/>
    <dgm:cxn modelId="{2DA39F67-9A12-0F47-88AF-3EBA2D455015}" srcId="{D1038B1D-B81D-494E-8390-DBE589D2B004}" destId="{3AB570C0-3941-4043-BA8B-914B28967A47}" srcOrd="4" destOrd="0" parTransId="{548A5836-C403-1743-87F3-AB1518BAAECE}" sibTransId="{3A26A552-0196-A748-8F50-F429C7C9E9AE}"/>
    <dgm:cxn modelId="{832AAC68-24DB-C148-B753-6EBEA2D1AA57}" srcId="{D1038B1D-B81D-494E-8390-DBE589D2B004}" destId="{E0DACE0E-742F-D147-AEB9-CD724F080861}" srcOrd="2" destOrd="0" parTransId="{1E824C60-0743-454B-8618-0913CF940034}" sibTransId="{09082859-3A29-9644-A32D-EACE1D7729FC}"/>
    <dgm:cxn modelId="{4DD2D568-89FD-2042-89E4-A486CA05E5C0}" type="presOf" srcId="{EB900B1F-1658-4B45-AEC5-D4BC07EE5457}" destId="{F7C2AAFC-7BD8-0042-8CFA-87C6776F36F0}" srcOrd="0" destOrd="0" presId="urn:microsoft.com/office/officeart/2005/8/layout/lProcess2"/>
    <dgm:cxn modelId="{FABC0F49-12B6-E24B-9281-0247895E2D0D}" type="presOf" srcId="{70CF160B-2A8F-1047-B47C-155F21777B8A}" destId="{F3F7A48D-0C38-954C-84E2-402D1F4F3FF0}" srcOrd="0" destOrd="0" presId="urn:microsoft.com/office/officeart/2005/8/layout/lProcess2"/>
    <dgm:cxn modelId="{A501494C-69F5-994B-BD92-2D9A90F3294F}" srcId="{D60B2B51-CADF-3647-A6FA-1A48757FE72F}" destId="{37FD2D94-2DEF-8146-8672-C4AD5D5F891A}" srcOrd="5" destOrd="0" parTransId="{344E1D1D-3C21-9D44-9DEA-CF06EAB97AB4}" sibTransId="{1A3E9F27-EA86-874F-856F-4F08AA5A44E6}"/>
    <dgm:cxn modelId="{C0B0246D-BD83-B84A-88C5-90FFD0B913E7}" srcId="{37FD2D94-2DEF-8146-8672-C4AD5D5F891A}" destId="{008CCC0A-0578-DF45-AB86-762B99341BD1}" srcOrd="1" destOrd="0" parTransId="{E8EBBBB6-A191-804F-B20C-7171E127CC87}" sibTransId="{CA1436FD-2AF8-2944-A192-CD0EB8ABDF35}"/>
    <dgm:cxn modelId="{5D4EB16E-A556-3E4E-90A8-167EA30593B8}" srcId="{D60B2B51-CADF-3647-A6FA-1A48757FE72F}" destId="{04FA50F7-879F-784A-B691-B5A2E43E3D31}" srcOrd="6" destOrd="0" parTransId="{871697C2-B106-DA4B-A522-317C9B553856}" sibTransId="{6F3D5D2C-B5ED-C64E-8CC5-F64C437B9588}"/>
    <dgm:cxn modelId="{44051C72-314E-0D42-9C58-36A2FD144F9F}" srcId="{EB900B1F-1658-4B45-AEC5-D4BC07EE5457}" destId="{CF2AB160-4F24-D545-9937-95A75AC51009}" srcOrd="1" destOrd="0" parTransId="{1B2BFB3B-784A-EF44-9782-5C51C31BD93E}" sibTransId="{E25B1F6E-AB4A-E544-B23E-7E95EFD20652}"/>
    <dgm:cxn modelId="{A49D8454-5E6B-7442-9E2F-64BA52FECBFB}" type="presOf" srcId="{D1038B1D-B81D-494E-8390-DBE589D2B004}" destId="{17E8E5C5-BFF5-0447-B5CC-B9A0B708333D}" srcOrd="1" destOrd="0" presId="urn:microsoft.com/office/officeart/2005/8/layout/lProcess2"/>
    <dgm:cxn modelId="{9C9D8955-2F6E-874F-B77E-47290B3325E6}" type="presOf" srcId="{37FD2D94-2DEF-8146-8672-C4AD5D5F891A}" destId="{B4F389CE-04F7-B941-8BBD-C7FB83C54B0C}" srcOrd="1" destOrd="0" presId="urn:microsoft.com/office/officeart/2005/8/layout/lProcess2"/>
    <dgm:cxn modelId="{61276C78-9536-1B4B-B8E6-B57EAFD7AD94}" type="presOf" srcId="{39EE007E-786D-D34F-9567-AE90734132DB}" destId="{704FE626-FF97-284B-AFCB-9074F7A3DF3F}" srcOrd="0" destOrd="0" presId="urn:microsoft.com/office/officeart/2005/8/layout/lProcess2"/>
    <dgm:cxn modelId="{03257D85-9EE8-DE4D-B15D-656C15AA0725}" type="presOf" srcId="{CF2AB160-4F24-D545-9937-95A75AC51009}" destId="{EE68B635-38ED-3B4C-9AFA-3643A9558F8A}" srcOrd="0" destOrd="0" presId="urn:microsoft.com/office/officeart/2005/8/layout/lProcess2"/>
    <dgm:cxn modelId="{9C11408A-6CB9-D845-8E2F-A6956C6C3167}" type="presOf" srcId="{04FA50F7-879F-784A-B691-B5A2E43E3D31}" destId="{656A00C0-C41B-8545-A593-F0DA7904B7B7}" srcOrd="1" destOrd="0" presId="urn:microsoft.com/office/officeart/2005/8/layout/lProcess2"/>
    <dgm:cxn modelId="{DEA09C93-45B5-B646-8433-8101EBC09454}" type="presOf" srcId="{0A5F7E70-3F2E-1F4B-948D-61ED2DA9FE5F}" destId="{1BB22605-05EF-9C4A-8553-72E66895EAB6}" srcOrd="0" destOrd="0" presId="urn:microsoft.com/office/officeart/2005/8/layout/lProcess2"/>
    <dgm:cxn modelId="{77C6FA9B-271D-C940-B473-21644BB14B17}" type="presOf" srcId="{7335AC60-29E2-2843-9CDB-1B35E767E087}" destId="{C46A6865-2A13-F842-90FC-8E7F50B24EC2}" srcOrd="0" destOrd="0" presId="urn:microsoft.com/office/officeart/2005/8/layout/lProcess2"/>
    <dgm:cxn modelId="{68C3C49C-74A6-6140-B469-4F048EFB030B}" srcId="{8BAFF71B-2F4A-334B-A052-88F2BF333BA1}" destId="{CD36F540-4EC2-B446-B0A0-DDF09CDD2AAA}" srcOrd="1" destOrd="0" parTransId="{B7A0F58B-D884-FD42-A814-8BDC3F4E8C1F}" sibTransId="{83628C11-8B5B-C44B-93E0-4E104EF44D47}"/>
    <dgm:cxn modelId="{93B878A1-9821-5643-A132-241A35658455}" type="presOf" srcId="{E0DACE0E-742F-D147-AEB9-CD724F080861}" destId="{30E3A6CA-D93B-D94D-92DD-E0AF87E7FC64}" srcOrd="0" destOrd="0" presId="urn:microsoft.com/office/officeart/2005/8/layout/lProcess2"/>
    <dgm:cxn modelId="{7B557AB0-45DE-7A43-A747-9DBFF1B6A645}" srcId="{FFE8A751-2546-2741-8F65-1526AB76AFA8}" destId="{A6431FA6-2B4C-F547-A05A-BE33A6D33F71}" srcOrd="1" destOrd="0" parTransId="{B4AE0DF9-1D11-9A42-B52C-F066674A6038}" sibTransId="{8F49964F-FE7A-734E-9602-D1C0E6CD7C27}"/>
    <dgm:cxn modelId="{B68FF7B0-F2D2-C34E-BD43-AEA1291AAC02}" type="presOf" srcId="{2EF7E588-83DD-2F45-AF26-28CCF230C3EB}" destId="{2125A3A4-EB66-0845-9D5E-FDF8388C5764}" srcOrd="0" destOrd="0" presId="urn:microsoft.com/office/officeart/2005/8/layout/lProcess2"/>
    <dgm:cxn modelId="{91CB8DB2-CA9A-E246-99DB-6808DDB9CA01}" srcId="{D60B2B51-CADF-3647-A6FA-1A48757FE72F}" destId="{8BAFF71B-2F4A-334B-A052-88F2BF333BA1}" srcOrd="2" destOrd="0" parTransId="{062B2EA8-08FF-3441-BD5F-126DD4C7D0B0}" sibTransId="{909115AD-7F73-7048-8222-08EA929FDB60}"/>
    <dgm:cxn modelId="{11972CB4-8073-0C40-9230-B70A54A508D6}" type="presOf" srcId="{FFE8A751-2546-2741-8F65-1526AB76AFA8}" destId="{F3B3F33F-E6CC-094A-9DA3-352EA32A9DA3}" srcOrd="0" destOrd="0" presId="urn:microsoft.com/office/officeart/2005/8/layout/lProcess2"/>
    <dgm:cxn modelId="{D9658BB9-B2FE-894B-ACEF-676DE99FD7DF}" srcId="{37FD2D94-2DEF-8146-8672-C4AD5D5F891A}" destId="{39EE007E-786D-D34F-9567-AE90734132DB}" srcOrd="0" destOrd="0" parTransId="{078F08B3-A5BE-7240-8A5D-469CA7F8B46E}" sibTransId="{8F8A1ACF-E1DC-FA4A-855F-61FD08A538CF}"/>
    <dgm:cxn modelId="{051094BE-927B-FB49-9237-83D4BEA568C5}" srcId="{0A5F7E70-3F2E-1F4B-948D-61ED2DA9FE5F}" destId="{E6A3B5D0-2DFA-0C4A-9C09-C582B2C64C63}" srcOrd="1" destOrd="0" parTransId="{4A1B9E01-F346-3D49-9E00-82AC64C499AC}" sibTransId="{C9923182-5826-F64E-B686-C4960FA0EE44}"/>
    <dgm:cxn modelId="{19DDA0C1-C1BF-064F-81FD-411A2B493233}" srcId="{8BAFF71B-2F4A-334B-A052-88F2BF333BA1}" destId="{4133E30F-DF81-604B-B2D3-0A78A4BBAB92}" srcOrd="0" destOrd="0" parTransId="{D7765325-A2DB-BF47-832B-F314AB374929}" sibTransId="{646F5040-2DC4-7348-9F0D-FF4C64571D0E}"/>
    <dgm:cxn modelId="{1CE79FC6-ABED-4849-ADF5-DB907DCED24B}" srcId="{D60B2B51-CADF-3647-A6FA-1A48757FE72F}" destId="{FFE8A751-2546-2741-8F65-1526AB76AFA8}" srcOrd="1" destOrd="0" parTransId="{404158E0-5AB5-7D4C-848D-520AF53CE6F3}" sibTransId="{0AD69CD9-E281-F24F-BA17-C9D0A9C93B1F}"/>
    <dgm:cxn modelId="{F44D8CCD-0589-1048-B5B7-E858C9E8CA3F}" type="presOf" srcId="{D60B2B51-CADF-3647-A6FA-1A48757FE72F}" destId="{3477B2FE-34A7-5141-8EEC-CE3BDA6AF662}" srcOrd="0" destOrd="0" presId="urn:microsoft.com/office/officeart/2005/8/layout/lProcess2"/>
    <dgm:cxn modelId="{D7DB09D0-57BC-BD46-9E56-094AB55F24FC}" srcId="{04FA50F7-879F-784A-B691-B5A2E43E3D31}" destId="{013C1D28-F499-5244-8B07-E7DCFAF0A46B}" srcOrd="2" destOrd="0" parTransId="{5DB8C362-CD60-1345-BDBF-A52E470C8EF4}" sibTransId="{8214C609-A9A6-0048-92C1-33DAB604045C}"/>
    <dgm:cxn modelId="{A79A43DB-1909-1946-B5A4-B82825B0FD72}" srcId="{0A5F7E70-3F2E-1F4B-948D-61ED2DA9FE5F}" destId="{EC52C9D4-8FD1-B741-90D6-C9FF604D942A}" srcOrd="2" destOrd="0" parTransId="{4D23DE56-6ADB-D94B-BD96-88AF3BD81ABB}" sibTransId="{F3748E4B-7229-B341-AA04-C62CE8F72919}"/>
    <dgm:cxn modelId="{B09258E0-DD37-234E-8732-D38A9EAB07F9}" type="presOf" srcId="{1D1FF281-498A-C54E-9C76-FE588F8162A6}" destId="{0B20EE69-105B-A146-AF18-DE39BF863778}" srcOrd="0" destOrd="0" presId="urn:microsoft.com/office/officeart/2005/8/layout/lProcess2"/>
    <dgm:cxn modelId="{D15434E2-994A-8548-AE5C-57F4C19928AA}" srcId="{EB900B1F-1658-4B45-AEC5-D4BC07EE5457}" destId="{6D2089E3-231F-F649-90F5-F939218E0EF3}" srcOrd="0" destOrd="0" parTransId="{656F0C2C-3921-9D47-854E-F869E841E54E}" sibTransId="{BB126C7F-9F85-6648-8F13-6E09514ED445}"/>
    <dgm:cxn modelId="{9FA0DDE2-A58B-4C4F-97D0-B9FD1DC15B31}" srcId="{FFE8A751-2546-2741-8F65-1526AB76AFA8}" destId="{70CF160B-2A8F-1047-B47C-155F21777B8A}" srcOrd="0" destOrd="0" parTransId="{391DF4AF-6821-F046-A9A3-77395D98E59F}" sibTransId="{0A63E43B-B7D2-BC45-BEB3-A84DD1E09238}"/>
    <dgm:cxn modelId="{28EFAFE3-84AB-5C42-A6C4-BCB570989718}" type="presOf" srcId="{013C1D28-F499-5244-8B07-E7DCFAF0A46B}" destId="{A1F5C25E-0FCC-1C45-A2FF-3FC301D16FF4}" srcOrd="0" destOrd="0" presId="urn:microsoft.com/office/officeart/2005/8/layout/lProcess2"/>
    <dgm:cxn modelId="{6491D0E6-FE4A-4C44-9A86-34A105F03E1B}" srcId="{D1038B1D-B81D-494E-8390-DBE589D2B004}" destId="{1D1FF281-498A-C54E-9C76-FE588F8162A6}" srcOrd="0" destOrd="0" parTransId="{41851E74-83AC-2E45-87F4-5B295DB32B20}" sibTransId="{B26B08E2-E079-2B4C-B4EE-E867A2E1B1CC}"/>
    <dgm:cxn modelId="{86EDD8E8-9C3D-DC42-96B9-4670F92DBB45}" type="presOf" srcId="{EC52C9D4-8FD1-B741-90D6-C9FF604D942A}" destId="{6F493414-F17D-2E4D-BD89-B99C20C72661}" srcOrd="0" destOrd="0" presId="urn:microsoft.com/office/officeart/2005/8/layout/lProcess2"/>
    <dgm:cxn modelId="{379D30EC-A21D-6D4A-882B-9946AFC5A0E7}" type="presOf" srcId="{CD36F540-4EC2-B446-B0A0-DDF09CDD2AAA}" destId="{CC989060-264B-074A-B9F6-18EEEA9906F8}" srcOrd="0" destOrd="0" presId="urn:microsoft.com/office/officeart/2005/8/layout/lProcess2"/>
    <dgm:cxn modelId="{B5D56CEE-2B77-084A-9F35-65DD4832A1E6}" srcId="{0A5F7E70-3F2E-1F4B-948D-61ED2DA9FE5F}" destId="{7335AC60-29E2-2843-9CDB-1B35E767E087}" srcOrd="0" destOrd="0" parTransId="{0D2186A3-E21D-6A47-84D8-9D3AEE26315C}" sibTransId="{D513A310-6306-0C49-BFB3-26F8503EB103}"/>
    <dgm:cxn modelId="{3B2AC7EF-E85C-194D-B3CC-C1CD28598439}" type="presOf" srcId="{37FD2D94-2DEF-8146-8672-C4AD5D5F891A}" destId="{49F1EF62-AF95-E84E-B8A0-714F7DF1B946}" srcOrd="0" destOrd="0" presId="urn:microsoft.com/office/officeart/2005/8/layout/lProcess2"/>
    <dgm:cxn modelId="{4895B0F2-064C-3F44-AAD4-DD99D2E634A7}" type="presOf" srcId="{1FAA52D3-CFBC-BE43-8A76-ECAC8D3CC02A}" destId="{09AFAE33-81ED-3C48-80F3-1CCF8B95B174}" srcOrd="0" destOrd="0" presId="urn:microsoft.com/office/officeart/2005/8/layout/lProcess2"/>
    <dgm:cxn modelId="{866807FE-12CF-3340-9F34-F2E90575CD6B}" type="presOf" srcId="{8BAFF71B-2F4A-334B-A052-88F2BF333BA1}" destId="{870A7657-4555-D943-B609-530C495D6EA6}" srcOrd="1" destOrd="0" presId="urn:microsoft.com/office/officeart/2005/8/layout/lProcess2"/>
    <dgm:cxn modelId="{4C1B9AFF-4449-D44F-90C3-A26F998C275A}" srcId="{04FA50F7-879F-784A-B691-B5A2E43E3D31}" destId="{8B001BED-2507-D847-9C84-8E0CE37BAE42}" srcOrd="0" destOrd="0" parTransId="{22835342-8FE9-5E46-9E92-F59EA5D5D46B}" sibTransId="{803EFB8F-4B5E-D748-BCF9-8CBA5EF113DD}"/>
    <dgm:cxn modelId="{E00DD738-0F8D-FC42-B517-D8C8B6AB2611}" type="presParOf" srcId="{3477B2FE-34A7-5141-8EEC-CE3BDA6AF662}" destId="{57C67DC9-F76A-9B45-B5BF-33F38B72A6CB}" srcOrd="0" destOrd="0" presId="urn:microsoft.com/office/officeart/2005/8/layout/lProcess2"/>
    <dgm:cxn modelId="{8209E9B3-6786-7148-B192-53680BB2E560}" type="presParOf" srcId="{57C67DC9-F76A-9B45-B5BF-33F38B72A6CB}" destId="{E4C5784F-E231-B04A-AA54-0EFF625C2275}" srcOrd="0" destOrd="0" presId="urn:microsoft.com/office/officeart/2005/8/layout/lProcess2"/>
    <dgm:cxn modelId="{4C8E9CD8-76EA-7349-B4C2-AD95007457EE}" type="presParOf" srcId="{57C67DC9-F76A-9B45-B5BF-33F38B72A6CB}" destId="{17E8E5C5-BFF5-0447-B5CC-B9A0B708333D}" srcOrd="1" destOrd="0" presId="urn:microsoft.com/office/officeart/2005/8/layout/lProcess2"/>
    <dgm:cxn modelId="{426DB116-C8D8-0244-B091-43B308BFBF59}" type="presParOf" srcId="{57C67DC9-F76A-9B45-B5BF-33F38B72A6CB}" destId="{CD829B13-1521-AD4B-829C-FD561D5AE030}" srcOrd="2" destOrd="0" presId="urn:microsoft.com/office/officeart/2005/8/layout/lProcess2"/>
    <dgm:cxn modelId="{0F4DE54B-5A40-4649-BB3F-18F02151B225}" type="presParOf" srcId="{CD829B13-1521-AD4B-829C-FD561D5AE030}" destId="{2B5C7419-4685-504A-9AE8-D00274CA80A0}" srcOrd="0" destOrd="0" presId="urn:microsoft.com/office/officeart/2005/8/layout/lProcess2"/>
    <dgm:cxn modelId="{A40D9C5C-6471-5040-8938-B87486056A6E}" type="presParOf" srcId="{2B5C7419-4685-504A-9AE8-D00274CA80A0}" destId="{0B20EE69-105B-A146-AF18-DE39BF863778}" srcOrd="0" destOrd="0" presId="urn:microsoft.com/office/officeart/2005/8/layout/lProcess2"/>
    <dgm:cxn modelId="{78548F34-F7F0-8A49-AC11-10A6AABACFEB}" type="presParOf" srcId="{2B5C7419-4685-504A-9AE8-D00274CA80A0}" destId="{1E1F3046-AC2C-294E-9548-17A030D9A41D}" srcOrd="1" destOrd="0" presId="urn:microsoft.com/office/officeart/2005/8/layout/lProcess2"/>
    <dgm:cxn modelId="{A9E7FB25-81F7-044D-8464-F58C5CD5875B}" type="presParOf" srcId="{2B5C7419-4685-504A-9AE8-D00274CA80A0}" destId="{B54A94E0-B991-A644-9795-052A591E6DD1}" srcOrd="2" destOrd="0" presId="urn:microsoft.com/office/officeart/2005/8/layout/lProcess2"/>
    <dgm:cxn modelId="{9EE82777-3AE6-D843-87F0-1CB36730F268}" type="presParOf" srcId="{2B5C7419-4685-504A-9AE8-D00274CA80A0}" destId="{F66976B4-287E-3C48-AB3A-03F3CA1BD447}" srcOrd="3" destOrd="0" presId="urn:microsoft.com/office/officeart/2005/8/layout/lProcess2"/>
    <dgm:cxn modelId="{A0991F84-C220-154C-AAFE-ED9DA16C4FEF}" type="presParOf" srcId="{2B5C7419-4685-504A-9AE8-D00274CA80A0}" destId="{30E3A6CA-D93B-D94D-92DD-E0AF87E7FC64}" srcOrd="4" destOrd="0" presId="urn:microsoft.com/office/officeart/2005/8/layout/lProcess2"/>
    <dgm:cxn modelId="{B1D63B74-C68C-CA4C-B163-58827B549D5D}" type="presParOf" srcId="{2B5C7419-4685-504A-9AE8-D00274CA80A0}" destId="{1CC20C8D-9122-2E47-8F86-5E3776DBB2F0}" srcOrd="5" destOrd="0" presId="urn:microsoft.com/office/officeart/2005/8/layout/lProcess2"/>
    <dgm:cxn modelId="{22E46E93-9517-4449-89C8-5E5FCEBDABB4}" type="presParOf" srcId="{2B5C7419-4685-504A-9AE8-D00274CA80A0}" destId="{ED1A3BF3-632D-7B49-8C47-FD775B43FCCD}" srcOrd="6" destOrd="0" presId="urn:microsoft.com/office/officeart/2005/8/layout/lProcess2"/>
    <dgm:cxn modelId="{0C65E04C-9008-D145-8FF3-33877DFC1CDF}" type="presParOf" srcId="{2B5C7419-4685-504A-9AE8-D00274CA80A0}" destId="{B72DF5F2-CDF7-ED49-A3A2-FC3D15F45E95}" srcOrd="7" destOrd="0" presId="urn:microsoft.com/office/officeart/2005/8/layout/lProcess2"/>
    <dgm:cxn modelId="{E4C3AA03-60AD-5845-A36A-04E3CDEDE3EC}" type="presParOf" srcId="{2B5C7419-4685-504A-9AE8-D00274CA80A0}" destId="{9B6D70EC-FFDE-E64C-A17D-C275AF419569}" srcOrd="8" destOrd="0" presId="urn:microsoft.com/office/officeart/2005/8/layout/lProcess2"/>
    <dgm:cxn modelId="{78849863-9CFF-AE4A-A5AC-863FAE8E0513}" type="presParOf" srcId="{3477B2FE-34A7-5141-8EEC-CE3BDA6AF662}" destId="{677D6465-7318-8843-AE9C-3BCCC94E3B74}" srcOrd="1" destOrd="0" presId="urn:microsoft.com/office/officeart/2005/8/layout/lProcess2"/>
    <dgm:cxn modelId="{41240F51-A7E8-1E4A-9ACA-44766E2C3BD8}" type="presParOf" srcId="{3477B2FE-34A7-5141-8EEC-CE3BDA6AF662}" destId="{4A8B464C-46C1-6847-8BCC-4806B64104B1}" srcOrd="2" destOrd="0" presId="urn:microsoft.com/office/officeart/2005/8/layout/lProcess2"/>
    <dgm:cxn modelId="{F7AF9B61-6E7F-5D45-8EEC-C081075FC132}" type="presParOf" srcId="{4A8B464C-46C1-6847-8BCC-4806B64104B1}" destId="{F3B3F33F-E6CC-094A-9DA3-352EA32A9DA3}" srcOrd="0" destOrd="0" presId="urn:microsoft.com/office/officeart/2005/8/layout/lProcess2"/>
    <dgm:cxn modelId="{D4EF2DFB-DE1B-2A49-B13D-3E131CD84D77}" type="presParOf" srcId="{4A8B464C-46C1-6847-8BCC-4806B64104B1}" destId="{9B8A11FF-45F1-C14F-A201-C73F0FE8F7C2}" srcOrd="1" destOrd="0" presId="urn:microsoft.com/office/officeart/2005/8/layout/lProcess2"/>
    <dgm:cxn modelId="{DA3E654D-4EE9-AA4C-BA4F-ED6B2B1EE927}" type="presParOf" srcId="{4A8B464C-46C1-6847-8BCC-4806B64104B1}" destId="{2FE678AA-B1D4-4443-9A6D-F818B8C2EFBA}" srcOrd="2" destOrd="0" presId="urn:microsoft.com/office/officeart/2005/8/layout/lProcess2"/>
    <dgm:cxn modelId="{E160604B-6F13-5344-AFCD-CB7818932598}" type="presParOf" srcId="{2FE678AA-B1D4-4443-9A6D-F818B8C2EFBA}" destId="{B3051868-E0FD-AA45-AC22-E2CA8F35709F}" srcOrd="0" destOrd="0" presId="urn:microsoft.com/office/officeart/2005/8/layout/lProcess2"/>
    <dgm:cxn modelId="{2ACE2EC7-F532-E54C-B383-65945A7EC848}" type="presParOf" srcId="{B3051868-E0FD-AA45-AC22-E2CA8F35709F}" destId="{F3F7A48D-0C38-954C-84E2-402D1F4F3FF0}" srcOrd="0" destOrd="0" presId="urn:microsoft.com/office/officeart/2005/8/layout/lProcess2"/>
    <dgm:cxn modelId="{650B7904-C4E9-CF47-9C68-3D4DA8086980}" type="presParOf" srcId="{B3051868-E0FD-AA45-AC22-E2CA8F35709F}" destId="{843F49C5-4E3F-AD47-BDEC-7F7F4B16C3B5}" srcOrd="1" destOrd="0" presId="urn:microsoft.com/office/officeart/2005/8/layout/lProcess2"/>
    <dgm:cxn modelId="{830A429D-5BC3-9D46-9B73-2520D87A4293}" type="presParOf" srcId="{B3051868-E0FD-AA45-AC22-E2CA8F35709F}" destId="{966E854C-C776-A94C-8A0B-AB23DEF60886}" srcOrd="2" destOrd="0" presId="urn:microsoft.com/office/officeart/2005/8/layout/lProcess2"/>
    <dgm:cxn modelId="{1746C345-6229-424D-A82B-5A3D4CDFFE41}" type="presParOf" srcId="{B3051868-E0FD-AA45-AC22-E2CA8F35709F}" destId="{FF2A9E8E-BF38-C447-9A2E-FFB01F26FE22}" srcOrd="3" destOrd="0" presId="urn:microsoft.com/office/officeart/2005/8/layout/lProcess2"/>
    <dgm:cxn modelId="{8641D2E2-FC00-9245-B203-5E677AA85AA5}" type="presParOf" srcId="{B3051868-E0FD-AA45-AC22-E2CA8F35709F}" destId="{09AFAE33-81ED-3C48-80F3-1CCF8B95B174}" srcOrd="4" destOrd="0" presId="urn:microsoft.com/office/officeart/2005/8/layout/lProcess2"/>
    <dgm:cxn modelId="{5442DA8F-F529-0940-B63C-23341617419C}" type="presParOf" srcId="{3477B2FE-34A7-5141-8EEC-CE3BDA6AF662}" destId="{2B37915E-F735-214E-8AEB-6C604B741C0E}" srcOrd="3" destOrd="0" presId="urn:microsoft.com/office/officeart/2005/8/layout/lProcess2"/>
    <dgm:cxn modelId="{7F7ADE37-F92A-2D44-A3FC-E997D2B021BD}" type="presParOf" srcId="{3477B2FE-34A7-5141-8EEC-CE3BDA6AF662}" destId="{DCEDDC63-5F60-354E-9589-F83ADAF6360F}" srcOrd="4" destOrd="0" presId="urn:microsoft.com/office/officeart/2005/8/layout/lProcess2"/>
    <dgm:cxn modelId="{198ECD37-FF44-344E-AB41-7A55EAC7F39C}" type="presParOf" srcId="{DCEDDC63-5F60-354E-9589-F83ADAF6360F}" destId="{72847429-3490-704B-948F-E7A92B0BA071}" srcOrd="0" destOrd="0" presId="urn:microsoft.com/office/officeart/2005/8/layout/lProcess2"/>
    <dgm:cxn modelId="{BFCE6917-061D-C94B-A433-068E574205BF}" type="presParOf" srcId="{DCEDDC63-5F60-354E-9589-F83ADAF6360F}" destId="{870A7657-4555-D943-B609-530C495D6EA6}" srcOrd="1" destOrd="0" presId="urn:microsoft.com/office/officeart/2005/8/layout/lProcess2"/>
    <dgm:cxn modelId="{EFCE3436-B754-A645-80C8-0E4D83F3B7D1}" type="presParOf" srcId="{DCEDDC63-5F60-354E-9589-F83ADAF6360F}" destId="{6A22BC77-BBB3-D14E-BFE6-7E47FFA333EC}" srcOrd="2" destOrd="0" presId="urn:microsoft.com/office/officeart/2005/8/layout/lProcess2"/>
    <dgm:cxn modelId="{2AB8DF76-840A-1A4D-9B13-687530B82755}" type="presParOf" srcId="{6A22BC77-BBB3-D14E-BFE6-7E47FFA333EC}" destId="{6E9CBA06-E0DC-0247-8A6A-D945E46F45FB}" srcOrd="0" destOrd="0" presId="urn:microsoft.com/office/officeart/2005/8/layout/lProcess2"/>
    <dgm:cxn modelId="{F47592D6-0250-5A42-9A93-E47FA3D40474}" type="presParOf" srcId="{6E9CBA06-E0DC-0247-8A6A-D945E46F45FB}" destId="{A81430BA-70F2-BF45-A517-0202BC083D3A}" srcOrd="0" destOrd="0" presId="urn:microsoft.com/office/officeart/2005/8/layout/lProcess2"/>
    <dgm:cxn modelId="{5C5CCB56-A679-6E4E-8E80-DC51208E0BF1}" type="presParOf" srcId="{6E9CBA06-E0DC-0247-8A6A-D945E46F45FB}" destId="{0B491F92-44FF-134F-AD74-A00C5BE53F5D}" srcOrd="1" destOrd="0" presId="urn:microsoft.com/office/officeart/2005/8/layout/lProcess2"/>
    <dgm:cxn modelId="{B9AD2115-C895-274D-B2BC-846539E54706}" type="presParOf" srcId="{6E9CBA06-E0DC-0247-8A6A-D945E46F45FB}" destId="{CC989060-264B-074A-B9F6-18EEEA9906F8}" srcOrd="2" destOrd="0" presId="urn:microsoft.com/office/officeart/2005/8/layout/lProcess2"/>
    <dgm:cxn modelId="{F7DB61A0-2727-3D40-8BB4-1920E20571B6}" type="presParOf" srcId="{3477B2FE-34A7-5141-8EEC-CE3BDA6AF662}" destId="{0F934F5D-EB0D-364E-A146-CC6A975DC8A2}" srcOrd="5" destOrd="0" presId="urn:microsoft.com/office/officeart/2005/8/layout/lProcess2"/>
    <dgm:cxn modelId="{092E127C-0683-B34A-9F57-D498A82FD74E}" type="presParOf" srcId="{3477B2FE-34A7-5141-8EEC-CE3BDA6AF662}" destId="{C6907724-CCD1-EA45-8273-852899CF8148}" srcOrd="6" destOrd="0" presId="urn:microsoft.com/office/officeart/2005/8/layout/lProcess2"/>
    <dgm:cxn modelId="{33AFFD9D-4006-4F41-9DC1-9B1B6DC3EB20}" type="presParOf" srcId="{C6907724-CCD1-EA45-8273-852899CF8148}" destId="{F7C2AAFC-7BD8-0042-8CFA-87C6776F36F0}" srcOrd="0" destOrd="0" presId="urn:microsoft.com/office/officeart/2005/8/layout/lProcess2"/>
    <dgm:cxn modelId="{BF983644-EA9D-694F-8BE1-B82D95B183D0}" type="presParOf" srcId="{C6907724-CCD1-EA45-8273-852899CF8148}" destId="{E1CCBE16-ECE6-5541-8135-C0ACC3217A8F}" srcOrd="1" destOrd="0" presId="urn:microsoft.com/office/officeart/2005/8/layout/lProcess2"/>
    <dgm:cxn modelId="{335C5A67-8F9C-2143-B1CB-194EB801507F}" type="presParOf" srcId="{C6907724-CCD1-EA45-8273-852899CF8148}" destId="{B705A890-3493-4848-AB45-AD7B8D64F333}" srcOrd="2" destOrd="0" presId="urn:microsoft.com/office/officeart/2005/8/layout/lProcess2"/>
    <dgm:cxn modelId="{14F91DD3-85D6-284A-B108-C5B9DA8E365F}" type="presParOf" srcId="{B705A890-3493-4848-AB45-AD7B8D64F333}" destId="{B12B6337-6A6F-444F-AA29-63EDA386E44C}" srcOrd="0" destOrd="0" presId="urn:microsoft.com/office/officeart/2005/8/layout/lProcess2"/>
    <dgm:cxn modelId="{E0FD8B5B-DCD3-E940-AF6D-F518A7FB79BE}" type="presParOf" srcId="{B12B6337-6A6F-444F-AA29-63EDA386E44C}" destId="{3FA7F590-FB06-4247-AE1B-7AB82039DED0}" srcOrd="0" destOrd="0" presId="urn:microsoft.com/office/officeart/2005/8/layout/lProcess2"/>
    <dgm:cxn modelId="{39061207-8965-1A41-BFE2-7CC8FE509F5E}" type="presParOf" srcId="{B12B6337-6A6F-444F-AA29-63EDA386E44C}" destId="{B13ED319-F7A7-2543-88F4-1AD619EA45F0}" srcOrd="1" destOrd="0" presId="urn:microsoft.com/office/officeart/2005/8/layout/lProcess2"/>
    <dgm:cxn modelId="{163DC67E-3575-4943-AF38-BCBEAD003FFD}" type="presParOf" srcId="{B12B6337-6A6F-444F-AA29-63EDA386E44C}" destId="{EE68B635-38ED-3B4C-9AFA-3643A9558F8A}" srcOrd="2" destOrd="0" presId="urn:microsoft.com/office/officeart/2005/8/layout/lProcess2"/>
    <dgm:cxn modelId="{07715943-C48C-1040-A13D-4CA37327D089}" type="presParOf" srcId="{3477B2FE-34A7-5141-8EEC-CE3BDA6AF662}" destId="{983415CC-06C9-9F4C-8D7D-473B53C55C99}" srcOrd="7" destOrd="0" presId="urn:microsoft.com/office/officeart/2005/8/layout/lProcess2"/>
    <dgm:cxn modelId="{0C101B05-13E2-EB4E-A98A-F31FC4B16BAD}" type="presParOf" srcId="{3477B2FE-34A7-5141-8EEC-CE3BDA6AF662}" destId="{C22EB265-F2C8-F243-9DDA-51D1F8A11F8F}" srcOrd="8" destOrd="0" presId="urn:microsoft.com/office/officeart/2005/8/layout/lProcess2"/>
    <dgm:cxn modelId="{D2509404-ED9C-2D4A-80CB-DED6ACCB6476}" type="presParOf" srcId="{C22EB265-F2C8-F243-9DDA-51D1F8A11F8F}" destId="{1BB22605-05EF-9C4A-8553-72E66895EAB6}" srcOrd="0" destOrd="0" presId="urn:microsoft.com/office/officeart/2005/8/layout/lProcess2"/>
    <dgm:cxn modelId="{9ED6BE69-7A01-594C-BAE5-042671A8F214}" type="presParOf" srcId="{C22EB265-F2C8-F243-9DDA-51D1F8A11F8F}" destId="{5FED82DD-E29B-DE4D-B1EB-16DD4AA8910D}" srcOrd="1" destOrd="0" presId="urn:microsoft.com/office/officeart/2005/8/layout/lProcess2"/>
    <dgm:cxn modelId="{33289DF8-ACD8-F245-9CFC-08004B588F5A}" type="presParOf" srcId="{C22EB265-F2C8-F243-9DDA-51D1F8A11F8F}" destId="{4EF6BABA-1AC2-374C-8773-DCC75F75A531}" srcOrd="2" destOrd="0" presId="urn:microsoft.com/office/officeart/2005/8/layout/lProcess2"/>
    <dgm:cxn modelId="{6A65C6FF-D748-4E40-BB2A-CAF0B079AA6A}" type="presParOf" srcId="{4EF6BABA-1AC2-374C-8773-DCC75F75A531}" destId="{986D810F-FEE4-C740-95F5-09AF322FAFF3}" srcOrd="0" destOrd="0" presId="urn:microsoft.com/office/officeart/2005/8/layout/lProcess2"/>
    <dgm:cxn modelId="{45690623-B4CE-9540-B9E8-193E65B55BA6}" type="presParOf" srcId="{986D810F-FEE4-C740-95F5-09AF322FAFF3}" destId="{C46A6865-2A13-F842-90FC-8E7F50B24EC2}" srcOrd="0" destOrd="0" presId="urn:microsoft.com/office/officeart/2005/8/layout/lProcess2"/>
    <dgm:cxn modelId="{55C6DB0A-8A60-9B4D-8CF8-F4C886CB21F9}" type="presParOf" srcId="{986D810F-FEE4-C740-95F5-09AF322FAFF3}" destId="{07B9D8C5-ABBA-FC4F-B262-718AFDC5A156}" srcOrd="1" destOrd="0" presId="urn:microsoft.com/office/officeart/2005/8/layout/lProcess2"/>
    <dgm:cxn modelId="{02958209-6CFF-5543-A93F-69A4397C5BB1}" type="presParOf" srcId="{986D810F-FEE4-C740-95F5-09AF322FAFF3}" destId="{66C9A2FE-6EC1-AE4D-A37A-8AF840B3B2E9}" srcOrd="2" destOrd="0" presId="urn:microsoft.com/office/officeart/2005/8/layout/lProcess2"/>
    <dgm:cxn modelId="{73E7DB85-4BC8-AC4D-A8E0-9119FFB7F810}" type="presParOf" srcId="{986D810F-FEE4-C740-95F5-09AF322FAFF3}" destId="{81B2AF15-511D-9240-A4B8-F43DC08B51CF}" srcOrd="3" destOrd="0" presId="urn:microsoft.com/office/officeart/2005/8/layout/lProcess2"/>
    <dgm:cxn modelId="{869513EA-8709-8749-8E06-0AC544BF8A90}" type="presParOf" srcId="{986D810F-FEE4-C740-95F5-09AF322FAFF3}" destId="{6F493414-F17D-2E4D-BD89-B99C20C72661}" srcOrd="4" destOrd="0" presId="urn:microsoft.com/office/officeart/2005/8/layout/lProcess2"/>
    <dgm:cxn modelId="{44DF4539-AA57-954E-A792-EF969A0015B3}" type="presParOf" srcId="{3477B2FE-34A7-5141-8EEC-CE3BDA6AF662}" destId="{1BEF855F-A48E-E643-AB00-9BAAD381EB28}" srcOrd="9" destOrd="0" presId="urn:microsoft.com/office/officeart/2005/8/layout/lProcess2"/>
    <dgm:cxn modelId="{C7763736-D698-9A4A-9D66-8D042BD80869}" type="presParOf" srcId="{3477B2FE-34A7-5141-8EEC-CE3BDA6AF662}" destId="{731C7B1A-6B74-6246-AB89-E07AEA6FEB8F}" srcOrd="10" destOrd="0" presId="urn:microsoft.com/office/officeart/2005/8/layout/lProcess2"/>
    <dgm:cxn modelId="{3B05C432-7795-684A-B292-C1CFDF599F2F}" type="presParOf" srcId="{731C7B1A-6B74-6246-AB89-E07AEA6FEB8F}" destId="{49F1EF62-AF95-E84E-B8A0-714F7DF1B946}" srcOrd="0" destOrd="0" presId="urn:microsoft.com/office/officeart/2005/8/layout/lProcess2"/>
    <dgm:cxn modelId="{368C98CE-A015-A04A-98D4-B39157984491}" type="presParOf" srcId="{731C7B1A-6B74-6246-AB89-E07AEA6FEB8F}" destId="{B4F389CE-04F7-B941-8BBD-C7FB83C54B0C}" srcOrd="1" destOrd="0" presId="urn:microsoft.com/office/officeart/2005/8/layout/lProcess2"/>
    <dgm:cxn modelId="{965E86BB-51DE-A84D-9F04-B7793CDCA9B6}" type="presParOf" srcId="{731C7B1A-6B74-6246-AB89-E07AEA6FEB8F}" destId="{1F2884A5-B9C2-E641-9838-FE0AFAE88452}" srcOrd="2" destOrd="0" presId="urn:microsoft.com/office/officeart/2005/8/layout/lProcess2"/>
    <dgm:cxn modelId="{2133559B-0272-F34C-9857-A2623F038B17}" type="presParOf" srcId="{1F2884A5-B9C2-E641-9838-FE0AFAE88452}" destId="{6918AFE5-A25D-BB44-BD6E-E850B34D3EBC}" srcOrd="0" destOrd="0" presId="urn:microsoft.com/office/officeart/2005/8/layout/lProcess2"/>
    <dgm:cxn modelId="{77D65D4B-7856-4849-A13C-9F34C2B74BDA}" type="presParOf" srcId="{6918AFE5-A25D-BB44-BD6E-E850B34D3EBC}" destId="{704FE626-FF97-284B-AFCB-9074F7A3DF3F}" srcOrd="0" destOrd="0" presId="urn:microsoft.com/office/officeart/2005/8/layout/lProcess2"/>
    <dgm:cxn modelId="{BEF3131D-40FB-2D48-A465-BF02849521C5}" type="presParOf" srcId="{6918AFE5-A25D-BB44-BD6E-E850B34D3EBC}" destId="{64CDC722-ACD9-E646-8A08-6C5ADEB43440}" srcOrd="1" destOrd="0" presId="urn:microsoft.com/office/officeart/2005/8/layout/lProcess2"/>
    <dgm:cxn modelId="{21F6BE59-917E-9C43-9025-0C9CFFC963F5}" type="presParOf" srcId="{6918AFE5-A25D-BB44-BD6E-E850B34D3EBC}" destId="{4EF56537-966D-8944-9D53-A06BD367576D}" srcOrd="2" destOrd="0" presId="urn:microsoft.com/office/officeart/2005/8/layout/lProcess2"/>
    <dgm:cxn modelId="{051DBCC6-3032-E94A-8141-6F498187197F}" type="presParOf" srcId="{3477B2FE-34A7-5141-8EEC-CE3BDA6AF662}" destId="{61D872A4-98A8-254E-8480-A704EEC90CFC}" srcOrd="11" destOrd="0" presId="urn:microsoft.com/office/officeart/2005/8/layout/lProcess2"/>
    <dgm:cxn modelId="{8B92D3A8-70FB-DE46-9AAD-BF6C07F41FC2}" type="presParOf" srcId="{3477B2FE-34A7-5141-8EEC-CE3BDA6AF662}" destId="{D9130018-C427-0840-85CD-D3ABDDB114EE}" srcOrd="12" destOrd="0" presId="urn:microsoft.com/office/officeart/2005/8/layout/lProcess2"/>
    <dgm:cxn modelId="{198E076C-CE40-F849-B2CA-942057BE6FAA}" type="presParOf" srcId="{D9130018-C427-0840-85CD-D3ABDDB114EE}" destId="{230537F9-D8C4-6048-A16E-D9E48CC0F930}" srcOrd="0" destOrd="0" presId="urn:microsoft.com/office/officeart/2005/8/layout/lProcess2"/>
    <dgm:cxn modelId="{940C70DC-5586-B448-86D4-12D1B0CA6381}" type="presParOf" srcId="{D9130018-C427-0840-85CD-D3ABDDB114EE}" destId="{656A00C0-C41B-8545-A593-F0DA7904B7B7}" srcOrd="1" destOrd="0" presId="urn:microsoft.com/office/officeart/2005/8/layout/lProcess2"/>
    <dgm:cxn modelId="{F1B5EFE5-C3DC-FE4C-9716-838E3E4BE88C}" type="presParOf" srcId="{D9130018-C427-0840-85CD-D3ABDDB114EE}" destId="{E34F0775-797A-8447-BC5E-EF12A05AB201}" srcOrd="2" destOrd="0" presId="urn:microsoft.com/office/officeart/2005/8/layout/lProcess2"/>
    <dgm:cxn modelId="{2011EF83-C583-CE4D-A69A-565BB67DF999}" type="presParOf" srcId="{E34F0775-797A-8447-BC5E-EF12A05AB201}" destId="{0074D58F-0933-234F-AE6C-4B5CB15C66FD}" srcOrd="0" destOrd="0" presId="urn:microsoft.com/office/officeart/2005/8/layout/lProcess2"/>
    <dgm:cxn modelId="{42D600F2-7F1D-C546-AFFA-E314A0DFFCA1}" type="presParOf" srcId="{0074D58F-0933-234F-AE6C-4B5CB15C66FD}" destId="{40D8D90F-0386-E043-B6FA-38EE65A29DE7}" srcOrd="0" destOrd="0" presId="urn:microsoft.com/office/officeart/2005/8/layout/lProcess2"/>
    <dgm:cxn modelId="{B92F2E88-147E-974D-9AC8-827664446775}" type="presParOf" srcId="{0074D58F-0933-234F-AE6C-4B5CB15C66FD}" destId="{45BA9653-3133-EF4B-9233-88DE0BB37ED6}" srcOrd="1" destOrd="0" presId="urn:microsoft.com/office/officeart/2005/8/layout/lProcess2"/>
    <dgm:cxn modelId="{1CDC017D-8597-B84F-9EC4-BB8084203BE4}" type="presParOf" srcId="{0074D58F-0933-234F-AE6C-4B5CB15C66FD}" destId="{2125A3A4-EB66-0845-9D5E-FDF8388C5764}" srcOrd="2" destOrd="0" presId="urn:microsoft.com/office/officeart/2005/8/layout/lProcess2"/>
    <dgm:cxn modelId="{8E73BBB8-49E3-DD48-BE88-25EF0F0CC94A}" type="presParOf" srcId="{0074D58F-0933-234F-AE6C-4B5CB15C66FD}" destId="{C46AE129-A110-D842-B29A-D46C82414ACB}" srcOrd="3" destOrd="0" presId="urn:microsoft.com/office/officeart/2005/8/layout/lProcess2"/>
    <dgm:cxn modelId="{09F8CD20-1F2A-3C40-B444-F91AEA6CD65D}" type="presParOf" srcId="{0074D58F-0933-234F-AE6C-4B5CB15C66FD}" destId="{A1F5C25E-0FCC-1C45-A2FF-3FC301D16FF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C11457-098D-D546-8888-61B94352D02B}" type="doc">
      <dgm:prSet loTypeId="urn:microsoft.com/office/officeart/2005/8/layout/hProcess11" loCatId="process" qsTypeId="urn:microsoft.com/office/officeart/2005/8/quickstyle/simple1" qsCatId="simple" csTypeId="urn:microsoft.com/office/officeart/2005/8/colors/accent1_2" csCatId="accent1" phldr="1"/>
      <dgm:spPr/>
    </dgm:pt>
    <dgm:pt modelId="{FAF78D08-82E2-5A4F-B604-5DF85C2C8E19}">
      <dgm:prSet phldrT="[Text]" custT="1"/>
      <dgm:spPr/>
      <dgm:t>
        <a:bodyPr/>
        <a:lstStyle/>
        <a:p>
          <a:r>
            <a:rPr lang="en-GB" sz="2400" dirty="0"/>
            <a:t>THANK </a:t>
          </a:r>
        </a:p>
      </dgm:t>
    </dgm:pt>
    <dgm:pt modelId="{C3C19F7A-A388-CD4E-BC15-093775153656}" type="parTrans" cxnId="{13045A7D-28C6-D146-AAAC-D25B8F89C288}">
      <dgm:prSet/>
      <dgm:spPr/>
      <dgm:t>
        <a:bodyPr/>
        <a:lstStyle/>
        <a:p>
          <a:endParaRPr lang="en-GB" sz="3200"/>
        </a:p>
      </dgm:t>
    </dgm:pt>
    <dgm:pt modelId="{2295EB49-8BDF-DC4E-A5C6-570E04791BC8}" type="sibTrans" cxnId="{13045A7D-28C6-D146-AAAC-D25B8F89C288}">
      <dgm:prSet/>
      <dgm:spPr/>
      <dgm:t>
        <a:bodyPr/>
        <a:lstStyle/>
        <a:p>
          <a:endParaRPr lang="en-GB" sz="3200"/>
        </a:p>
      </dgm:t>
    </dgm:pt>
    <dgm:pt modelId="{CC2ED394-03FA-DB4A-A3B4-1E7E2D1EF111}">
      <dgm:prSet phldrT="[Text]" custT="1"/>
      <dgm:spPr/>
      <dgm:t>
        <a:bodyPr/>
        <a:lstStyle/>
        <a:p>
          <a:r>
            <a:rPr lang="en-GB" sz="2400" dirty="0"/>
            <a:t>YOU</a:t>
          </a:r>
        </a:p>
      </dgm:t>
    </dgm:pt>
    <dgm:pt modelId="{F5B96AA5-66E4-C544-8CE4-4A4E90D5D96B}" type="parTrans" cxnId="{C1A9259A-6486-ED48-B27F-C0C8F310D022}">
      <dgm:prSet/>
      <dgm:spPr/>
      <dgm:t>
        <a:bodyPr/>
        <a:lstStyle/>
        <a:p>
          <a:endParaRPr lang="en-GB" sz="3200"/>
        </a:p>
      </dgm:t>
    </dgm:pt>
    <dgm:pt modelId="{F07BE1B1-A82D-9248-8426-0DCB58229022}" type="sibTrans" cxnId="{C1A9259A-6486-ED48-B27F-C0C8F310D022}">
      <dgm:prSet/>
      <dgm:spPr/>
      <dgm:t>
        <a:bodyPr/>
        <a:lstStyle/>
        <a:p>
          <a:endParaRPr lang="en-GB" sz="3200"/>
        </a:p>
      </dgm:t>
    </dgm:pt>
    <dgm:pt modelId="{360023B6-23B0-E544-9BC1-5AF2710898B3}">
      <dgm:prSet phldrT="[Text]" custT="1"/>
      <dgm:spPr/>
      <dgm:t>
        <a:bodyPr/>
        <a:lstStyle/>
        <a:p>
          <a:r>
            <a:rPr lang="en-GB" sz="2400" dirty="0"/>
            <a:t>ENJOY </a:t>
          </a:r>
        </a:p>
      </dgm:t>
    </dgm:pt>
    <dgm:pt modelId="{F47DC151-FD48-9040-9286-206660F9DB95}" type="parTrans" cxnId="{85A248A7-ABDB-DB41-8ED3-41B6817A9ED6}">
      <dgm:prSet/>
      <dgm:spPr/>
      <dgm:t>
        <a:bodyPr/>
        <a:lstStyle/>
        <a:p>
          <a:endParaRPr lang="en-GB" sz="3200"/>
        </a:p>
      </dgm:t>
    </dgm:pt>
    <dgm:pt modelId="{3C96C262-644C-B04D-AD72-A2F38EF13680}" type="sibTrans" cxnId="{85A248A7-ABDB-DB41-8ED3-41B6817A9ED6}">
      <dgm:prSet/>
      <dgm:spPr/>
      <dgm:t>
        <a:bodyPr/>
        <a:lstStyle/>
        <a:p>
          <a:endParaRPr lang="en-GB" sz="3200"/>
        </a:p>
      </dgm:t>
    </dgm:pt>
    <dgm:pt modelId="{DFCAC83C-E631-DE4A-9D47-7DB1F0FDEBD3}">
      <dgm:prSet custT="1"/>
      <dgm:spPr/>
      <dgm:t>
        <a:bodyPr/>
        <a:lstStyle/>
        <a:p>
          <a:r>
            <a:rPr lang="en-GB" sz="2400" dirty="0"/>
            <a:t>YOUR</a:t>
          </a:r>
        </a:p>
      </dgm:t>
    </dgm:pt>
    <dgm:pt modelId="{E091BDB0-4861-5E4D-A5A4-31EBFA507193}" type="parTrans" cxnId="{B12D61CF-395A-FF40-A28E-DC304B27C35A}">
      <dgm:prSet/>
      <dgm:spPr/>
      <dgm:t>
        <a:bodyPr/>
        <a:lstStyle/>
        <a:p>
          <a:endParaRPr lang="en-GB" sz="3200"/>
        </a:p>
      </dgm:t>
    </dgm:pt>
    <dgm:pt modelId="{D3A93A46-A34A-3747-8842-B4E25D7D5CC8}" type="sibTrans" cxnId="{B12D61CF-395A-FF40-A28E-DC304B27C35A}">
      <dgm:prSet/>
      <dgm:spPr/>
      <dgm:t>
        <a:bodyPr/>
        <a:lstStyle/>
        <a:p>
          <a:endParaRPr lang="en-GB" sz="3200"/>
        </a:p>
      </dgm:t>
    </dgm:pt>
    <dgm:pt modelId="{4AF50B7E-F686-B045-A330-12D90B2B9927}">
      <dgm:prSet custT="1"/>
      <dgm:spPr/>
      <dgm:t>
        <a:bodyPr/>
        <a:lstStyle/>
        <a:p>
          <a:r>
            <a:rPr lang="en-GB" sz="2400" dirty="0"/>
            <a:t>CLASS</a:t>
          </a:r>
        </a:p>
      </dgm:t>
    </dgm:pt>
    <dgm:pt modelId="{9F12B135-047B-5D4B-9178-2A9EAE701B91}" type="parTrans" cxnId="{AA7BFB13-64A6-7244-A20C-E6E1175051AE}">
      <dgm:prSet/>
      <dgm:spPr/>
      <dgm:t>
        <a:bodyPr/>
        <a:lstStyle/>
        <a:p>
          <a:endParaRPr lang="en-GB" sz="3200"/>
        </a:p>
      </dgm:t>
    </dgm:pt>
    <dgm:pt modelId="{C4DA24A5-001D-D249-AB95-C6339F7680BF}" type="sibTrans" cxnId="{AA7BFB13-64A6-7244-A20C-E6E1175051AE}">
      <dgm:prSet/>
      <dgm:spPr/>
      <dgm:t>
        <a:bodyPr/>
        <a:lstStyle/>
        <a:p>
          <a:endParaRPr lang="en-GB" sz="3200"/>
        </a:p>
      </dgm:t>
    </dgm:pt>
    <dgm:pt modelId="{F57167F3-9256-DC43-AD04-47A449D0AC0E}" type="pres">
      <dgm:prSet presAssocID="{35C11457-098D-D546-8888-61B94352D02B}" presName="Name0" presStyleCnt="0">
        <dgm:presLayoutVars>
          <dgm:dir/>
          <dgm:resizeHandles val="exact"/>
        </dgm:presLayoutVars>
      </dgm:prSet>
      <dgm:spPr/>
    </dgm:pt>
    <dgm:pt modelId="{EC9E6633-1A61-C940-BE50-5550DCD421D9}" type="pres">
      <dgm:prSet presAssocID="{35C11457-098D-D546-8888-61B94352D02B}" presName="arrow" presStyleLbl="bgShp" presStyleIdx="0" presStyleCnt="1" custLinFactY="200000" custLinFactNeighborY="231597"/>
      <dgm:spPr/>
    </dgm:pt>
    <dgm:pt modelId="{D04DD3A5-2CEC-F640-9DBF-7A3CF97000EC}" type="pres">
      <dgm:prSet presAssocID="{35C11457-098D-D546-8888-61B94352D02B}" presName="points" presStyleCnt="0"/>
      <dgm:spPr/>
    </dgm:pt>
    <dgm:pt modelId="{7B63FBD8-A60E-374A-A605-E7F351EEAB0B}" type="pres">
      <dgm:prSet presAssocID="{FAF78D08-82E2-5A4F-B604-5DF85C2C8E19}" presName="compositeA" presStyleCnt="0"/>
      <dgm:spPr/>
    </dgm:pt>
    <dgm:pt modelId="{3CFCE847-066C-944E-AABD-D779ECBB2BF6}" type="pres">
      <dgm:prSet presAssocID="{FAF78D08-82E2-5A4F-B604-5DF85C2C8E19}" presName="textA" presStyleLbl="revTx" presStyleIdx="0" presStyleCnt="5" custScaleX="416027">
        <dgm:presLayoutVars>
          <dgm:bulletEnabled val="1"/>
        </dgm:presLayoutVars>
      </dgm:prSet>
      <dgm:spPr/>
    </dgm:pt>
    <dgm:pt modelId="{9A4174C4-1266-044F-AF85-7A2229B3F087}" type="pres">
      <dgm:prSet presAssocID="{FAF78D08-82E2-5A4F-B604-5DF85C2C8E19}" presName="circleA" presStyleLbl="node1" presStyleIdx="0" presStyleCnt="5"/>
      <dgm:spPr/>
    </dgm:pt>
    <dgm:pt modelId="{87189998-7E01-874C-A79C-59AC461017E8}" type="pres">
      <dgm:prSet presAssocID="{FAF78D08-82E2-5A4F-B604-5DF85C2C8E19}" presName="spaceA" presStyleCnt="0"/>
      <dgm:spPr/>
    </dgm:pt>
    <dgm:pt modelId="{4A78680F-A751-DE4F-9435-BA59113B4C30}" type="pres">
      <dgm:prSet presAssocID="{2295EB49-8BDF-DC4E-A5C6-570E04791BC8}" presName="space" presStyleCnt="0"/>
      <dgm:spPr/>
    </dgm:pt>
    <dgm:pt modelId="{337488AA-42DA-5D45-9EA7-EEA9CB51A16F}" type="pres">
      <dgm:prSet presAssocID="{CC2ED394-03FA-DB4A-A3B4-1E7E2D1EF111}" presName="compositeB" presStyleCnt="0"/>
      <dgm:spPr/>
    </dgm:pt>
    <dgm:pt modelId="{964BE09C-C4FD-3D4F-8CF2-A277CAD8A1E2}" type="pres">
      <dgm:prSet presAssocID="{CC2ED394-03FA-DB4A-A3B4-1E7E2D1EF111}" presName="textB" presStyleLbl="revTx" presStyleIdx="1" presStyleCnt="5" custScaleX="375428">
        <dgm:presLayoutVars>
          <dgm:bulletEnabled val="1"/>
        </dgm:presLayoutVars>
      </dgm:prSet>
      <dgm:spPr/>
    </dgm:pt>
    <dgm:pt modelId="{3628B247-EEFA-124F-9507-D408AA8C3AAD}" type="pres">
      <dgm:prSet presAssocID="{CC2ED394-03FA-DB4A-A3B4-1E7E2D1EF111}" presName="circleB" presStyleLbl="node1" presStyleIdx="1" presStyleCnt="5"/>
      <dgm:spPr/>
    </dgm:pt>
    <dgm:pt modelId="{DA4A7688-E0E2-9645-9E14-0613F994BF43}" type="pres">
      <dgm:prSet presAssocID="{CC2ED394-03FA-DB4A-A3B4-1E7E2D1EF111}" presName="spaceB" presStyleCnt="0"/>
      <dgm:spPr/>
    </dgm:pt>
    <dgm:pt modelId="{E68FCFD4-7314-5744-8BAB-F2B96AECAE7C}" type="pres">
      <dgm:prSet presAssocID="{F07BE1B1-A82D-9248-8426-0DCB58229022}" presName="space" presStyleCnt="0"/>
      <dgm:spPr/>
    </dgm:pt>
    <dgm:pt modelId="{AFB9AF32-F3BE-C141-9B7A-B517FCAF0622}" type="pres">
      <dgm:prSet presAssocID="{360023B6-23B0-E544-9BC1-5AF2710898B3}" presName="compositeA" presStyleCnt="0"/>
      <dgm:spPr/>
    </dgm:pt>
    <dgm:pt modelId="{C1B6E993-177E-B44A-BC2D-0B59F3E6C96E}" type="pres">
      <dgm:prSet presAssocID="{360023B6-23B0-E544-9BC1-5AF2710898B3}" presName="textA" presStyleLbl="revTx" presStyleIdx="2" presStyleCnt="5" custScaleX="556351">
        <dgm:presLayoutVars>
          <dgm:bulletEnabled val="1"/>
        </dgm:presLayoutVars>
      </dgm:prSet>
      <dgm:spPr/>
    </dgm:pt>
    <dgm:pt modelId="{850D68E6-56FF-C14B-BDB4-FCC38B26DE4A}" type="pres">
      <dgm:prSet presAssocID="{360023B6-23B0-E544-9BC1-5AF2710898B3}" presName="circleA" presStyleLbl="node1" presStyleIdx="2" presStyleCnt="5"/>
      <dgm:spPr/>
    </dgm:pt>
    <dgm:pt modelId="{0BD4A27D-C172-9D44-87A6-4813240E5118}" type="pres">
      <dgm:prSet presAssocID="{360023B6-23B0-E544-9BC1-5AF2710898B3}" presName="spaceA" presStyleCnt="0"/>
      <dgm:spPr/>
    </dgm:pt>
    <dgm:pt modelId="{FF63BA13-63A6-A441-A5C3-87CE1FC414B0}" type="pres">
      <dgm:prSet presAssocID="{3C96C262-644C-B04D-AD72-A2F38EF13680}" presName="space" presStyleCnt="0"/>
      <dgm:spPr/>
    </dgm:pt>
    <dgm:pt modelId="{AB172C51-939C-2747-8833-AEC510EDEB4C}" type="pres">
      <dgm:prSet presAssocID="{DFCAC83C-E631-DE4A-9D47-7DB1F0FDEBD3}" presName="compositeB" presStyleCnt="0"/>
      <dgm:spPr/>
    </dgm:pt>
    <dgm:pt modelId="{3F7B3D38-F595-5B4B-A518-559B868960F0}" type="pres">
      <dgm:prSet presAssocID="{DFCAC83C-E631-DE4A-9D47-7DB1F0FDEBD3}" presName="textB" presStyleLbl="revTx" presStyleIdx="3" presStyleCnt="5" custScaleX="413332">
        <dgm:presLayoutVars>
          <dgm:bulletEnabled val="1"/>
        </dgm:presLayoutVars>
      </dgm:prSet>
      <dgm:spPr/>
    </dgm:pt>
    <dgm:pt modelId="{2A567237-6A43-D24C-B4FD-BFE6D09A7A12}" type="pres">
      <dgm:prSet presAssocID="{DFCAC83C-E631-DE4A-9D47-7DB1F0FDEBD3}" presName="circleB" presStyleLbl="node1" presStyleIdx="3" presStyleCnt="5"/>
      <dgm:spPr/>
    </dgm:pt>
    <dgm:pt modelId="{17D9770A-3C14-3B49-B699-A820AE4BC5E1}" type="pres">
      <dgm:prSet presAssocID="{DFCAC83C-E631-DE4A-9D47-7DB1F0FDEBD3}" presName="spaceB" presStyleCnt="0"/>
      <dgm:spPr/>
    </dgm:pt>
    <dgm:pt modelId="{0E8626D0-E26F-3C43-949E-3745D341180F}" type="pres">
      <dgm:prSet presAssocID="{D3A93A46-A34A-3747-8842-B4E25D7D5CC8}" presName="space" presStyleCnt="0"/>
      <dgm:spPr/>
    </dgm:pt>
    <dgm:pt modelId="{7796F81D-854E-F34E-A9F1-8CC47ED74C09}" type="pres">
      <dgm:prSet presAssocID="{4AF50B7E-F686-B045-A330-12D90B2B9927}" presName="compositeA" presStyleCnt="0"/>
      <dgm:spPr/>
    </dgm:pt>
    <dgm:pt modelId="{86170C19-62AF-174D-B8C4-45C809D761B6}" type="pres">
      <dgm:prSet presAssocID="{4AF50B7E-F686-B045-A330-12D90B2B9927}" presName="textA" presStyleLbl="revTx" presStyleIdx="4" presStyleCnt="5" custScaleX="560913">
        <dgm:presLayoutVars>
          <dgm:bulletEnabled val="1"/>
        </dgm:presLayoutVars>
      </dgm:prSet>
      <dgm:spPr/>
    </dgm:pt>
    <dgm:pt modelId="{B0138954-E96E-2647-B999-BF4A66716D46}" type="pres">
      <dgm:prSet presAssocID="{4AF50B7E-F686-B045-A330-12D90B2B9927}" presName="circleA" presStyleLbl="node1" presStyleIdx="4" presStyleCnt="5"/>
      <dgm:spPr/>
    </dgm:pt>
    <dgm:pt modelId="{AF726169-E063-D94B-8A3F-13A89B2189E8}" type="pres">
      <dgm:prSet presAssocID="{4AF50B7E-F686-B045-A330-12D90B2B9927}" presName="spaceA" presStyleCnt="0"/>
      <dgm:spPr/>
    </dgm:pt>
  </dgm:ptLst>
  <dgm:cxnLst>
    <dgm:cxn modelId="{AA7BFB13-64A6-7244-A20C-E6E1175051AE}" srcId="{35C11457-098D-D546-8888-61B94352D02B}" destId="{4AF50B7E-F686-B045-A330-12D90B2B9927}" srcOrd="4" destOrd="0" parTransId="{9F12B135-047B-5D4B-9178-2A9EAE701B91}" sibTransId="{C4DA24A5-001D-D249-AB95-C6339F7680BF}"/>
    <dgm:cxn modelId="{C46A8963-DA55-E043-89CC-E0FDF3FDB674}" type="presOf" srcId="{DFCAC83C-E631-DE4A-9D47-7DB1F0FDEBD3}" destId="{3F7B3D38-F595-5B4B-A518-559B868960F0}" srcOrd="0" destOrd="0" presId="urn:microsoft.com/office/officeart/2005/8/layout/hProcess11"/>
    <dgm:cxn modelId="{B8001953-DF67-A545-9D1F-301EAD433C30}" type="presOf" srcId="{FAF78D08-82E2-5A4F-B604-5DF85C2C8E19}" destId="{3CFCE847-066C-944E-AABD-D779ECBB2BF6}" srcOrd="0" destOrd="0" presId="urn:microsoft.com/office/officeart/2005/8/layout/hProcess11"/>
    <dgm:cxn modelId="{DFD79279-9D4D-5143-B44B-A5FCDACE7BD7}" type="presOf" srcId="{CC2ED394-03FA-DB4A-A3B4-1E7E2D1EF111}" destId="{964BE09C-C4FD-3D4F-8CF2-A277CAD8A1E2}" srcOrd="0" destOrd="0" presId="urn:microsoft.com/office/officeart/2005/8/layout/hProcess11"/>
    <dgm:cxn modelId="{13045A7D-28C6-D146-AAAC-D25B8F89C288}" srcId="{35C11457-098D-D546-8888-61B94352D02B}" destId="{FAF78D08-82E2-5A4F-B604-5DF85C2C8E19}" srcOrd="0" destOrd="0" parTransId="{C3C19F7A-A388-CD4E-BC15-093775153656}" sibTransId="{2295EB49-8BDF-DC4E-A5C6-570E04791BC8}"/>
    <dgm:cxn modelId="{C1A9259A-6486-ED48-B27F-C0C8F310D022}" srcId="{35C11457-098D-D546-8888-61B94352D02B}" destId="{CC2ED394-03FA-DB4A-A3B4-1E7E2D1EF111}" srcOrd="1" destOrd="0" parTransId="{F5B96AA5-66E4-C544-8CE4-4A4E90D5D96B}" sibTransId="{F07BE1B1-A82D-9248-8426-0DCB58229022}"/>
    <dgm:cxn modelId="{CE33D69E-9D68-D544-982B-3BCB986CDC1F}" type="presOf" srcId="{4AF50B7E-F686-B045-A330-12D90B2B9927}" destId="{86170C19-62AF-174D-B8C4-45C809D761B6}" srcOrd="0" destOrd="0" presId="urn:microsoft.com/office/officeart/2005/8/layout/hProcess11"/>
    <dgm:cxn modelId="{85A248A7-ABDB-DB41-8ED3-41B6817A9ED6}" srcId="{35C11457-098D-D546-8888-61B94352D02B}" destId="{360023B6-23B0-E544-9BC1-5AF2710898B3}" srcOrd="2" destOrd="0" parTransId="{F47DC151-FD48-9040-9286-206660F9DB95}" sibTransId="{3C96C262-644C-B04D-AD72-A2F38EF13680}"/>
    <dgm:cxn modelId="{B60B08CD-C546-5A42-8E77-89BFF7729BC9}" type="presOf" srcId="{35C11457-098D-D546-8888-61B94352D02B}" destId="{F57167F3-9256-DC43-AD04-47A449D0AC0E}" srcOrd="0" destOrd="0" presId="urn:microsoft.com/office/officeart/2005/8/layout/hProcess11"/>
    <dgm:cxn modelId="{B12D61CF-395A-FF40-A28E-DC304B27C35A}" srcId="{35C11457-098D-D546-8888-61B94352D02B}" destId="{DFCAC83C-E631-DE4A-9D47-7DB1F0FDEBD3}" srcOrd="3" destOrd="0" parTransId="{E091BDB0-4861-5E4D-A5A4-31EBFA507193}" sibTransId="{D3A93A46-A34A-3747-8842-B4E25D7D5CC8}"/>
    <dgm:cxn modelId="{90B9A1F8-2336-0847-8C82-D283216AF47A}" type="presOf" srcId="{360023B6-23B0-E544-9BC1-5AF2710898B3}" destId="{C1B6E993-177E-B44A-BC2D-0B59F3E6C96E}" srcOrd="0" destOrd="0" presId="urn:microsoft.com/office/officeart/2005/8/layout/hProcess11"/>
    <dgm:cxn modelId="{A63CF320-4667-3945-9387-07AB10C1B026}" type="presParOf" srcId="{F57167F3-9256-DC43-AD04-47A449D0AC0E}" destId="{EC9E6633-1A61-C940-BE50-5550DCD421D9}" srcOrd="0" destOrd="0" presId="urn:microsoft.com/office/officeart/2005/8/layout/hProcess11"/>
    <dgm:cxn modelId="{2FADBD24-C84E-284D-8C09-967233A3C187}" type="presParOf" srcId="{F57167F3-9256-DC43-AD04-47A449D0AC0E}" destId="{D04DD3A5-2CEC-F640-9DBF-7A3CF97000EC}" srcOrd="1" destOrd="0" presId="urn:microsoft.com/office/officeart/2005/8/layout/hProcess11"/>
    <dgm:cxn modelId="{83772D0A-F521-5641-8BC7-F6DECF7EA121}" type="presParOf" srcId="{D04DD3A5-2CEC-F640-9DBF-7A3CF97000EC}" destId="{7B63FBD8-A60E-374A-A605-E7F351EEAB0B}" srcOrd="0" destOrd="0" presId="urn:microsoft.com/office/officeart/2005/8/layout/hProcess11"/>
    <dgm:cxn modelId="{76F6B83D-002C-D546-870A-0066DCED25F0}" type="presParOf" srcId="{7B63FBD8-A60E-374A-A605-E7F351EEAB0B}" destId="{3CFCE847-066C-944E-AABD-D779ECBB2BF6}" srcOrd="0" destOrd="0" presId="urn:microsoft.com/office/officeart/2005/8/layout/hProcess11"/>
    <dgm:cxn modelId="{1D3414C6-4D45-0449-BE6C-754F9FE95D85}" type="presParOf" srcId="{7B63FBD8-A60E-374A-A605-E7F351EEAB0B}" destId="{9A4174C4-1266-044F-AF85-7A2229B3F087}" srcOrd="1" destOrd="0" presId="urn:microsoft.com/office/officeart/2005/8/layout/hProcess11"/>
    <dgm:cxn modelId="{000561A4-8084-3948-B305-65974A30CA1D}" type="presParOf" srcId="{7B63FBD8-A60E-374A-A605-E7F351EEAB0B}" destId="{87189998-7E01-874C-A79C-59AC461017E8}" srcOrd="2" destOrd="0" presId="urn:microsoft.com/office/officeart/2005/8/layout/hProcess11"/>
    <dgm:cxn modelId="{25900151-3F14-2141-A340-159A0A2D39BE}" type="presParOf" srcId="{D04DD3A5-2CEC-F640-9DBF-7A3CF97000EC}" destId="{4A78680F-A751-DE4F-9435-BA59113B4C30}" srcOrd="1" destOrd="0" presId="urn:microsoft.com/office/officeart/2005/8/layout/hProcess11"/>
    <dgm:cxn modelId="{C14E95A2-CA83-C54C-A644-0A39967FA297}" type="presParOf" srcId="{D04DD3A5-2CEC-F640-9DBF-7A3CF97000EC}" destId="{337488AA-42DA-5D45-9EA7-EEA9CB51A16F}" srcOrd="2" destOrd="0" presId="urn:microsoft.com/office/officeart/2005/8/layout/hProcess11"/>
    <dgm:cxn modelId="{92E941F6-C68C-384F-B602-1AF771A0DE4C}" type="presParOf" srcId="{337488AA-42DA-5D45-9EA7-EEA9CB51A16F}" destId="{964BE09C-C4FD-3D4F-8CF2-A277CAD8A1E2}" srcOrd="0" destOrd="0" presId="urn:microsoft.com/office/officeart/2005/8/layout/hProcess11"/>
    <dgm:cxn modelId="{349C99F8-4877-6641-88BC-47C47474064D}" type="presParOf" srcId="{337488AA-42DA-5D45-9EA7-EEA9CB51A16F}" destId="{3628B247-EEFA-124F-9507-D408AA8C3AAD}" srcOrd="1" destOrd="0" presId="urn:microsoft.com/office/officeart/2005/8/layout/hProcess11"/>
    <dgm:cxn modelId="{67D6CEE9-C31B-0746-8299-C76199E818E4}" type="presParOf" srcId="{337488AA-42DA-5D45-9EA7-EEA9CB51A16F}" destId="{DA4A7688-E0E2-9645-9E14-0613F994BF43}" srcOrd="2" destOrd="0" presId="urn:microsoft.com/office/officeart/2005/8/layout/hProcess11"/>
    <dgm:cxn modelId="{5E632532-56DD-CA4A-8FCA-97288ABBB99A}" type="presParOf" srcId="{D04DD3A5-2CEC-F640-9DBF-7A3CF97000EC}" destId="{E68FCFD4-7314-5744-8BAB-F2B96AECAE7C}" srcOrd="3" destOrd="0" presId="urn:microsoft.com/office/officeart/2005/8/layout/hProcess11"/>
    <dgm:cxn modelId="{F1DF3AB7-3310-FD4B-A476-6A2F38FFDD5A}" type="presParOf" srcId="{D04DD3A5-2CEC-F640-9DBF-7A3CF97000EC}" destId="{AFB9AF32-F3BE-C141-9B7A-B517FCAF0622}" srcOrd="4" destOrd="0" presId="urn:microsoft.com/office/officeart/2005/8/layout/hProcess11"/>
    <dgm:cxn modelId="{0697B108-50E2-6840-BF0F-2CCA9F7C171B}" type="presParOf" srcId="{AFB9AF32-F3BE-C141-9B7A-B517FCAF0622}" destId="{C1B6E993-177E-B44A-BC2D-0B59F3E6C96E}" srcOrd="0" destOrd="0" presId="urn:microsoft.com/office/officeart/2005/8/layout/hProcess11"/>
    <dgm:cxn modelId="{A39169A9-8502-9242-921D-28F020340BD7}" type="presParOf" srcId="{AFB9AF32-F3BE-C141-9B7A-B517FCAF0622}" destId="{850D68E6-56FF-C14B-BDB4-FCC38B26DE4A}" srcOrd="1" destOrd="0" presId="urn:microsoft.com/office/officeart/2005/8/layout/hProcess11"/>
    <dgm:cxn modelId="{E6249095-0160-9248-8C42-996228FAE1FB}" type="presParOf" srcId="{AFB9AF32-F3BE-C141-9B7A-B517FCAF0622}" destId="{0BD4A27D-C172-9D44-87A6-4813240E5118}" srcOrd="2" destOrd="0" presId="urn:microsoft.com/office/officeart/2005/8/layout/hProcess11"/>
    <dgm:cxn modelId="{70875E6C-5764-DF45-8AC8-66B44B9D1938}" type="presParOf" srcId="{D04DD3A5-2CEC-F640-9DBF-7A3CF97000EC}" destId="{FF63BA13-63A6-A441-A5C3-87CE1FC414B0}" srcOrd="5" destOrd="0" presId="urn:microsoft.com/office/officeart/2005/8/layout/hProcess11"/>
    <dgm:cxn modelId="{625F5A93-4096-BD47-9AFA-7EB25C77A09C}" type="presParOf" srcId="{D04DD3A5-2CEC-F640-9DBF-7A3CF97000EC}" destId="{AB172C51-939C-2747-8833-AEC510EDEB4C}" srcOrd="6" destOrd="0" presId="urn:microsoft.com/office/officeart/2005/8/layout/hProcess11"/>
    <dgm:cxn modelId="{50882E6E-DB5B-0045-AF81-68EC7D72D1AF}" type="presParOf" srcId="{AB172C51-939C-2747-8833-AEC510EDEB4C}" destId="{3F7B3D38-F595-5B4B-A518-559B868960F0}" srcOrd="0" destOrd="0" presId="urn:microsoft.com/office/officeart/2005/8/layout/hProcess11"/>
    <dgm:cxn modelId="{77A6EECD-A63A-7C4A-BFFB-F12842747400}" type="presParOf" srcId="{AB172C51-939C-2747-8833-AEC510EDEB4C}" destId="{2A567237-6A43-D24C-B4FD-BFE6D09A7A12}" srcOrd="1" destOrd="0" presId="urn:microsoft.com/office/officeart/2005/8/layout/hProcess11"/>
    <dgm:cxn modelId="{3775F8A2-76C7-DB4C-BF6E-09AD7183437D}" type="presParOf" srcId="{AB172C51-939C-2747-8833-AEC510EDEB4C}" destId="{17D9770A-3C14-3B49-B699-A820AE4BC5E1}" srcOrd="2" destOrd="0" presId="urn:microsoft.com/office/officeart/2005/8/layout/hProcess11"/>
    <dgm:cxn modelId="{408108CB-F4E5-C142-BABB-6C6A6BBD00CD}" type="presParOf" srcId="{D04DD3A5-2CEC-F640-9DBF-7A3CF97000EC}" destId="{0E8626D0-E26F-3C43-949E-3745D341180F}" srcOrd="7" destOrd="0" presId="urn:microsoft.com/office/officeart/2005/8/layout/hProcess11"/>
    <dgm:cxn modelId="{8B01CF24-BB56-894A-B7AE-EF280294ED61}" type="presParOf" srcId="{D04DD3A5-2CEC-F640-9DBF-7A3CF97000EC}" destId="{7796F81D-854E-F34E-A9F1-8CC47ED74C09}" srcOrd="8" destOrd="0" presId="urn:microsoft.com/office/officeart/2005/8/layout/hProcess11"/>
    <dgm:cxn modelId="{E525B842-9F79-C547-9431-653C769C7859}" type="presParOf" srcId="{7796F81D-854E-F34E-A9F1-8CC47ED74C09}" destId="{86170C19-62AF-174D-B8C4-45C809D761B6}" srcOrd="0" destOrd="0" presId="urn:microsoft.com/office/officeart/2005/8/layout/hProcess11"/>
    <dgm:cxn modelId="{160F734E-CEB5-DC42-A46A-1B62ED38F294}" type="presParOf" srcId="{7796F81D-854E-F34E-A9F1-8CC47ED74C09}" destId="{B0138954-E96E-2647-B999-BF4A66716D46}" srcOrd="1" destOrd="0" presId="urn:microsoft.com/office/officeart/2005/8/layout/hProcess11"/>
    <dgm:cxn modelId="{228FD8C4-0574-3047-BC02-BE4859A9E5FC}" type="presParOf" srcId="{7796F81D-854E-F34E-A9F1-8CC47ED74C09}" destId="{AF726169-E063-D94B-8A3F-13A89B2189E8}"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BB740-B69F-6445-A3A7-1E459C9CDF0B}">
      <dsp:nvSpPr>
        <dsp:cNvPr id="0" name=""/>
        <dsp:cNvSpPr/>
      </dsp:nvSpPr>
      <dsp:spPr>
        <a:xfrm>
          <a:off x="758190" y="0"/>
          <a:ext cx="5638800" cy="56388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74D99-1E30-A744-AEB9-C4A6EFAA2C4C}">
      <dsp:nvSpPr>
        <dsp:cNvPr id="0" name=""/>
        <dsp:cNvSpPr/>
      </dsp:nvSpPr>
      <dsp:spPr>
        <a:xfrm>
          <a:off x="3577590" y="566908"/>
          <a:ext cx="3665220" cy="6674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AI Deep Learning</a:t>
          </a:r>
        </a:p>
      </dsp:txBody>
      <dsp:txXfrm>
        <a:off x="3610170" y="599488"/>
        <a:ext cx="3600060" cy="602244"/>
      </dsp:txXfrm>
    </dsp:sp>
    <dsp:sp modelId="{8D709247-9F75-B743-A65E-97F859EE841A}">
      <dsp:nvSpPr>
        <dsp:cNvPr id="0" name=""/>
        <dsp:cNvSpPr/>
      </dsp:nvSpPr>
      <dsp:spPr>
        <a:xfrm>
          <a:off x="3577590" y="1317739"/>
          <a:ext cx="3665220" cy="6674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A/B Testing, Experimentation, Simple Machine Learning Algorithm</a:t>
          </a:r>
        </a:p>
      </dsp:txBody>
      <dsp:txXfrm>
        <a:off x="3610170" y="1350319"/>
        <a:ext cx="3600060" cy="602244"/>
      </dsp:txXfrm>
    </dsp:sp>
    <dsp:sp modelId="{FFEAD251-464A-2A43-AD98-DB72CBC47C99}">
      <dsp:nvSpPr>
        <dsp:cNvPr id="0" name=""/>
        <dsp:cNvSpPr/>
      </dsp:nvSpPr>
      <dsp:spPr>
        <a:xfrm>
          <a:off x="3577590" y="2068569"/>
          <a:ext cx="3665220" cy="6674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Analytics, Metrics, Segments, Aggregates, Features, Training Data</a:t>
          </a:r>
        </a:p>
      </dsp:txBody>
      <dsp:txXfrm>
        <a:off x="3610170" y="2101149"/>
        <a:ext cx="3600060" cy="602244"/>
      </dsp:txXfrm>
    </dsp:sp>
    <dsp:sp modelId="{A6599AB0-EBDE-5A44-A910-93BF419152C9}">
      <dsp:nvSpPr>
        <dsp:cNvPr id="0" name=""/>
        <dsp:cNvSpPr/>
      </dsp:nvSpPr>
      <dsp:spPr>
        <a:xfrm>
          <a:off x="3577590" y="2819400"/>
          <a:ext cx="3665220" cy="6674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Cleaning, Anomaly Detection, Preparation</a:t>
          </a:r>
        </a:p>
      </dsp:txBody>
      <dsp:txXfrm>
        <a:off x="3610170" y="2851980"/>
        <a:ext cx="3600060" cy="602244"/>
      </dsp:txXfrm>
    </dsp:sp>
    <dsp:sp modelId="{D6B62B0E-44FF-5945-82BF-5AB95D0226E1}">
      <dsp:nvSpPr>
        <dsp:cNvPr id="0" name=""/>
        <dsp:cNvSpPr/>
      </dsp:nvSpPr>
      <dsp:spPr>
        <a:xfrm>
          <a:off x="3577590" y="3570230"/>
          <a:ext cx="3665220" cy="6674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Reliable Data Flow, Infrastructure, Pipelines, ETL, Structured and unstructured data storage</a:t>
          </a:r>
        </a:p>
      </dsp:txBody>
      <dsp:txXfrm>
        <a:off x="3610170" y="3602810"/>
        <a:ext cx="3600060" cy="602244"/>
      </dsp:txXfrm>
    </dsp:sp>
    <dsp:sp modelId="{8F701F57-7A29-6E47-93C3-17B471114C7E}">
      <dsp:nvSpPr>
        <dsp:cNvPr id="0" name=""/>
        <dsp:cNvSpPr/>
      </dsp:nvSpPr>
      <dsp:spPr>
        <a:xfrm>
          <a:off x="3577590" y="4321060"/>
          <a:ext cx="3665220" cy="6674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Instrumentation, logging, sensors, external data, user generated content</a:t>
          </a:r>
        </a:p>
      </dsp:txBody>
      <dsp:txXfrm>
        <a:off x="3610170" y="4353640"/>
        <a:ext cx="3600060" cy="602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3230F-0EC6-9F48-B2C0-EA68BFE57C38}">
      <dsp:nvSpPr>
        <dsp:cNvPr id="0" name=""/>
        <dsp:cNvSpPr/>
      </dsp:nvSpPr>
      <dsp:spPr>
        <a:xfrm>
          <a:off x="3175000" y="0"/>
          <a:ext cx="1270000" cy="932127"/>
        </a:xfrm>
        <a:prstGeom prst="trapezoid">
          <a:avLst>
            <a:gd name="adj" fmla="val 681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AI/DL  DS Core/ML Engineer</a:t>
          </a:r>
        </a:p>
      </dsp:txBody>
      <dsp:txXfrm>
        <a:off x="3175000" y="0"/>
        <a:ext cx="1270000" cy="932127"/>
      </dsp:txXfrm>
    </dsp:sp>
    <dsp:sp modelId="{912C49D8-68C8-8449-96DC-2DF702BBCA9C}">
      <dsp:nvSpPr>
        <dsp:cNvPr id="0" name=""/>
        <dsp:cNvSpPr/>
      </dsp:nvSpPr>
      <dsp:spPr>
        <a:xfrm>
          <a:off x="2539999" y="932127"/>
          <a:ext cx="2540000" cy="932127"/>
        </a:xfrm>
        <a:prstGeom prst="trapezoid">
          <a:avLst>
            <a:gd name="adj" fmla="val 681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ML (DS)</a:t>
          </a:r>
        </a:p>
      </dsp:txBody>
      <dsp:txXfrm>
        <a:off x="2984499" y="932127"/>
        <a:ext cx="1651000" cy="932127"/>
      </dsp:txXfrm>
    </dsp:sp>
    <dsp:sp modelId="{03773AD7-65C1-6347-A5BA-0FE2F4AB620C}">
      <dsp:nvSpPr>
        <dsp:cNvPr id="0" name=""/>
        <dsp:cNvSpPr/>
      </dsp:nvSpPr>
      <dsp:spPr>
        <a:xfrm>
          <a:off x="1904999" y="1864254"/>
          <a:ext cx="3810000" cy="932127"/>
        </a:xfrm>
        <a:prstGeom prst="trapezoid">
          <a:avLst>
            <a:gd name="adj" fmla="val 681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Data Analytics (DS)</a:t>
          </a:r>
        </a:p>
      </dsp:txBody>
      <dsp:txXfrm>
        <a:off x="2571749" y="1864254"/>
        <a:ext cx="2476500" cy="932127"/>
      </dsp:txXfrm>
    </dsp:sp>
    <dsp:sp modelId="{71264AC4-AEA8-134E-8E40-554538984A92}">
      <dsp:nvSpPr>
        <dsp:cNvPr id="0" name=""/>
        <dsp:cNvSpPr/>
      </dsp:nvSpPr>
      <dsp:spPr>
        <a:xfrm>
          <a:off x="1297025" y="2796381"/>
          <a:ext cx="5025948" cy="932127"/>
        </a:xfrm>
        <a:prstGeom prst="trapezoid">
          <a:avLst>
            <a:gd name="adj" fmla="val 681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Explore/Transform (Data Engineer )</a:t>
          </a:r>
        </a:p>
      </dsp:txBody>
      <dsp:txXfrm>
        <a:off x="2176566" y="2796381"/>
        <a:ext cx="3266866" cy="932127"/>
      </dsp:txXfrm>
    </dsp:sp>
    <dsp:sp modelId="{1BA99FB9-F6E3-7A42-B197-45AB8B065DD9}">
      <dsp:nvSpPr>
        <dsp:cNvPr id="0" name=""/>
        <dsp:cNvSpPr/>
      </dsp:nvSpPr>
      <dsp:spPr>
        <a:xfrm>
          <a:off x="634999" y="3728508"/>
          <a:ext cx="6350000" cy="932127"/>
        </a:xfrm>
        <a:prstGeom prst="trapezoid">
          <a:avLst>
            <a:gd name="adj" fmla="val 681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Move/Store (Data Engineer)</a:t>
          </a:r>
        </a:p>
      </dsp:txBody>
      <dsp:txXfrm>
        <a:off x="1746249" y="3728508"/>
        <a:ext cx="4127500" cy="932127"/>
      </dsp:txXfrm>
    </dsp:sp>
    <dsp:sp modelId="{E81D19A9-D671-2842-8A8A-425C6C0D4354}">
      <dsp:nvSpPr>
        <dsp:cNvPr id="0" name=""/>
        <dsp:cNvSpPr/>
      </dsp:nvSpPr>
      <dsp:spPr>
        <a:xfrm>
          <a:off x="0" y="4660634"/>
          <a:ext cx="7620000" cy="932127"/>
        </a:xfrm>
        <a:prstGeom prst="trapezoid">
          <a:avLst>
            <a:gd name="adj" fmla="val 681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Data Collection (Software Engineer)</a:t>
          </a:r>
        </a:p>
      </dsp:txBody>
      <dsp:txXfrm>
        <a:off x="1333499" y="4660634"/>
        <a:ext cx="4953000" cy="9321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5784F-E231-B04A-AA54-0EFF625C2275}">
      <dsp:nvSpPr>
        <dsp:cNvPr id="0" name=""/>
        <dsp:cNvSpPr/>
      </dsp:nvSpPr>
      <dsp:spPr>
        <a:xfrm>
          <a:off x="5036" y="0"/>
          <a:ext cx="929413" cy="46227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1. Business Problems</a:t>
          </a:r>
        </a:p>
      </dsp:txBody>
      <dsp:txXfrm>
        <a:off x="5036" y="0"/>
        <a:ext cx="929413" cy="1386840"/>
      </dsp:txXfrm>
    </dsp:sp>
    <dsp:sp modelId="{0B20EE69-105B-A146-AF18-DE39BF863778}">
      <dsp:nvSpPr>
        <dsp:cNvPr id="0" name=""/>
        <dsp:cNvSpPr/>
      </dsp:nvSpPr>
      <dsp:spPr>
        <a:xfrm>
          <a:off x="97977" y="1387714"/>
          <a:ext cx="743530" cy="5347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Why?</a:t>
          </a:r>
        </a:p>
      </dsp:txBody>
      <dsp:txXfrm>
        <a:off x="113641" y="1403378"/>
        <a:ext cx="712202" cy="503465"/>
      </dsp:txXfrm>
    </dsp:sp>
    <dsp:sp modelId="{B54A94E0-B991-A644-9795-052A591E6DD1}">
      <dsp:nvSpPr>
        <dsp:cNvPr id="0" name=""/>
        <dsp:cNvSpPr/>
      </dsp:nvSpPr>
      <dsp:spPr>
        <a:xfrm>
          <a:off x="97977" y="2004783"/>
          <a:ext cx="743530" cy="5347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What?</a:t>
          </a:r>
        </a:p>
      </dsp:txBody>
      <dsp:txXfrm>
        <a:off x="113641" y="2020447"/>
        <a:ext cx="712202" cy="503465"/>
      </dsp:txXfrm>
    </dsp:sp>
    <dsp:sp modelId="{30E3A6CA-D93B-D94D-92DD-E0AF87E7FC64}">
      <dsp:nvSpPr>
        <dsp:cNvPr id="0" name=""/>
        <dsp:cNvSpPr/>
      </dsp:nvSpPr>
      <dsp:spPr>
        <a:xfrm>
          <a:off x="97977" y="2621853"/>
          <a:ext cx="743530" cy="5347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When?</a:t>
          </a:r>
        </a:p>
      </dsp:txBody>
      <dsp:txXfrm>
        <a:off x="113641" y="2637517"/>
        <a:ext cx="712202" cy="503465"/>
      </dsp:txXfrm>
    </dsp:sp>
    <dsp:sp modelId="{ED1A3BF3-632D-7B49-8C47-FD775B43FCCD}">
      <dsp:nvSpPr>
        <dsp:cNvPr id="0" name=""/>
        <dsp:cNvSpPr/>
      </dsp:nvSpPr>
      <dsp:spPr>
        <a:xfrm>
          <a:off x="97977" y="3238922"/>
          <a:ext cx="743530" cy="5347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Who?</a:t>
          </a:r>
        </a:p>
      </dsp:txBody>
      <dsp:txXfrm>
        <a:off x="113641" y="3254586"/>
        <a:ext cx="712202" cy="503465"/>
      </dsp:txXfrm>
    </dsp:sp>
    <dsp:sp modelId="{9B6D70EC-FFDE-E64C-A17D-C275AF419569}">
      <dsp:nvSpPr>
        <dsp:cNvPr id="0" name=""/>
        <dsp:cNvSpPr/>
      </dsp:nvSpPr>
      <dsp:spPr>
        <a:xfrm>
          <a:off x="97977" y="3855991"/>
          <a:ext cx="743530" cy="5347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Where?</a:t>
          </a:r>
        </a:p>
      </dsp:txBody>
      <dsp:txXfrm>
        <a:off x="113641" y="3871655"/>
        <a:ext cx="712202" cy="503465"/>
      </dsp:txXfrm>
    </dsp:sp>
    <dsp:sp modelId="{F3B3F33F-E6CC-094A-9DA3-352EA32A9DA3}">
      <dsp:nvSpPr>
        <dsp:cNvPr id="0" name=""/>
        <dsp:cNvSpPr/>
      </dsp:nvSpPr>
      <dsp:spPr>
        <a:xfrm>
          <a:off x="1004155" y="0"/>
          <a:ext cx="929413" cy="46227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2. Data Acquisition</a:t>
          </a:r>
        </a:p>
      </dsp:txBody>
      <dsp:txXfrm>
        <a:off x="1004155" y="0"/>
        <a:ext cx="929413" cy="1386840"/>
      </dsp:txXfrm>
    </dsp:sp>
    <dsp:sp modelId="{F3F7A48D-0C38-954C-84E2-402D1F4F3FF0}">
      <dsp:nvSpPr>
        <dsp:cNvPr id="0" name=""/>
        <dsp:cNvSpPr/>
      </dsp:nvSpPr>
      <dsp:spPr>
        <a:xfrm>
          <a:off x="1097096" y="1387235"/>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Web servers</a:t>
          </a:r>
        </a:p>
      </dsp:txBody>
      <dsp:txXfrm>
        <a:off x="1118873" y="1409012"/>
        <a:ext cx="699976" cy="864641"/>
      </dsp:txXfrm>
    </dsp:sp>
    <dsp:sp modelId="{966E854C-C776-A94C-8A0B-AB23DEF60886}">
      <dsp:nvSpPr>
        <dsp:cNvPr id="0" name=""/>
        <dsp:cNvSpPr/>
      </dsp:nvSpPr>
      <dsp:spPr>
        <a:xfrm>
          <a:off x="1097096" y="2435152"/>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Databases</a:t>
          </a:r>
        </a:p>
      </dsp:txBody>
      <dsp:txXfrm>
        <a:off x="1118873" y="2456929"/>
        <a:ext cx="699976" cy="864641"/>
      </dsp:txXfrm>
    </dsp:sp>
    <dsp:sp modelId="{09AFAE33-81ED-3C48-80F3-1CCF8B95B174}">
      <dsp:nvSpPr>
        <dsp:cNvPr id="0" name=""/>
        <dsp:cNvSpPr/>
      </dsp:nvSpPr>
      <dsp:spPr>
        <a:xfrm>
          <a:off x="1097096" y="3483069"/>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Online repositories</a:t>
          </a:r>
        </a:p>
      </dsp:txBody>
      <dsp:txXfrm>
        <a:off x="1118873" y="3504846"/>
        <a:ext cx="699976" cy="864641"/>
      </dsp:txXfrm>
    </dsp:sp>
    <dsp:sp modelId="{72847429-3490-704B-948F-E7A92B0BA071}">
      <dsp:nvSpPr>
        <dsp:cNvPr id="0" name=""/>
        <dsp:cNvSpPr/>
      </dsp:nvSpPr>
      <dsp:spPr>
        <a:xfrm>
          <a:off x="2003274" y="0"/>
          <a:ext cx="929413" cy="46227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3. Data Preparation</a:t>
          </a:r>
        </a:p>
      </dsp:txBody>
      <dsp:txXfrm>
        <a:off x="2003274" y="0"/>
        <a:ext cx="929413" cy="1386840"/>
      </dsp:txXfrm>
    </dsp:sp>
    <dsp:sp modelId="{A81430BA-70F2-BF45-A517-0202BC083D3A}">
      <dsp:nvSpPr>
        <dsp:cNvPr id="0" name=""/>
        <dsp:cNvSpPr/>
      </dsp:nvSpPr>
      <dsp:spPr>
        <a:xfrm>
          <a:off x="2096215" y="1388194"/>
          <a:ext cx="743530" cy="1393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Data Cleaning</a:t>
          </a:r>
        </a:p>
      </dsp:txBody>
      <dsp:txXfrm>
        <a:off x="2117992" y="1409971"/>
        <a:ext cx="699976" cy="1350283"/>
      </dsp:txXfrm>
    </dsp:sp>
    <dsp:sp modelId="{CC989060-264B-074A-B9F6-18EEEA9906F8}">
      <dsp:nvSpPr>
        <dsp:cNvPr id="0" name=""/>
        <dsp:cNvSpPr/>
      </dsp:nvSpPr>
      <dsp:spPr>
        <a:xfrm>
          <a:off x="2096215" y="2996468"/>
          <a:ext cx="743530" cy="1393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Transformation</a:t>
          </a:r>
        </a:p>
      </dsp:txBody>
      <dsp:txXfrm>
        <a:off x="2117992" y="3018245"/>
        <a:ext cx="699976" cy="1350283"/>
      </dsp:txXfrm>
    </dsp:sp>
    <dsp:sp modelId="{F7C2AAFC-7BD8-0042-8CFA-87C6776F36F0}">
      <dsp:nvSpPr>
        <dsp:cNvPr id="0" name=""/>
        <dsp:cNvSpPr/>
      </dsp:nvSpPr>
      <dsp:spPr>
        <a:xfrm>
          <a:off x="3002393" y="0"/>
          <a:ext cx="929413" cy="46227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4. Exploratory Data Analysis</a:t>
          </a:r>
        </a:p>
      </dsp:txBody>
      <dsp:txXfrm>
        <a:off x="3002393" y="0"/>
        <a:ext cx="929413" cy="1386840"/>
      </dsp:txXfrm>
    </dsp:sp>
    <dsp:sp modelId="{3FA7F590-FB06-4247-AE1B-7AB82039DED0}">
      <dsp:nvSpPr>
        <dsp:cNvPr id="0" name=""/>
        <dsp:cNvSpPr/>
      </dsp:nvSpPr>
      <dsp:spPr>
        <a:xfrm>
          <a:off x="3095334" y="1388194"/>
          <a:ext cx="743530" cy="1393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Feature Extraction</a:t>
          </a:r>
        </a:p>
        <a:p>
          <a:pPr marL="0" lvl="0" indent="0" algn="ctr" defTabSz="355600">
            <a:lnSpc>
              <a:spcPct val="90000"/>
            </a:lnSpc>
            <a:spcBef>
              <a:spcPct val="0"/>
            </a:spcBef>
            <a:spcAft>
              <a:spcPct val="35000"/>
            </a:spcAft>
            <a:buNone/>
          </a:pPr>
          <a:endParaRPr lang="en-GB" sz="800" kern="1200" dirty="0"/>
        </a:p>
      </dsp:txBody>
      <dsp:txXfrm>
        <a:off x="3117111" y="1409971"/>
        <a:ext cx="699976" cy="1350283"/>
      </dsp:txXfrm>
    </dsp:sp>
    <dsp:sp modelId="{EE68B635-38ED-3B4C-9AFA-3643A9558F8A}">
      <dsp:nvSpPr>
        <dsp:cNvPr id="0" name=""/>
        <dsp:cNvSpPr/>
      </dsp:nvSpPr>
      <dsp:spPr>
        <a:xfrm>
          <a:off x="3095334" y="2996468"/>
          <a:ext cx="743530" cy="1393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Feature Selection</a:t>
          </a:r>
        </a:p>
      </dsp:txBody>
      <dsp:txXfrm>
        <a:off x="3117111" y="3018245"/>
        <a:ext cx="699976" cy="1350283"/>
      </dsp:txXfrm>
    </dsp:sp>
    <dsp:sp modelId="{1BB22605-05EF-9C4A-8553-72E66895EAB6}">
      <dsp:nvSpPr>
        <dsp:cNvPr id="0" name=""/>
        <dsp:cNvSpPr/>
      </dsp:nvSpPr>
      <dsp:spPr>
        <a:xfrm>
          <a:off x="4001512" y="0"/>
          <a:ext cx="929413" cy="46227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5. Model Development</a:t>
          </a:r>
        </a:p>
        <a:p>
          <a:pPr marL="0" lvl="0" indent="0" algn="ctr" defTabSz="444500">
            <a:lnSpc>
              <a:spcPct val="90000"/>
            </a:lnSpc>
            <a:spcBef>
              <a:spcPct val="0"/>
            </a:spcBef>
            <a:spcAft>
              <a:spcPct val="35000"/>
            </a:spcAft>
            <a:buNone/>
          </a:pPr>
          <a:endParaRPr lang="en-GB" sz="1000" kern="1200" dirty="0"/>
        </a:p>
      </dsp:txBody>
      <dsp:txXfrm>
        <a:off x="4001512" y="0"/>
        <a:ext cx="929413" cy="1386840"/>
      </dsp:txXfrm>
    </dsp:sp>
    <dsp:sp modelId="{C46A6865-2A13-F842-90FC-8E7F50B24EC2}">
      <dsp:nvSpPr>
        <dsp:cNvPr id="0" name=""/>
        <dsp:cNvSpPr/>
      </dsp:nvSpPr>
      <dsp:spPr>
        <a:xfrm>
          <a:off x="4094453" y="1387235"/>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KNN</a:t>
          </a:r>
        </a:p>
      </dsp:txBody>
      <dsp:txXfrm>
        <a:off x="4116230" y="1409012"/>
        <a:ext cx="699976" cy="864641"/>
      </dsp:txXfrm>
    </dsp:sp>
    <dsp:sp modelId="{66C9A2FE-6EC1-AE4D-A37A-8AF840B3B2E9}">
      <dsp:nvSpPr>
        <dsp:cNvPr id="0" name=""/>
        <dsp:cNvSpPr/>
      </dsp:nvSpPr>
      <dsp:spPr>
        <a:xfrm>
          <a:off x="4094453" y="2435152"/>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Decision Tree</a:t>
          </a:r>
        </a:p>
      </dsp:txBody>
      <dsp:txXfrm>
        <a:off x="4116230" y="2456929"/>
        <a:ext cx="699976" cy="864641"/>
      </dsp:txXfrm>
    </dsp:sp>
    <dsp:sp modelId="{6F493414-F17D-2E4D-BD89-B99C20C72661}">
      <dsp:nvSpPr>
        <dsp:cNvPr id="0" name=""/>
        <dsp:cNvSpPr/>
      </dsp:nvSpPr>
      <dsp:spPr>
        <a:xfrm>
          <a:off x="4094453" y="3483069"/>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Naive Bayes</a:t>
          </a:r>
        </a:p>
      </dsp:txBody>
      <dsp:txXfrm>
        <a:off x="4116230" y="3504846"/>
        <a:ext cx="699976" cy="864641"/>
      </dsp:txXfrm>
    </dsp:sp>
    <dsp:sp modelId="{49F1EF62-AF95-E84E-B8A0-714F7DF1B946}">
      <dsp:nvSpPr>
        <dsp:cNvPr id="0" name=""/>
        <dsp:cNvSpPr/>
      </dsp:nvSpPr>
      <dsp:spPr>
        <a:xfrm>
          <a:off x="5000631" y="0"/>
          <a:ext cx="929413" cy="46227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6. Visualization and Communication</a:t>
          </a:r>
        </a:p>
      </dsp:txBody>
      <dsp:txXfrm>
        <a:off x="5000631" y="0"/>
        <a:ext cx="929413" cy="1386840"/>
      </dsp:txXfrm>
    </dsp:sp>
    <dsp:sp modelId="{704FE626-FF97-284B-AFCB-9074F7A3DF3F}">
      <dsp:nvSpPr>
        <dsp:cNvPr id="0" name=""/>
        <dsp:cNvSpPr/>
      </dsp:nvSpPr>
      <dsp:spPr>
        <a:xfrm>
          <a:off x="5093572" y="1388194"/>
          <a:ext cx="743530" cy="1393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tableau</a:t>
          </a:r>
        </a:p>
      </dsp:txBody>
      <dsp:txXfrm>
        <a:off x="5115349" y="1409971"/>
        <a:ext cx="699976" cy="1350283"/>
      </dsp:txXfrm>
    </dsp:sp>
    <dsp:sp modelId="{4EF56537-966D-8944-9D53-A06BD367576D}">
      <dsp:nvSpPr>
        <dsp:cNvPr id="0" name=""/>
        <dsp:cNvSpPr/>
      </dsp:nvSpPr>
      <dsp:spPr>
        <a:xfrm>
          <a:off x="5093572" y="2996468"/>
          <a:ext cx="743530" cy="13938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err="1"/>
            <a:t>ggplot</a:t>
          </a:r>
          <a:r>
            <a:rPr lang="en-GB" sz="800" kern="1200" dirty="0"/>
            <a:t> package</a:t>
          </a:r>
        </a:p>
      </dsp:txBody>
      <dsp:txXfrm>
        <a:off x="5115349" y="3018245"/>
        <a:ext cx="699976" cy="1350283"/>
      </dsp:txXfrm>
    </dsp:sp>
    <dsp:sp modelId="{230537F9-D8C4-6048-A16E-D9E48CC0F930}">
      <dsp:nvSpPr>
        <dsp:cNvPr id="0" name=""/>
        <dsp:cNvSpPr/>
      </dsp:nvSpPr>
      <dsp:spPr>
        <a:xfrm>
          <a:off x="5999750" y="0"/>
          <a:ext cx="929413" cy="46227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7. Deploys and Maintain</a:t>
          </a:r>
        </a:p>
      </dsp:txBody>
      <dsp:txXfrm>
        <a:off x="5999750" y="0"/>
        <a:ext cx="929413" cy="1386840"/>
      </dsp:txXfrm>
    </dsp:sp>
    <dsp:sp modelId="{40D8D90F-0386-E043-B6FA-38EE65A29DE7}">
      <dsp:nvSpPr>
        <dsp:cNvPr id="0" name=""/>
        <dsp:cNvSpPr/>
      </dsp:nvSpPr>
      <dsp:spPr>
        <a:xfrm>
          <a:off x="6092691" y="1387235"/>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Testing</a:t>
          </a:r>
        </a:p>
      </dsp:txBody>
      <dsp:txXfrm>
        <a:off x="6114468" y="1409012"/>
        <a:ext cx="699976" cy="864641"/>
      </dsp:txXfrm>
    </dsp:sp>
    <dsp:sp modelId="{2125A3A4-EB66-0845-9D5E-FDF8388C5764}">
      <dsp:nvSpPr>
        <dsp:cNvPr id="0" name=""/>
        <dsp:cNvSpPr/>
      </dsp:nvSpPr>
      <dsp:spPr>
        <a:xfrm>
          <a:off x="6092691" y="2435152"/>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Validation</a:t>
          </a:r>
        </a:p>
      </dsp:txBody>
      <dsp:txXfrm>
        <a:off x="6114468" y="2456929"/>
        <a:ext cx="699976" cy="864641"/>
      </dsp:txXfrm>
    </dsp:sp>
    <dsp:sp modelId="{A1F5C25E-0FCC-1C45-A2FF-3FC301D16FF4}">
      <dsp:nvSpPr>
        <dsp:cNvPr id="0" name=""/>
        <dsp:cNvSpPr/>
      </dsp:nvSpPr>
      <dsp:spPr>
        <a:xfrm>
          <a:off x="6092691" y="3483069"/>
          <a:ext cx="743530" cy="90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en-GB" sz="800" kern="1200" dirty="0"/>
            <a:t>Improvement</a:t>
          </a:r>
        </a:p>
      </dsp:txBody>
      <dsp:txXfrm>
        <a:off x="6114468" y="3504846"/>
        <a:ext cx="699976" cy="8646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E6633-1A61-C940-BE50-5550DCD421D9}">
      <dsp:nvSpPr>
        <dsp:cNvPr id="0" name=""/>
        <dsp:cNvSpPr/>
      </dsp:nvSpPr>
      <dsp:spPr>
        <a:xfrm>
          <a:off x="0" y="1252537"/>
          <a:ext cx="8229600" cy="83502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CE847-066C-944E-AABD-D779ECBB2BF6}">
      <dsp:nvSpPr>
        <dsp:cNvPr id="0" name=""/>
        <dsp:cNvSpPr/>
      </dsp:nvSpPr>
      <dsp:spPr>
        <a:xfrm>
          <a:off x="2952" y="0"/>
          <a:ext cx="1314619" cy="83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GB" sz="2400" kern="1200" dirty="0"/>
            <a:t>THANK </a:t>
          </a:r>
        </a:p>
      </dsp:txBody>
      <dsp:txXfrm>
        <a:off x="2952" y="0"/>
        <a:ext cx="1314619" cy="835024"/>
      </dsp:txXfrm>
    </dsp:sp>
    <dsp:sp modelId="{9A4174C4-1266-044F-AF85-7A2229B3F087}">
      <dsp:nvSpPr>
        <dsp:cNvPr id="0" name=""/>
        <dsp:cNvSpPr/>
      </dsp:nvSpPr>
      <dsp:spPr>
        <a:xfrm>
          <a:off x="555884" y="939402"/>
          <a:ext cx="208756" cy="2087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BE09C-C4FD-3D4F-8CF2-A277CAD8A1E2}">
      <dsp:nvSpPr>
        <dsp:cNvPr id="0" name=""/>
        <dsp:cNvSpPr/>
      </dsp:nvSpPr>
      <dsp:spPr>
        <a:xfrm>
          <a:off x="1333371" y="1252537"/>
          <a:ext cx="1186328" cy="83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GB" sz="2400" kern="1200" dirty="0"/>
            <a:t>YOU</a:t>
          </a:r>
        </a:p>
      </dsp:txBody>
      <dsp:txXfrm>
        <a:off x="1333371" y="1252537"/>
        <a:ext cx="1186328" cy="835024"/>
      </dsp:txXfrm>
    </dsp:sp>
    <dsp:sp modelId="{3628B247-EEFA-124F-9507-D408AA8C3AAD}">
      <dsp:nvSpPr>
        <dsp:cNvPr id="0" name=""/>
        <dsp:cNvSpPr/>
      </dsp:nvSpPr>
      <dsp:spPr>
        <a:xfrm>
          <a:off x="1822158" y="939402"/>
          <a:ext cx="208756" cy="2087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6E993-177E-B44A-BC2D-0B59F3E6C96E}">
      <dsp:nvSpPr>
        <dsp:cNvPr id="0" name=""/>
        <dsp:cNvSpPr/>
      </dsp:nvSpPr>
      <dsp:spPr>
        <a:xfrm>
          <a:off x="2535500" y="0"/>
          <a:ext cx="1758034" cy="83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GB" sz="2400" kern="1200" dirty="0"/>
            <a:t>ENJOY </a:t>
          </a:r>
        </a:p>
      </dsp:txBody>
      <dsp:txXfrm>
        <a:off x="2535500" y="0"/>
        <a:ext cx="1758034" cy="835024"/>
      </dsp:txXfrm>
    </dsp:sp>
    <dsp:sp modelId="{850D68E6-56FF-C14B-BDB4-FCC38B26DE4A}">
      <dsp:nvSpPr>
        <dsp:cNvPr id="0" name=""/>
        <dsp:cNvSpPr/>
      </dsp:nvSpPr>
      <dsp:spPr>
        <a:xfrm>
          <a:off x="3310139" y="939402"/>
          <a:ext cx="208756" cy="2087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B3D38-F595-5B4B-A518-559B868960F0}">
      <dsp:nvSpPr>
        <dsp:cNvPr id="0" name=""/>
        <dsp:cNvSpPr/>
      </dsp:nvSpPr>
      <dsp:spPr>
        <a:xfrm>
          <a:off x="4309334" y="1252537"/>
          <a:ext cx="1306103" cy="83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GB" sz="2400" kern="1200" dirty="0"/>
            <a:t>YOUR</a:t>
          </a:r>
        </a:p>
      </dsp:txBody>
      <dsp:txXfrm>
        <a:off x="4309334" y="1252537"/>
        <a:ext cx="1306103" cy="835024"/>
      </dsp:txXfrm>
    </dsp:sp>
    <dsp:sp modelId="{2A567237-6A43-D24C-B4FD-BFE6D09A7A12}">
      <dsp:nvSpPr>
        <dsp:cNvPr id="0" name=""/>
        <dsp:cNvSpPr/>
      </dsp:nvSpPr>
      <dsp:spPr>
        <a:xfrm>
          <a:off x="4858007" y="939402"/>
          <a:ext cx="208756" cy="2087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70C19-62AF-174D-B8C4-45C809D761B6}">
      <dsp:nvSpPr>
        <dsp:cNvPr id="0" name=""/>
        <dsp:cNvSpPr/>
      </dsp:nvSpPr>
      <dsp:spPr>
        <a:xfrm>
          <a:off x="5631237" y="0"/>
          <a:ext cx="1772449" cy="83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GB" sz="2400" kern="1200" dirty="0"/>
            <a:t>CLASS</a:t>
          </a:r>
        </a:p>
      </dsp:txBody>
      <dsp:txXfrm>
        <a:off x="5631237" y="0"/>
        <a:ext cx="1772449" cy="835024"/>
      </dsp:txXfrm>
    </dsp:sp>
    <dsp:sp modelId="{B0138954-E96E-2647-B999-BF4A66716D46}">
      <dsp:nvSpPr>
        <dsp:cNvPr id="0" name=""/>
        <dsp:cNvSpPr/>
      </dsp:nvSpPr>
      <dsp:spPr>
        <a:xfrm>
          <a:off x="6413084" y="939402"/>
          <a:ext cx="208756" cy="2087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8/4/2023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8/4/2023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5" y="0"/>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Rectangle 2"/>
          <p:cNvSpPr>
            <a:spLocks noGrp="1" noChangeArrowheads="1"/>
          </p:cNvSpPr>
          <p:nvPr>
            <p:ph type="ctrTitle"/>
          </p:nvPr>
        </p:nvSpPr>
        <p:spPr>
          <a:xfrm>
            <a:off x="685800" y="2130426"/>
            <a:ext cx="7772400" cy="1470025"/>
          </a:xfrm>
        </p:spPr>
        <p:txBody>
          <a:bodyPr/>
          <a:lstStyle>
            <a:lvl1pPr>
              <a:defRPr sz="4000" b="0">
                <a:effectLst/>
              </a:defRPr>
            </a:lvl1pPr>
          </a:lstStyle>
          <a:p>
            <a:r>
              <a:rPr lang="en-US"/>
              <a:t>Click to edit Master title style</a:t>
            </a:r>
            <a:endParaRPr lang="en-US" dirty="0"/>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r>
              <a:rPr lang="en-US"/>
              <a:t>December 16, 2010</a:t>
            </a:r>
          </a:p>
        </p:txBody>
      </p:sp>
    </p:spTree>
    <p:extLst>
      <p:ext uri="{BB962C8B-B14F-4D97-AF65-F5344CB8AC3E}">
        <p14:creationId xmlns:p14="http://schemas.microsoft.com/office/powerpoint/2010/main" val="39755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67961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1"/>
            <a:ext cx="2057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90601"/>
            <a:ext cx="60198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34162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1"/>
            <a:ext cx="4038600" cy="188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14789"/>
            <a:ext cx="4038600" cy="188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04982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Text Placeholder 2"/>
          <p:cNvSpPr>
            <a:spLocks noGrp="1"/>
          </p:cNvSpPr>
          <p:nvPr>
            <p:ph type="body"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981201"/>
            <a:ext cx="4038600" cy="3916363"/>
          </a:xfrm>
        </p:spPr>
        <p:txBody>
          <a:bodyPr/>
          <a:lstStyle/>
          <a:p>
            <a:pPr lvl="0"/>
            <a:r>
              <a:rPr lang="en-US" noProof="0"/>
              <a:t>Click icon to add media</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50596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1"/>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88665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8/4/2023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val="318272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8/4/2023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val="229839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8/4/2023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val="3101590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8/4/2023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val="255359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8/4/2023</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val="407303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990600"/>
          </a:xfrm>
        </p:spPr>
        <p:txBody>
          <a:bodyPr/>
          <a:lstStyle>
            <a:lvl1pPr>
              <a:defRPr sz="3600" b="0">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5262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8/4/2023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val="2266478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8/4/2023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val="403962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8/4/2023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val="775902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8/4/2023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val="2398520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8/4/2023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val="2124355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8/4/2023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val="403658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90634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9254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26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99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785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783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2954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r>
              <a:rPr lang="en-US"/>
              <a:t>November 8, 2006</a:t>
            </a:r>
          </a:p>
        </p:txBody>
      </p:sp>
      <p:sp>
        <p:nvSpPr>
          <p:cNvPr id="1028" name="Rectangle 2"/>
          <p:cNvSpPr>
            <a:spLocks noGrp="1" noChangeArrowheads="1"/>
          </p:cNvSpPr>
          <p:nvPr>
            <p:ph type="title"/>
          </p:nvPr>
        </p:nvSpPr>
        <p:spPr bwMode="auto">
          <a:xfrm>
            <a:off x="1524000" y="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29"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225" y="-15875"/>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92" r:id="rId1"/>
    <p:sldLayoutId id="2147484393" r:id="rId2"/>
    <p:sldLayoutId id="2147484373" r:id="rId3"/>
    <p:sldLayoutId id="2147484374" r:id="rId4"/>
    <p:sldLayoutId id="2147484394" r:id="rId5"/>
    <p:sldLayoutId id="2147484395" r:id="rId6"/>
    <p:sldLayoutId id="2147484396" r:id="rId7"/>
    <p:sldLayoutId id="2147484397" r:id="rId8"/>
    <p:sldLayoutId id="2147484375" r:id="rId9"/>
    <p:sldLayoutId id="2147484376" r:id="rId10"/>
    <p:sldLayoutId id="2147484377" r:id="rId11"/>
    <p:sldLayoutId id="2147484378" r:id="rId12"/>
    <p:sldLayoutId id="2147484379" r:id="rId13"/>
    <p:sldLayoutId id="2147484380" r:id="rId14"/>
  </p:sldLayoutIdLst>
  <p:hf sldNum="0" hdr="0" dt="0"/>
  <p:txStyles>
    <p:titleStyle>
      <a:lvl1pPr algn="ctr" rtl="0" eaLnBrk="1" fontAlgn="base" hangingPunct="1">
        <a:spcBef>
          <a:spcPct val="0"/>
        </a:spcBef>
        <a:spcAft>
          <a:spcPct val="0"/>
        </a:spcAft>
        <a:defRPr sz="3600">
          <a:solidFill>
            <a:schemeClr val="tx1"/>
          </a:solidFill>
          <a:latin typeface="+mj-lt"/>
          <a:ea typeface="ＭＳ Ｐゴシック" charset="0"/>
          <a:cs typeface="+mj-cs"/>
        </a:defRPr>
      </a:lvl1pPr>
      <a:lvl2pPr algn="ctr" rtl="0" eaLnBrk="1" fontAlgn="base" hangingPunct="1">
        <a:spcBef>
          <a:spcPct val="0"/>
        </a:spcBef>
        <a:spcAft>
          <a:spcPct val="0"/>
        </a:spcAft>
        <a:defRPr sz="3600">
          <a:solidFill>
            <a:schemeClr val="tx1"/>
          </a:solidFill>
          <a:latin typeface="Arial" pitchFamily="34" charset="0"/>
          <a:ea typeface="ＭＳ Ｐゴシック" charset="0"/>
        </a:defRPr>
      </a:lvl2pPr>
      <a:lvl3pPr algn="ctr" rtl="0" eaLnBrk="1" fontAlgn="base" hangingPunct="1">
        <a:spcBef>
          <a:spcPct val="0"/>
        </a:spcBef>
        <a:spcAft>
          <a:spcPct val="0"/>
        </a:spcAft>
        <a:defRPr sz="3600">
          <a:solidFill>
            <a:schemeClr val="tx1"/>
          </a:solidFill>
          <a:latin typeface="Arial" pitchFamily="34" charset="0"/>
          <a:ea typeface="ＭＳ Ｐゴシック" charset="0"/>
        </a:defRPr>
      </a:lvl3pPr>
      <a:lvl4pPr algn="ctr" rtl="0" eaLnBrk="1" fontAlgn="base" hangingPunct="1">
        <a:spcBef>
          <a:spcPct val="0"/>
        </a:spcBef>
        <a:spcAft>
          <a:spcPct val="0"/>
        </a:spcAft>
        <a:defRPr sz="3600">
          <a:solidFill>
            <a:schemeClr val="tx1"/>
          </a:solidFill>
          <a:latin typeface="Arial" pitchFamily="34" charset="0"/>
          <a:ea typeface="ＭＳ Ｐゴシック" charset="0"/>
        </a:defRPr>
      </a:lvl4pPr>
      <a:lvl5pPr algn="ctr" rtl="0" eaLnBrk="1" fontAlgn="base" hangingPunct="1">
        <a:spcBef>
          <a:spcPct val="0"/>
        </a:spcBef>
        <a:spcAft>
          <a:spcPct val="0"/>
        </a:spcAft>
        <a:defRPr sz="3600">
          <a:solidFill>
            <a:schemeClr val="tx1"/>
          </a:solidFill>
          <a:latin typeface="Arial" pitchFamily="34" charset="0"/>
          <a:ea typeface="ＭＳ Ｐゴシック" charset="0"/>
        </a:defRPr>
      </a:lvl5pPr>
      <a:lvl6pPr marL="457200" algn="l" rtl="0" eaLnBrk="1" fontAlgn="base" hangingPunct="1">
        <a:spcBef>
          <a:spcPct val="0"/>
        </a:spcBef>
        <a:spcAft>
          <a:spcPct val="0"/>
        </a:spcAft>
        <a:defRPr sz="4400">
          <a:solidFill>
            <a:schemeClr val="tx2"/>
          </a:solidFill>
          <a:latin typeface="Arial" pitchFamily="34" charset="0"/>
        </a:defRPr>
      </a:lvl6pPr>
      <a:lvl7pPr marL="914400" algn="l" rtl="0" eaLnBrk="1" fontAlgn="base" hangingPunct="1">
        <a:spcBef>
          <a:spcPct val="0"/>
        </a:spcBef>
        <a:spcAft>
          <a:spcPct val="0"/>
        </a:spcAft>
        <a:defRPr sz="4400">
          <a:solidFill>
            <a:schemeClr val="tx2"/>
          </a:solidFill>
          <a:latin typeface="Arial" pitchFamily="34" charset="0"/>
        </a:defRPr>
      </a:lvl7pPr>
      <a:lvl8pPr marL="1371600" algn="l" rtl="0" eaLnBrk="1" fontAlgn="base" hangingPunct="1">
        <a:spcBef>
          <a:spcPct val="0"/>
        </a:spcBef>
        <a:spcAft>
          <a:spcPct val="0"/>
        </a:spcAft>
        <a:defRPr sz="4400">
          <a:solidFill>
            <a:schemeClr val="tx2"/>
          </a:solidFill>
          <a:latin typeface="Arial" pitchFamily="34" charset="0"/>
        </a:defRPr>
      </a:lvl8pPr>
      <a:lvl9pPr marL="1828800" algn="l"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SzPct val="75000"/>
        <a:buBlip>
          <a:blip r:embed="rId17"/>
        </a:buBlip>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SzPct val="65000"/>
        <a:buBlip>
          <a:blip r:embed="rId18"/>
        </a:buBlip>
        <a:defRPr sz="2800">
          <a:solidFill>
            <a:srgbClr val="000050"/>
          </a:solidFill>
          <a:latin typeface="+mn-lt"/>
          <a:ea typeface="ＭＳ Ｐゴシック" charset="0"/>
        </a:defRPr>
      </a:lvl2pPr>
      <a:lvl3pPr marL="1143000" indent="-228600" algn="l" rtl="0" eaLnBrk="1" fontAlgn="base" hangingPunct="1">
        <a:spcBef>
          <a:spcPct val="20000"/>
        </a:spcBef>
        <a:spcAft>
          <a:spcPct val="0"/>
        </a:spcAft>
        <a:buSzPct val="65000"/>
        <a:buBlip>
          <a:blip r:embed="rId19"/>
        </a:buBlip>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8/4/2023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0.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313" y="987425"/>
            <a:ext cx="7772400" cy="1470025"/>
          </a:xfrm>
        </p:spPr>
        <p:txBody>
          <a:bodyPr/>
          <a:lstStyle/>
          <a:p>
            <a:pPr eaLnBrk="1" hangingPunct="1"/>
            <a:r>
              <a:rPr lang="en-US" altLang="en-US" sz="4400" dirty="0">
                <a:ea typeface="ＭＳ Ｐゴシック" pitchFamily="34" charset="-128"/>
              </a:rPr>
              <a:t>Introduction to Data Science</a:t>
            </a:r>
          </a:p>
        </p:txBody>
      </p:sp>
      <p:sp>
        <p:nvSpPr>
          <p:cNvPr id="9219" name="Rectangle 3"/>
          <p:cNvSpPr>
            <a:spLocks noGrp="1" noChangeArrowheads="1"/>
          </p:cNvSpPr>
          <p:nvPr>
            <p:ph type="subTitle" idx="1"/>
          </p:nvPr>
        </p:nvSpPr>
        <p:spPr>
          <a:xfrm>
            <a:off x="609600" y="3352800"/>
            <a:ext cx="7848600" cy="2438400"/>
          </a:xfrm>
        </p:spPr>
        <p:txBody>
          <a:bodyPr/>
          <a:lstStyle/>
          <a:p>
            <a:pPr eaLnBrk="1" hangingPunct="1">
              <a:lnSpc>
                <a:spcPct val="120000"/>
              </a:lnSpc>
            </a:pPr>
            <a:r>
              <a:rPr lang="en-US" altLang="en-US" sz="2400" dirty="0" err="1">
                <a:ea typeface="ＭＳ Ｐゴシック" pitchFamily="34" charset="-128"/>
              </a:rPr>
              <a:t>Thulasyammal</a:t>
            </a:r>
            <a:r>
              <a:rPr lang="en-US" altLang="en-US" sz="2400" dirty="0">
                <a:ea typeface="ＭＳ Ｐゴシック" pitchFamily="34" charset="-128"/>
              </a:rPr>
              <a:t> </a:t>
            </a:r>
            <a:r>
              <a:rPr lang="en-US" altLang="en-US" sz="2400" dirty="0" err="1">
                <a:ea typeface="ＭＳ Ｐゴシック" pitchFamily="34" charset="-128"/>
              </a:rPr>
              <a:t>Ramiah</a:t>
            </a:r>
            <a:r>
              <a:rPr lang="en-US" altLang="en-US" sz="2400" dirty="0">
                <a:ea typeface="ＭＳ Ｐゴシック" pitchFamily="34" charset="-128"/>
              </a:rPr>
              <a:t> Pillai</a:t>
            </a:r>
          </a:p>
          <a:p>
            <a:pPr>
              <a:lnSpc>
                <a:spcPct val="120000"/>
              </a:lnSpc>
            </a:pPr>
            <a:r>
              <a:rPr lang="en-MY" sz="2400" dirty="0"/>
              <a:t>School of Computer Science and Engineering</a:t>
            </a:r>
          </a:p>
          <a:p>
            <a:pPr>
              <a:lnSpc>
                <a:spcPct val="120000"/>
              </a:lnSpc>
            </a:pPr>
            <a:r>
              <a:rPr lang="en-MY" sz="2400" dirty="0"/>
              <a:t>Faculty of Innovation and Technology</a:t>
            </a:r>
            <a:endParaRPr lang="en-US" altLang="en-US" sz="2400" i="1" dirty="0">
              <a:ea typeface="ＭＳ Ｐゴシック" pitchFamily="34" charset="-128"/>
            </a:endParaRPr>
          </a:p>
          <a:p>
            <a:pPr eaLnBrk="1" hangingPunct="1">
              <a:lnSpc>
                <a:spcPct val="80000"/>
              </a:lnSpc>
            </a:pPr>
            <a:r>
              <a:rPr lang="en-US" altLang="en-US" sz="2000" i="1" dirty="0">
                <a:ea typeface="ＭＳ Ｐゴシック" pitchFamily="34" charset="-128"/>
              </a:rPr>
              <a:t> </a:t>
            </a:r>
            <a:r>
              <a:rPr lang="en-US" altLang="en-US" sz="2400" i="1" dirty="0">
                <a:ea typeface="ＭＳ Ｐゴシック" pitchFamily="34" charset="-128"/>
              </a:rPr>
              <a:t>Taylor’s University</a:t>
            </a:r>
          </a:p>
          <a:p>
            <a:pPr eaLnBrk="1" hangingPunct="1">
              <a:lnSpc>
                <a:spcPct val="80000"/>
              </a:lnSpc>
            </a:pPr>
            <a:endParaRPr lang="en-US" altLang="en-US" sz="1800" dirty="0">
              <a:ea typeface="ＭＳ Ｐゴシック" pitchFamily="34" charset="-128"/>
            </a:endParaRPr>
          </a:p>
        </p:txBody>
      </p:sp>
      <p:sp>
        <p:nvSpPr>
          <p:cNvPr id="11" name="Title 1"/>
          <p:cNvSpPr txBox="1">
            <a:spLocks/>
          </p:cNvSpPr>
          <p:nvPr/>
        </p:nvSpPr>
        <p:spPr bwMode="auto">
          <a:xfrm>
            <a:off x="1371600" y="0"/>
            <a:ext cx="6477000" cy="990600"/>
          </a:xfrm>
          <a:prstGeom prst="rect">
            <a:avLst/>
          </a:prstGeom>
          <a:noFill/>
          <a:ln w="9525">
            <a:noFill/>
            <a:miter lim="800000"/>
            <a:headEnd/>
            <a:tailEnd/>
          </a:ln>
        </p:spPr>
        <p:txBody>
          <a:bodyPr anchor="ctr"/>
          <a:lstStyle/>
          <a:p>
            <a:pPr algn="ctr" eaLnBrk="0" hangingPunct="0">
              <a:defRPr/>
            </a:pPr>
            <a:endParaRPr lang="en-US" sz="3200" b="1" kern="0" dirty="0">
              <a:solidFill>
                <a:srgbClr val="C000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0123-990D-8D4A-8D2A-5C309C9B8C9A}"/>
              </a:ext>
            </a:extLst>
          </p:cNvPr>
          <p:cNvSpPr>
            <a:spLocks noGrp="1"/>
          </p:cNvSpPr>
          <p:nvPr>
            <p:ph type="title"/>
          </p:nvPr>
        </p:nvSpPr>
        <p:spPr/>
        <p:txBody>
          <a:bodyPr/>
          <a:lstStyle/>
          <a:p>
            <a:r>
              <a:rPr lang="en-US" dirty="0"/>
              <a:t>Data Scientists</a:t>
            </a:r>
          </a:p>
        </p:txBody>
      </p:sp>
      <p:sp>
        <p:nvSpPr>
          <p:cNvPr id="3" name="Content Placeholder 2">
            <a:extLst>
              <a:ext uri="{FF2B5EF4-FFF2-40B4-BE49-F238E27FC236}">
                <a16:creationId xmlns:a16="http://schemas.microsoft.com/office/drawing/2014/main" id="{074A57B1-0F00-244A-BD4E-B84A82E90F94}"/>
              </a:ext>
            </a:extLst>
          </p:cNvPr>
          <p:cNvSpPr txBox="1">
            <a:spLocks/>
          </p:cNvSpPr>
          <p:nvPr/>
        </p:nvSpPr>
        <p:spPr>
          <a:xfrm>
            <a:off x="457200" y="1295400"/>
            <a:ext cx="8229600" cy="3962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t>Data Scientist</a:t>
            </a:r>
          </a:p>
          <a:p>
            <a:pPr lvl="1">
              <a:defRPr/>
            </a:pPr>
            <a:r>
              <a:rPr lang="en-US"/>
              <a:t>The Sexiest Job of the 21</a:t>
            </a:r>
            <a:r>
              <a:rPr lang="en-US" baseline="30000"/>
              <a:t>st</a:t>
            </a:r>
            <a:r>
              <a:rPr lang="en-US"/>
              <a:t> Century</a:t>
            </a:r>
          </a:p>
          <a:p>
            <a:r>
              <a:rPr lang="en-US"/>
              <a:t>They find stories, extract knowledge. They are not reporters </a:t>
            </a:r>
            <a:endParaRPr lang="en-US" dirty="0"/>
          </a:p>
        </p:txBody>
      </p:sp>
      <p:pic>
        <p:nvPicPr>
          <p:cNvPr id="4" name="Picture 3">
            <a:extLst>
              <a:ext uri="{FF2B5EF4-FFF2-40B4-BE49-F238E27FC236}">
                <a16:creationId xmlns:a16="http://schemas.microsoft.com/office/drawing/2014/main" id="{BC543C13-3EBC-AC4E-A6CE-8EB6AA1E1C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9" y="3561588"/>
            <a:ext cx="4262255" cy="2839212"/>
          </a:xfrm>
          <a:prstGeom prst="rect">
            <a:avLst/>
          </a:prstGeom>
        </p:spPr>
      </p:pic>
    </p:spTree>
    <p:extLst>
      <p:ext uri="{BB962C8B-B14F-4D97-AF65-F5344CB8AC3E}">
        <p14:creationId xmlns:p14="http://schemas.microsoft.com/office/powerpoint/2010/main" val="116720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4D7093-866D-E548-9668-DC35BDDB3E33}"/>
              </a:ext>
            </a:extLst>
          </p:cNvPr>
          <p:cNvSpPr>
            <a:spLocks noGrp="1"/>
          </p:cNvSpPr>
          <p:nvPr>
            <p:ph type="title"/>
          </p:nvPr>
        </p:nvSpPr>
        <p:spPr/>
        <p:txBody>
          <a:bodyPr/>
          <a:lstStyle/>
          <a:p>
            <a:r>
              <a:rPr lang="en-US" dirty="0"/>
              <a:t>Data Scientists</a:t>
            </a:r>
          </a:p>
        </p:txBody>
      </p:sp>
      <p:sp>
        <p:nvSpPr>
          <p:cNvPr id="4" name="Content Placeholder 2">
            <a:extLst>
              <a:ext uri="{FF2B5EF4-FFF2-40B4-BE49-F238E27FC236}">
                <a16:creationId xmlns:a16="http://schemas.microsoft.com/office/drawing/2014/main" id="{BA2D4C7B-84DE-424F-AD60-DE04395B7F27}"/>
              </a:ext>
            </a:extLst>
          </p:cNvPr>
          <p:cNvSpPr txBox="1">
            <a:spLocks/>
          </p:cNvSpPr>
          <p:nvPr/>
        </p:nvSpPr>
        <p:spPr>
          <a:xfrm>
            <a:off x="457200" y="1295400"/>
            <a:ext cx="8229600" cy="3962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Data scientists are the key to realizing the opportunities presented by big data. They bring structure to it, find compelling patterns in it, and advise executives on the implications for products, processes, and decisions</a:t>
            </a:r>
          </a:p>
          <a:p>
            <a:endParaRPr lang="en-US" dirty="0"/>
          </a:p>
        </p:txBody>
      </p:sp>
      <p:pic>
        <p:nvPicPr>
          <p:cNvPr id="5" name="Picture 4">
            <a:extLst>
              <a:ext uri="{FF2B5EF4-FFF2-40B4-BE49-F238E27FC236}">
                <a16:creationId xmlns:a16="http://schemas.microsoft.com/office/drawing/2014/main" id="{41404972-FEFD-8449-BFA5-5276F1820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4419600"/>
            <a:ext cx="2714625" cy="1685925"/>
          </a:xfrm>
          <a:prstGeom prst="rect">
            <a:avLst/>
          </a:prstGeom>
        </p:spPr>
      </p:pic>
    </p:spTree>
    <p:extLst>
      <p:ext uri="{BB962C8B-B14F-4D97-AF65-F5344CB8AC3E}">
        <p14:creationId xmlns:p14="http://schemas.microsoft.com/office/powerpoint/2010/main" val="160761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5119CA-CFAD-B142-B8A2-735C6A51AAAF}"/>
              </a:ext>
            </a:extLst>
          </p:cNvPr>
          <p:cNvSpPr>
            <a:spLocks noGrp="1"/>
          </p:cNvSpPr>
          <p:nvPr>
            <p:ph type="title"/>
          </p:nvPr>
        </p:nvSpPr>
        <p:spPr/>
        <p:txBody>
          <a:bodyPr/>
          <a:lstStyle/>
          <a:p>
            <a:r>
              <a:rPr lang="en-US" dirty="0"/>
              <a:t>What do Data Scientists do</a:t>
            </a:r>
            <a:r>
              <a:rPr lang="en-US" altLang="en-US" dirty="0"/>
              <a:t>?</a:t>
            </a:r>
            <a:endParaRPr lang="en-US" altLang="en-US" dirty="0">
              <a:ea typeface="ＭＳ Ｐゴシック" panose="020B0600070205080204" pitchFamily="34" charset="-128"/>
            </a:endParaRPr>
          </a:p>
        </p:txBody>
      </p:sp>
      <p:sp>
        <p:nvSpPr>
          <p:cNvPr id="4" name="Content Placeholder 2">
            <a:extLst>
              <a:ext uri="{FF2B5EF4-FFF2-40B4-BE49-F238E27FC236}">
                <a16:creationId xmlns:a16="http://schemas.microsoft.com/office/drawing/2014/main" id="{D54BFBD8-1ABC-8B4B-A217-C629254A1FD9}"/>
              </a:ext>
            </a:extLst>
          </p:cNvPr>
          <p:cNvSpPr txBox="1">
            <a:spLocks/>
          </p:cNvSpPr>
          <p:nvPr/>
        </p:nvSpPr>
        <p:spPr>
          <a:xfrm>
            <a:off x="381000" y="1219200"/>
            <a:ext cx="8458200" cy="4038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a:t>National Security</a:t>
            </a:r>
          </a:p>
          <a:p>
            <a:pPr algn="just"/>
            <a:r>
              <a:rPr lang="en-US" sz="2800"/>
              <a:t>Cyber Security</a:t>
            </a:r>
          </a:p>
          <a:p>
            <a:pPr algn="just"/>
            <a:r>
              <a:rPr lang="en-US" sz="2800"/>
              <a:t>Business Analytics</a:t>
            </a:r>
          </a:p>
          <a:p>
            <a:pPr algn="just"/>
            <a:r>
              <a:rPr lang="en-US" sz="2800"/>
              <a:t>Engineering </a:t>
            </a:r>
          </a:p>
          <a:p>
            <a:pPr algn="just"/>
            <a:r>
              <a:rPr lang="en-US" sz="2800"/>
              <a:t>Healthcare </a:t>
            </a:r>
          </a:p>
          <a:p>
            <a:pPr algn="just"/>
            <a:r>
              <a:rPr lang="en-US" sz="2800"/>
              <a:t>And more ….</a:t>
            </a:r>
          </a:p>
          <a:p>
            <a:pPr marL="0" indent="0" algn="just">
              <a:buFont typeface="Arial" charset="0"/>
              <a:buNone/>
            </a:pPr>
            <a:endParaRPr lang="en-US" sz="2800"/>
          </a:p>
          <a:p>
            <a:pPr algn="just"/>
            <a:endParaRPr lang="en-US" sz="2800"/>
          </a:p>
          <a:p>
            <a:pPr algn="just"/>
            <a:endParaRPr lang="en-US" sz="2800"/>
          </a:p>
          <a:p>
            <a:pPr algn="just"/>
            <a:endParaRPr lang="en-US" sz="2800"/>
          </a:p>
          <a:p>
            <a:pPr marL="0" indent="0">
              <a:buFontTx/>
              <a:buNone/>
              <a:defRPr/>
            </a:pPr>
            <a:endParaRPr lang="en-US" sz="3000" dirty="0">
              <a:ea typeface="+mn-ea"/>
            </a:endParaRPr>
          </a:p>
        </p:txBody>
      </p:sp>
    </p:spTree>
    <p:extLst>
      <p:ext uri="{BB962C8B-B14F-4D97-AF65-F5344CB8AC3E}">
        <p14:creationId xmlns:p14="http://schemas.microsoft.com/office/powerpoint/2010/main" val="135566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48B935-061E-A749-9A92-CE14CDB646F8}"/>
              </a:ext>
            </a:extLst>
          </p:cNvPr>
          <p:cNvSpPr>
            <a:spLocks noGrp="1"/>
          </p:cNvSpPr>
          <p:nvPr>
            <p:ph type="title"/>
          </p:nvPr>
        </p:nvSpPr>
        <p:spPr/>
        <p:txBody>
          <a:bodyPr/>
          <a:lstStyle/>
          <a:p>
            <a:r>
              <a:rPr lang="en-US" altLang="en-US" dirty="0"/>
              <a:t>Concentration in Data Science</a:t>
            </a:r>
            <a:endParaRPr lang="en-US" altLang="en-US" dirty="0">
              <a:ea typeface="ＭＳ Ｐゴシック" panose="020B0600070205080204" pitchFamily="34" charset="-128"/>
            </a:endParaRPr>
          </a:p>
        </p:txBody>
      </p:sp>
      <p:sp>
        <p:nvSpPr>
          <p:cNvPr id="5" name="Content Placeholder 2">
            <a:extLst>
              <a:ext uri="{FF2B5EF4-FFF2-40B4-BE49-F238E27FC236}">
                <a16:creationId xmlns:a16="http://schemas.microsoft.com/office/drawing/2014/main" id="{78AFC74D-C6BD-3A4F-94AB-757B0C5032A5}"/>
              </a:ext>
            </a:extLst>
          </p:cNvPr>
          <p:cNvSpPr txBox="1">
            <a:spLocks/>
          </p:cNvSpPr>
          <p:nvPr/>
        </p:nvSpPr>
        <p:spPr>
          <a:xfrm>
            <a:off x="381000" y="1219200"/>
            <a:ext cx="8458200" cy="4038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a:t>Mathematics and Applied Mathematics</a:t>
            </a:r>
          </a:p>
          <a:p>
            <a:pPr algn="just"/>
            <a:r>
              <a:rPr lang="en-US" sz="2800"/>
              <a:t>Applied Statistics/Data Analysis</a:t>
            </a:r>
          </a:p>
          <a:p>
            <a:pPr algn="just"/>
            <a:r>
              <a:rPr lang="en-US" sz="2800"/>
              <a:t>Solid Programming Skills (R, Python, Julia, SQL)</a:t>
            </a:r>
          </a:p>
          <a:p>
            <a:pPr algn="just"/>
            <a:r>
              <a:rPr lang="en-US" sz="2800"/>
              <a:t>Data Mining</a:t>
            </a:r>
          </a:p>
          <a:p>
            <a:pPr algn="just"/>
            <a:r>
              <a:rPr lang="en-US" sz="2800"/>
              <a:t>Data Base Storage and Management</a:t>
            </a:r>
          </a:p>
          <a:p>
            <a:pPr algn="just"/>
            <a:r>
              <a:rPr lang="en-US" sz="2800"/>
              <a:t>Machine Learning and discovery</a:t>
            </a:r>
          </a:p>
          <a:p>
            <a:pPr marL="0" indent="0" algn="just">
              <a:buFont typeface="Arial" charset="0"/>
              <a:buNone/>
            </a:pPr>
            <a:endParaRPr lang="en-US" sz="2800"/>
          </a:p>
          <a:p>
            <a:pPr algn="just"/>
            <a:endParaRPr lang="en-US" sz="2800"/>
          </a:p>
          <a:p>
            <a:pPr algn="just"/>
            <a:endParaRPr lang="en-US" sz="2800"/>
          </a:p>
          <a:p>
            <a:pPr marL="0" indent="0">
              <a:buFontTx/>
              <a:buNone/>
              <a:defRPr/>
            </a:pPr>
            <a:endParaRPr lang="en-US" sz="3000" dirty="0">
              <a:ea typeface="+mn-ea"/>
            </a:endParaRPr>
          </a:p>
        </p:txBody>
      </p:sp>
    </p:spTree>
    <p:extLst>
      <p:ext uri="{BB962C8B-B14F-4D97-AF65-F5344CB8AC3E}">
        <p14:creationId xmlns:p14="http://schemas.microsoft.com/office/powerpoint/2010/main" val="342152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5F39-56CD-364B-8D36-479BCA1DE2D0}"/>
              </a:ext>
            </a:extLst>
          </p:cNvPr>
          <p:cNvSpPr>
            <a:spLocks noGrp="1"/>
          </p:cNvSpPr>
          <p:nvPr>
            <p:ph type="title"/>
          </p:nvPr>
        </p:nvSpPr>
        <p:spPr>
          <a:xfrm>
            <a:off x="457200" y="260131"/>
            <a:ext cx="8229600" cy="838200"/>
          </a:xfrm>
        </p:spPr>
        <p:txBody>
          <a:bodyPr/>
          <a:lstStyle/>
          <a:p>
            <a:r>
              <a:rPr lang="en-US" dirty="0"/>
              <a:t>Processes in Data Science</a:t>
            </a:r>
          </a:p>
        </p:txBody>
      </p:sp>
      <p:graphicFrame>
        <p:nvGraphicFramePr>
          <p:cNvPr id="3" name="Diagram 2">
            <a:extLst>
              <a:ext uri="{FF2B5EF4-FFF2-40B4-BE49-F238E27FC236}">
                <a16:creationId xmlns:a16="http://schemas.microsoft.com/office/drawing/2014/main" id="{F825F5C1-24F9-304D-81BB-E912C7E14BE4}"/>
              </a:ext>
            </a:extLst>
          </p:cNvPr>
          <p:cNvGraphicFramePr/>
          <p:nvPr>
            <p:extLst>
              <p:ext uri="{D42A27DB-BD31-4B8C-83A1-F6EECF244321}">
                <p14:modId xmlns:p14="http://schemas.microsoft.com/office/powerpoint/2010/main" val="669487647"/>
              </p:ext>
            </p:extLst>
          </p:nvPr>
        </p:nvGraphicFramePr>
        <p:xfrm>
          <a:off x="990600" y="914400"/>
          <a:ext cx="8001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319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2291-7BA3-054A-A943-910BEBBDBB96}"/>
              </a:ext>
            </a:extLst>
          </p:cNvPr>
          <p:cNvSpPr>
            <a:spLocks noGrp="1"/>
          </p:cNvSpPr>
          <p:nvPr>
            <p:ph type="title"/>
          </p:nvPr>
        </p:nvSpPr>
        <p:spPr>
          <a:xfrm>
            <a:off x="457200" y="274638"/>
            <a:ext cx="8229600" cy="715962"/>
          </a:xfrm>
        </p:spPr>
        <p:txBody>
          <a:bodyPr/>
          <a:lstStyle/>
          <a:p>
            <a:r>
              <a:rPr lang="en-US" dirty="0"/>
              <a:t>Data Science Related Jobs</a:t>
            </a:r>
          </a:p>
        </p:txBody>
      </p:sp>
      <p:graphicFrame>
        <p:nvGraphicFramePr>
          <p:cNvPr id="3" name="Diagram 2">
            <a:extLst>
              <a:ext uri="{FF2B5EF4-FFF2-40B4-BE49-F238E27FC236}">
                <a16:creationId xmlns:a16="http://schemas.microsoft.com/office/drawing/2014/main" id="{104FF4C6-11F0-FC47-ACE1-946E660144DB}"/>
              </a:ext>
            </a:extLst>
          </p:cNvPr>
          <p:cNvGraphicFramePr/>
          <p:nvPr>
            <p:extLst>
              <p:ext uri="{D42A27DB-BD31-4B8C-83A1-F6EECF244321}">
                <p14:modId xmlns:p14="http://schemas.microsoft.com/office/powerpoint/2010/main" val="3568124546"/>
              </p:ext>
            </p:extLst>
          </p:nvPr>
        </p:nvGraphicFramePr>
        <p:xfrm>
          <a:off x="1524000" y="990600"/>
          <a:ext cx="7620000" cy="5592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19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A166-4F42-A148-B9A7-8D62F1C81144}"/>
              </a:ext>
            </a:extLst>
          </p:cNvPr>
          <p:cNvSpPr>
            <a:spLocks noGrp="1"/>
          </p:cNvSpPr>
          <p:nvPr>
            <p:ph type="title"/>
          </p:nvPr>
        </p:nvSpPr>
        <p:spPr/>
        <p:txBody>
          <a:bodyPr/>
          <a:lstStyle/>
          <a:p>
            <a:r>
              <a:rPr lang="en-US" dirty="0"/>
              <a:t>Data Science Processes</a:t>
            </a:r>
          </a:p>
        </p:txBody>
      </p:sp>
      <p:graphicFrame>
        <p:nvGraphicFramePr>
          <p:cNvPr id="3" name="Diagram 2">
            <a:extLst>
              <a:ext uri="{FF2B5EF4-FFF2-40B4-BE49-F238E27FC236}">
                <a16:creationId xmlns:a16="http://schemas.microsoft.com/office/drawing/2014/main" id="{99EB4EDC-E7A3-5F41-A02D-14ACA0C17B70}"/>
              </a:ext>
            </a:extLst>
          </p:cNvPr>
          <p:cNvGraphicFramePr/>
          <p:nvPr>
            <p:extLst>
              <p:ext uri="{D42A27DB-BD31-4B8C-83A1-F6EECF244321}">
                <p14:modId xmlns:p14="http://schemas.microsoft.com/office/powerpoint/2010/main" val="4041200947"/>
              </p:ext>
            </p:extLst>
          </p:nvPr>
        </p:nvGraphicFramePr>
        <p:xfrm>
          <a:off x="1301115" y="1499870"/>
          <a:ext cx="69342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461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2AB241-8C51-D641-9CB4-90F4A213DAC2}"/>
              </a:ext>
            </a:extLst>
          </p:cNvPr>
          <p:cNvGraphicFramePr/>
          <p:nvPr>
            <p:extLst>
              <p:ext uri="{D42A27DB-BD31-4B8C-83A1-F6EECF244321}">
                <p14:modId xmlns:p14="http://schemas.microsoft.com/office/powerpoint/2010/main" val="3208823570"/>
              </p:ext>
            </p:extLst>
          </p:nvPr>
        </p:nvGraphicFramePr>
        <p:xfrm>
          <a:off x="457200" y="274638"/>
          <a:ext cx="8229600" cy="2087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43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0F48-2AD8-5D4A-BDCD-C7E43AC1DE56}"/>
              </a:ext>
            </a:extLst>
          </p:cNvPr>
          <p:cNvSpPr>
            <a:spLocks noGrp="1"/>
          </p:cNvSpPr>
          <p:nvPr>
            <p:ph type="ctrTitle"/>
          </p:nvPr>
        </p:nvSpPr>
        <p:spPr>
          <a:xfrm>
            <a:off x="685800" y="609601"/>
            <a:ext cx="7772400" cy="609599"/>
          </a:xfrm>
        </p:spPr>
        <p:txBody>
          <a:bodyPr/>
          <a:lstStyle/>
          <a:p>
            <a:r>
              <a:rPr lang="en-US" dirty="0"/>
              <a:t>OUTLINE</a:t>
            </a:r>
          </a:p>
        </p:txBody>
      </p:sp>
      <p:sp>
        <p:nvSpPr>
          <p:cNvPr id="4" name="Content Placeholder 2">
            <a:extLst>
              <a:ext uri="{FF2B5EF4-FFF2-40B4-BE49-F238E27FC236}">
                <a16:creationId xmlns:a16="http://schemas.microsoft.com/office/drawing/2014/main" id="{B5444890-E9CF-1D40-9E70-D99C710C96C6}"/>
              </a:ext>
            </a:extLst>
          </p:cNvPr>
          <p:cNvSpPr>
            <a:spLocks noGrp="1"/>
          </p:cNvSpPr>
          <p:nvPr>
            <p:ph type="subTitle" idx="1"/>
          </p:nvPr>
        </p:nvSpPr>
        <p:spPr>
          <a:xfrm>
            <a:off x="1371600" y="1676400"/>
            <a:ext cx="6400800" cy="3962400"/>
          </a:xfrm>
        </p:spPr>
        <p:txBody>
          <a:bodyPr>
            <a:normAutofit/>
          </a:bodyPr>
          <a:lstStyle/>
          <a:p>
            <a:pPr algn="l" eaLnBrk="1" hangingPunct="1">
              <a:defRPr/>
            </a:pPr>
            <a:r>
              <a:rPr lang="en-US" altLang="en-US" b="1" dirty="0">
                <a:ea typeface="+mn-ea"/>
              </a:rPr>
              <a:t>Data All Around</a:t>
            </a:r>
          </a:p>
          <a:p>
            <a:pPr algn="l" eaLnBrk="1" hangingPunct="1">
              <a:defRPr/>
            </a:pPr>
            <a:r>
              <a:rPr lang="en-US" altLang="en-US" b="1" dirty="0">
                <a:ea typeface="+mn-ea"/>
              </a:rPr>
              <a:t>Data Science</a:t>
            </a:r>
          </a:p>
          <a:p>
            <a:pPr marL="914400" lvl="1" indent="-457200" algn="l" eaLnBrk="1" hangingPunct="1">
              <a:buFont typeface="Arial" panose="020B0604020202020204" pitchFamily="34" charset="0"/>
              <a:buChar char="•"/>
              <a:defRPr/>
            </a:pPr>
            <a:r>
              <a:rPr lang="en-US" altLang="en-US" b="1" dirty="0"/>
              <a:t>Introduction</a:t>
            </a:r>
          </a:p>
          <a:p>
            <a:pPr marL="914400" lvl="1" indent="-457200" algn="l" eaLnBrk="1" hangingPunct="1">
              <a:buFont typeface="Arial" panose="020B0604020202020204" pitchFamily="34" charset="0"/>
              <a:buChar char="•"/>
              <a:defRPr/>
            </a:pPr>
            <a:r>
              <a:rPr lang="en-US" altLang="en-US" b="1" dirty="0"/>
              <a:t>Why Data Science</a:t>
            </a:r>
          </a:p>
          <a:p>
            <a:pPr algn="l">
              <a:defRPr/>
            </a:pPr>
            <a:r>
              <a:rPr lang="en-US" altLang="en-US" b="1" dirty="0"/>
              <a:t>Data Scientists</a:t>
            </a:r>
          </a:p>
          <a:p>
            <a:pPr marL="914400" lvl="1" indent="-457200" algn="l">
              <a:buFont typeface="Arial" panose="020B0604020202020204" pitchFamily="34" charset="0"/>
              <a:buChar char="•"/>
              <a:defRPr/>
            </a:pPr>
            <a:r>
              <a:rPr lang="en-US" altLang="en-US" b="1" dirty="0"/>
              <a:t>What do they do?</a:t>
            </a:r>
          </a:p>
          <a:p>
            <a:pPr lvl="1" algn="l">
              <a:defRPr/>
            </a:pPr>
            <a:r>
              <a:rPr lang="en-US" altLang="en-US" b="1" dirty="0"/>
              <a:t>Processes in Data Science</a:t>
            </a:r>
          </a:p>
        </p:txBody>
      </p:sp>
    </p:spTree>
    <p:extLst>
      <p:ext uri="{BB962C8B-B14F-4D97-AF65-F5344CB8AC3E}">
        <p14:creationId xmlns:p14="http://schemas.microsoft.com/office/powerpoint/2010/main" val="248418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1B8B-5DB0-7E47-BA68-3156A7DB819E}"/>
              </a:ext>
            </a:extLst>
          </p:cNvPr>
          <p:cNvSpPr>
            <a:spLocks noGrp="1"/>
          </p:cNvSpPr>
          <p:nvPr>
            <p:ph type="title"/>
          </p:nvPr>
        </p:nvSpPr>
        <p:spPr/>
        <p:txBody>
          <a:bodyPr/>
          <a:lstStyle/>
          <a:p>
            <a:r>
              <a:rPr lang="en-US" dirty="0"/>
              <a:t>Data All Around</a:t>
            </a:r>
          </a:p>
        </p:txBody>
      </p:sp>
      <p:sp>
        <p:nvSpPr>
          <p:cNvPr id="3" name="Content Placeholder 2">
            <a:extLst>
              <a:ext uri="{FF2B5EF4-FFF2-40B4-BE49-F238E27FC236}">
                <a16:creationId xmlns:a16="http://schemas.microsoft.com/office/drawing/2014/main" id="{72A1A958-61A9-FD46-B562-44713444565C}"/>
              </a:ext>
            </a:extLst>
          </p:cNvPr>
          <p:cNvSpPr txBox="1">
            <a:spLocks/>
          </p:cNvSpPr>
          <p:nvPr/>
        </p:nvSpPr>
        <p:spPr>
          <a:xfrm>
            <a:off x="457200" y="1295400"/>
            <a:ext cx="8229600" cy="3962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Lots of data is being collected </a:t>
            </a:r>
            <a:br>
              <a:rPr lang="en-US" dirty="0"/>
            </a:br>
            <a:r>
              <a:rPr lang="en-US" dirty="0"/>
              <a:t>and warehoused </a:t>
            </a:r>
          </a:p>
          <a:p>
            <a:pPr lvl="1"/>
            <a:r>
              <a:rPr lang="en-US" dirty="0"/>
              <a:t>Web data, e-commerce</a:t>
            </a:r>
          </a:p>
          <a:p>
            <a:pPr lvl="1"/>
            <a:r>
              <a:rPr lang="en-US" dirty="0"/>
              <a:t>Financial transactions, bank/credit transactions</a:t>
            </a:r>
          </a:p>
          <a:p>
            <a:pPr lvl="1"/>
            <a:r>
              <a:rPr lang="en-US" dirty="0"/>
              <a:t>Online trading and purchasing</a:t>
            </a:r>
          </a:p>
          <a:p>
            <a:pPr lvl="1"/>
            <a:r>
              <a:rPr lang="en-US" dirty="0"/>
              <a:t>Social Network</a:t>
            </a:r>
          </a:p>
          <a:p>
            <a:endParaRPr lang="en-US" dirty="0"/>
          </a:p>
        </p:txBody>
      </p:sp>
      <p:pic>
        <p:nvPicPr>
          <p:cNvPr id="4" name="Picture 3">
            <a:extLst>
              <a:ext uri="{FF2B5EF4-FFF2-40B4-BE49-F238E27FC236}">
                <a16:creationId xmlns:a16="http://schemas.microsoft.com/office/drawing/2014/main" id="{A34BF56B-DA62-6744-8255-167E0648C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876800"/>
            <a:ext cx="2425700" cy="1631834"/>
          </a:xfrm>
          <a:prstGeom prst="rect">
            <a:avLst/>
          </a:prstGeom>
        </p:spPr>
      </p:pic>
      <p:pic>
        <p:nvPicPr>
          <p:cNvPr id="5" name="Picture 4">
            <a:extLst>
              <a:ext uri="{FF2B5EF4-FFF2-40B4-BE49-F238E27FC236}">
                <a16:creationId xmlns:a16="http://schemas.microsoft.com/office/drawing/2014/main" id="{B15E412A-8A53-934D-9D66-E37F3A3FE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4944052"/>
            <a:ext cx="2495550" cy="1497330"/>
          </a:xfrm>
          <a:prstGeom prst="rect">
            <a:avLst/>
          </a:prstGeom>
        </p:spPr>
      </p:pic>
      <p:pic>
        <p:nvPicPr>
          <p:cNvPr id="6" name="Picture 5">
            <a:extLst>
              <a:ext uri="{FF2B5EF4-FFF2-40B4-BE49-F238E27FC236}">
                <a16:creationId xmlns:a16="http://schemas.microsoft.com/office/drawing/2014/main" id="{7C7823EE-FABA-7F49-B09E-B70C999C4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5298" y="4363789"/>
            <a:ext cx="2220252" cy="1328928"/>
          </a:xfrm>
          <a:prstGeom prst="rect">
            <a:avLst/>
          </a:prstGeom>
        </p:spPr>
      </p:pic>
      <p:pic>
        <p:nvPicPr>
          <p:cNvPr id="7" name="Picture 6">
            <a:extLst>
              <a:ext uri="{FF2B5EF4-FFF2-40B4-BE49-F238E27FC236}">
                <a16:creationId xmlns:a16="http://schemas.microsoft.com/office/drawing/2014/main" id="{4BD315DA-E137-6E4B-9382-04F7427C71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5945" y="1229395"/>
            <a:ext cx="1840230" cy="1600200"/>
          </a:xfrm>
          <a:prstGeom prst="rect">
            <a:avLst/>
          </a:prstGeom>
        </p:spPr>
      </p:pic>
    </p:spTree>
    <p:extLst>
      <p:ext uri="{BB962C8B-B14F-4D97-AF65-F5344CB8AC3E}">
        <p14:creationId xmlns:p14="http://schemas.microsoft.com/office/powerpoint/2010/main" val="324153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B5AE-9BCB-7743-94FB-BE4380F19E7B}"/>
              </a:ext>
            </a:extLst>
          </p:cNvPr>
          <p:cNvSpPr>
            <a:spLocks noGrp="1"/>
          </p:cNvSpPr>
          <p:nvPr>
            <p:ph type="title"/>
          </p:nvPr>
        </p:nvSpPr>
        <p:spPr/>
        <p:txBody>
          <a:bodyPr/>
          <a:lstStyle/>
          <a:p>
            <a:r>
              <a:rPr lang="en-US" dirty="0"/>
              <a:t>Big Data</a:t>
            </a:r>
          </a:p>
        </p:txBody>
      </p:sp>
      <p:sp>
        <p:nvSpPr>
          <p:cNvPr id="3" name="Content Placeholder 2">
            <a:extLst>
              <a:ext uri="{FF2B5EF4-FFF2-40B4-BE49-F238E27FC236}">
                <a16:creationId xmlns:a16="http://schemas.microsoft.com/office/drawing/2014/main" id="{30AE68E9-72E6-9048-8C5D-2E80C432057E}"/>
              </a:ext>
            </a:extLst>
          </p:cNvPr>
          <p:cNvSpPr txBox="1">
            <a:spLocks/>
          </p:cNvSpPr>
          <p:nvPr/>
        </p:nvSpPr>
        <p:spPr>
          <a:xfrm>
            <a:off x="304800" y="1143000"/>
            <a:ext cx="8382000" cy="5029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eaLnBrk="1" hangingPunct="1">
              <a:buSzPct val="75000"/>
              <a:buFont typeface="Arial" charset="0"/>
              <a:buBlip>
                <a:blip r:embed="rId2"/>
              </a:buBlip>
              <a:defRPr/>
            </a:pPr>
            <a:r>
              <a:rPr lang="en-US" altLang="en-US" dirty="0"/>
              <a:t>Big Data </a:t>
            </a:r>
            <a:r>
              <a:rPr lang="en-US" dirty="0"/>
              <a:t>is any data that is expensive to manage and hard to extract value from </a:t>
            </a:r>
          </a:p>
          <a:p>
            <a:pPr lvl="1" eaLnBrk="1" hangingPunct="1">
              <a:defRPr/>
            </a:pPr>
            <a:r>
              <a:rPr lang="en-US" altLang="en-US" dirty="0"/>
              <a:t>Volume</a:t>
            </a:r>
          </a:p>
          <a:p>
            <a:pPr lvl="2" eaLnBrk="1" hangingPunct="1">
              <a:defRPr/>
            </a:pPr>
            <a:r>
              <a:rPr lang="en-US" altLang="en-US" dirty="0"/>
              <a:t>The size of the data</a:t>
            </a:r>
          </a:p>
          <a:p>
            <a:pPr lvl="1" eaLnBrk="1" hangingPunct="1">
              <a:defRPr/>
            </a:pPr>
            <a:r>
              <a:rPr lang="en-US" altLang="en-US" dirty="0"/>
              <a:t>Velocity</a:t>
            </a:r>
          </a:p>
          <a:p>
            <a:pPr lvl="2" eaLnBrk="1" hangingPunct="1">
              <a:defRPr/>
            </a:pPr>
            <a:r>
              <a:rPr lang="en-US" dirty="0"/>
              <a:t>The latency of data processing relative to the growing demand for interactivity</a:t>
            </a:r>
          </a:p>
          <a:p>
            <a:pPr lvl="1" eaLnBrk="1" hangingPunct="1">
              <a:defRPr/>
            </a:pPr>
            <a:r>
              <a:rPr lang="en-US" altLang="en-US" dirty="0"/>
              <a:t>Variety and Complexity</a:t>
            </a:r>
          </a:p>
          <a:p>
            <a:pPr lvl="2" eaLnBrk="1" hangingPunct="1">
              <a:defRPr/>
            </a:pPr>
            <a:r>
              <a:rPr lang="en-US" dirty="0"/>
              <a:t>the diversity of sources, formats, quality, structures.</a:t>
            </a:r>
          </a:p>
          <a:p>
            <a:pPr marL="914400" lvl="2" indent="0" eaLnBrk="1" hangingPunct="1">
              <a:buFont typeface="Arial" charset="0"/>
              <a:buNone/>
              <a:defRPr/>
            </a:pPr>
            <a:endParaRPr lang="en-US" altLang="en-US" dirty="0"/>
          </a:p>
        </p:txBody>
      </p:sp>
    </p:spTree>
    <p:extLst>
      <p:ext uri="{BB962C8B-B14F-4D97-AF65-F5344CB8AC3E}">
        <p14:creationId xmlns:p14="http://schemas.microsoft.com/office/powerpoint/2010/main" val="67484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910B-802C-F14B-ADBC-75F09B4590BD}"/>
              </a:ext>
            </a:extLst>
          </p:cNvPr>
          <p:cNvSpPr>
            <a:spLocks noGrp="1"/>
          </p:cNvSpPr>
          <p:nvPr>
            <p:ph type="title"/>
          </p:nvPr>
        </p:nvSpPr>
        <p:spPr/>
        <p:txBody>
          <a:bodyPr/>
          <a:lstStyle/>
          <a:p>
            <a:r>
              <a:rPr lang="en-US" altLang="en-US" dirty="0">
                <a:ea typeface="ＭＳ Ｐゴシック" pitchFamily="34" charset="-128"/>
              </a:rPr>
              <a:t>What is Data Science?</a:t>
            </a:r>
            <a:endParaRPr lang="en-US" dirty="0"/>
          </a:p>
        </p:txBody>
      </p:sp>
      <p:sp>
        <p:nvSpPr>
          <p:cNvPr id="3" name="Content Placeholder 2">
            <a:extLst>
              <a:ext uri="{FF2B5EF4-FFF2-40B4-BE49-F238E27FC236}">
                <a16:creationId xmlns:a16="http://schemas.microsoft.com/office/drawing/2014/main" id="{0EC6894E-87E8-AB47-B901-BBA45CFEE6C5}"/>
              </a:ext>
            </a:extLst>
          </p:cNvPr>
          <p:cNvSpPr txBox="1">
            <a:spLocks/>
          </p:cNvSpPr>
          <p:nvPr/>
        </p:nvSpPr>
        <p:spPr>
          <a:xfrm>
            <a:off x="457200" y="1295400"/>
            <a:ext cx="8229600" cy="3962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ea typeface="+mn-ea"/>
              </a:rPr>
              <a:t>An area that manages, manipulates, extracts, and interprets knowledge from tremendous amount of data</a:t>
            </a:r>
          </a:p>
          <a:p>
            <a:pPr>
              <a:defRPr/>
            </a:pPr>
            <a:r>
              <a:rPr lang="en-US" dirty="0">
                <a:ea typeface="+mn-ea"/>
              </a:rPr>
              <a:t>Data science (DS) is a multidisciplinary field of study with goal to address the challenges in big data</a:t>
            </a:r>
          </a:p>
          <a:p>
            <a:pPr>
              <a:defRPr/>
            </a:pPr>
            <a:r>
              <a:rPr lang="en-US" dirty="0">
                <a:solidFill>
                  <a:srgbClr val="000066"/>
                </a:solidFill>
                <a:ea typeface="+mn-ea"/>
              </a:rPr>
              <a:t>Data science principles apply to all data – big and small</a:t>
            </a:r>
          </a:p>
        </p:txBody>
      </p:sp>
    </p:spTree>
    <p:extLst>
      <p:ext uri="{BB962C8B-B14F-4D97-AF65-F5344CB8AC3E}">
        <p14:creationId xmlns:p14="http://schemas.microsoft.com/office/powerpoint/2010/main" val="276523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439675-7429-EA42-8D9B-5FE019B85CDB}"/>
              </a:ext>
            </a:extLst>
          </p:cNvPr>
          <p:cNvSpPr>
            <a:spLocks noGrp="1"/>
          </p:cNvSpPr>
          <p:nvPr>
            <p:ph type="title"/>
          </p:nvPr>
        </p:nvSpPr>
        <p:spPr/>
        <p:txBody>
          <a:bodyPr/>
          <a:lstStyle/>
          <a:p>
            <a:r>
              <a:rPr lang="en-US" altLang="en-US" dirty="0">
                <a:ea typeface="ＭＳ Ｐゴシック" pitchFamily="34" charset="-128"/>
              </a:rPr>
              <a:t>What is Data Science?</a:t>
            </a:r>
            <a:endParaRPr lang="en-US" dirty="0"/>
          </a:p>
        </p:txBody>
      </p:sp>
      <p:sp>
        <p:nvSpPr>
          <p:cNvPr id="4" name="Content Placeholder 2">
            <a:extLst>
              <a:ext uri="{FF2B5EF4-FFF2-40B4-BE49-F238E27FC236}">
                <a16:creationId xmlns:a16="http://schemas.microsoft.com/office/drawing/2014/main" id="{8C15AD8C-2C61-C940-BD5C-A7BD3AE62768}"/>
              </a:ext>
            </a:extLst>
          </p:cNvPr>
          <p:cNvSpPr txBox="1">
            <a:spLocks/>
          </p:cNvSpPr>
          <p:nvPr/>
        </p:nvSpPr>
        <p:spPr>
          <a:xfrm>
            <a:off x="457200" y="1295400"/>
            <a:ext cx="8229600" cy="3962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Theories and techniques from many fields and disciplines are used to investigate and analyze a large amount of data to help decision makers in many industries such as science, engineering, economics, politics, finance, and education</a:t>
            </a:r>
          </a:p>
          <a:p>
            <a:pPr lvl="1"/>
            <a:r>
              <a:rPr lang="en-US" sz="2400"/>
              <a:t>Computer Science</a:t>
            </a:r>
          </a:p>
          <a:p>
            <a:pPr lvl="2"/>
            <a:r>
              <a:rPr lang="en-US" sz="2000"/>
              <a:t>Pattern recognition, visualization, data warehousing, High performance computing, Databases, AI</a:t>
            </a:r>
          </a:p>
          <a:p>
            <a:pPr lvl="1"/>
            <a:r>
              <a:rPr lang="en-US" sz="2400"/>
              <a:t>Mathematics</a:t>
            </a:r>
          </a:p>
          <a:p>
            <a:pPr lvl="2"/>
            <a:r>
              <a:rPr lang="en-US" sz="2000"/>
              <a:t>Mathematical Modeling</a:t>
            </a:r>
          </a:p>
          <a:p>
            <a:pPr lvl="1"/>
            <a:r>
              <a:rPr lang="en-US" sz="2400"/>
              <a:t>Statistics</a:t>
            </a:r>
          </a:p>
          <a:p>
            <a:pPr lvl="2"/>
            <a:r>
              <a:rPr lang="en-US" sz="2000"/>
              <a:t>Statistical and Stochastic modeling, Probability.</a:t>
            </a:r>
            <a:endParaRPr lang="en-US" dirty="0"/>
          </a:p>
        </p:txBody>
      </p:sp>
    </p:spTree>
    <p:extLst>
      <p:ext uri="{BB962C8B-B14F-4D97-AF65-F5344CB8AC3E}">
        <p14:creationId xmlns:p14="http://schemas.microsoft.com/office/powerpoint/2010/main" val="108133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B0AB-1CFD-B14E-B46B-70F447C204E4}"/>
              </a:ext>
            </a:extLst>
          </p:cNvPr>
          <p:cNvSpPr>
            <a:spLocks noGrp="1"/>
          </p:cNvSpPr>
          <p:nvPr>
            <p:ph type="title"/>
          </p:nvPr>
        </p:nvSpPr>
        <p:spPr>
          <a:xfrm>
            <a:off x="457200" y="274638"/>
            <a:ext cx="8229600" cy="715962"/>
          </a:xfrm>
        </p:spPr>
        <p:txBody>
          <a:bodyPr/>
          <a:lstStyle/>
          <a:p>
            <a:r>
              <a:rPr lang="en-US" dirty="0"/>
              <a:t>Data Science</a:t>
            </a:r>
          </a:p>
        </p:txBody>
      </p:sp>
      <p:pic>
        <p:nvPicPr>
          <p:cNvPr id="3" name="Picture 2" descr="[image%255B3%255D.png]">
            <a:extLst>
              <a:ext uri="{FF2B5EF4-FFF2-40B4-BE49-F238E27FC236}">
                <a16:creationId xmlns:a16="http://schemas.microsoft.com/office/drawing/2014/main" id="{E71C5518-4D93-D448-B8D5-D70C4EA54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539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4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C52B-C3B4-C342-829A-F8DEE9598E27}"/>
              </a:ext>
            </a:extLst>
          </p:cNvPr>
          <p:cNvSpPr>
            <a:spLocks noGrp="1"/>
          </p:cNvSpPr>
          <p:nvPr>
            <p:ph type="title"/>
          </p:nvPr>
        </p:nvSpPr>
        <p:spPr/>
        <p:txBody>
          <a:bodyPr/>
          <a:lstStyle/>
          <a:p>
            <a:r>
              <a:rPr lang="en-US" dirty="0"/>
              <a:t>Data Science</a:t>
            </a:r>
          </a:p>
        </p:txBody>
      </p:sp>
      <p:pic>
        <p:nvPicPr>
          <p:cNvPr id="3" name="Picture 2" descr="https://upload.wikimedia.org/wikipedia/commons/4/44/DataScienceDisciplines.png">
            <a:extLst>
              <a:ext uri="{FF2B5EF4-FFF2-40B4-BE49-F238E27FC236}">
                <a16:creationId xmlns:a16="http://schemas.microsoft.com/office/drawing/2014/main" id="{77A5E6DE-EE95-604F-B99E-6E1862969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305800" cy="552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28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5D6C7D-235D-E041-8ABB-C538DEE0BC89}"/>
              </a:ext>
            </a:extLst>
          </p:cNvPr>
          <p:cNvSpPr>
            <a:spLocks noGrp="1"/>
          </p:cNvSpPr>
          <p:nvPr>
            <p:ph type="title"/>
          </p:nvPr>
        </p:nvSpPr>
        <p:spPr/>
        <p:txBody>
          <a:bodyPr/>
          <a:lstStyle/>
          <a:p>
            <a:r>
              <a:rPr lang="en-US" dirty="0"/>
              <a:t>Real Life Examples</a:t>
            </a:r>
          </a:p>
        </p:txBody>
      </p:sp>
      <p:sp>
        <p:nvSpPr>
          <p:cNvPr id="4" name="Content Placeholder 2">
            <a:extLst>
              <a:ext uri="{FF2B5EF4-FFF2-40B4-BE49-F238E27FC236}">
                <a16:creationId xmlns:a16="http://schemas.microsoft.com/office/drawing/2014/main" id="{6074C028-A2F7-2543-A2FA-A5801B4F47FC}"/>
              </a:ext>
            </a:extLst>
          </p:cNvPr>
          <p:cNvSpPr txBox="1">
            <a:spLocks/>
          </p:cNvSpPr>
          <p:nvPr/>
        </p:nvSpPr>
        <p:spPr>
          <a:xfrm>
            <a:off x="457200" y="1295400"/>
            <a:ext cx="8229600" cy="3962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Companies learn your secrets, shopping patterns, and preferences</a:t>
            </a:r>
          </a:p>
          <a:p>
            <a:pPr lvl="1"/>
            <a:r>
              <a:rPr lang="en-US" dirty="0"/>
              <a:t>For example, can we know if a woman is pregnant, even if she doesn’t want us to know? </a:t>
            </a:r>
            <a:r>
              <a:rPr lang="en-US" dirty="0">
                <a:hlinkClick r:id="rId2"/>
              </a:rPr>
              <a:t>Target case study</a:t>
            </a:r>
            <a:endParaRPr lang="en-US" dirty="0"/>
          </a:p>
          <a:p>
            <a:r>
              <a:rPr lang="en-US" dirty="0"/>
              <a:t>Data Science and election (2008, 2012)</a:t>
            </a:r>
          </a:p>
          <a:p>
            <a:pPr lvl="1"/>
            <a:r>
              <a:rPr lang="en-US" dirty="0"/>
              <a:t>1 million people installed the Obama </a:t>
            </a:r>
            <a:r>
              <a:rPr lang="en-US"/>
              <a:t>Facebook application that gave access to info on “friends”</a:t>
            </a:r>
          </a:p>
          <a:p>
            <a:endParaRPr lang="en-US" dirty="0"/>
          </a:p>
        </p:txBody>
      </p:sp>
    </p:spTree>
    <p:extLst>
      <p:ext uri="{BB962C8B-B14F-4D97-AF65-F5344CB8AC3E}">
        <p14:creationId xmlns:p14="http://schemas.microsoft.com/office/powerpoint/2010/main" val="2853782375"/>
      </p:ext>
    </p:extLst>
  </p:cSld>
  <p:clrMapOvr>
    <a:masterClrMapping/>
  </p:clrMapOvr>
</p:sld>
</file>

<file path=ppt/theme/theme1.xml><?xml version="1.0" encoding="utf-8"?>
<a:theme xmlns:a="http://schemas.openxmlformats.org/drawingml/2006/main" name="DataScienc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7" ma:contentTypeDescription="Create a new document." ma:contentTypeScope="" ma:versionID="1772d9eff80ed08e98e4573055fe3e95">
  <xsd:schema xmlns:xsd="http://www.w3.org/2001/XMLSchema" xmlns:xs="http://www.w3.org/2001/XMLSchema" xmlns:p="http://schemas.microsoft.com/office/2006/metadata/properties" xmlns:ns1="http://schemas.microsoft.com/sharepoint/v3" xmlns:ns2="72cc5adb-f186-46d5-a486-8fcb4809b7a3" xmlns:ns3="ed74c81f-4d04-4f04-91c1-73e61921785c" targetNamespace="http://schemas.microsoft.com/office/2006/metadata/properties" ma:root="true" ma:fieldsID="19a12be538fceb38156b44028b95bf92" ns1:_="" ns2:_="" ns3:_="">
    <xsd:import namespace="http://schemas.microsoft.com/sharepoint/v3"/>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Location" minOccurs="0"/>
                <xsd:element ref="ns3:MediaServiceSearchPropertie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descrip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3A3612-71A1-4AAF-98FD-82D2B6A652F0}">
  <ds:schemaRefs>
    <ds:schemaRef ds:uri="http://schemas.microsoft.com/office/2006/metadata/properties"/>
    <ds:schemaRef ds:uri="http://schemas.microsoft.com/office/infopath/2007/PartnerControls"/>
    <ds:schemaRef ds:uri="72cc5adb-f186-46d5-a486-8fcb4809b7a3"/>
    <ds:schemaRef ds:uri="ed74c81f-4d04-4f04-91c1-73e61921785c"/>
  </ds:schemaRefs>
</ds:datastoreItem>
</file>

<file path=customXml/itemProps2.xml><?xml version="1.0" encoding="utf-8"?>
<ds:datastoreItem xmlns:ds="http://schemas.openxmlformats.org/officeDocument/2006/customXml" ds:itemID="{CA4A071C-A903-4EF5-BD84-A4CDB1C5A624}">
  <ds:schemaRefs>
    <ds:schemaRef ds:uri="http://schemas.microsoft.com/sharepoint/v3/contenttype/forms"/>
  </ds:schemaRefs>
</ds:datastoreItem>
</file>

<file path=customXml/itemProps3.xml><?xml version="1.0" encoding="utf-8"?>
<ds:datastoreItem xmlns:ds="http://schemas.openxmlformats.org/officeDocument/2006/customXml" ds:itemID="{2ED736DC-EE7F-4F9D-BF1B-6D37C61052AA}"/>
</file>

<file path=docProps/app.xml><?xml version="1.0" encoding="utf-8"?>
<Properties xmlns="http://schemas.openxmlformats.org/officeDocument/2006/extended-properties" xmlns:vt="http://schemas.openxmlformats.org/officeDocument/2006/docPropsVTypes">
  <Template>DataScience</Template>
  <TotalTime>518</TotalTime>
  <Words>607</Words>
  <Application>Microsoft Office PowerPoint</Application>
  <PresentationFormat>On-screen Show (4:3)</PresentationFormat>
  <Paragraphs>118</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DataScience</vt:lpstr>
      <vt:lpstr>Custom Design</vt:lpstr>
      <vt:lpstr>Introduction to Data Science</vt:lpstr>
      <vt:lpstr>OUTLINE</vt:lpstr>
      <vt:lpstr>Data All Around</vt:lpstr>
      <vt:lpstr>Big Data</vt:lpstr>
      <vt:lpstr>What is Data Science?</vt:lpstr>
      <vt:lpstr>What is Data Science?</vt:lpstr>
      <vt:lpstr>Data Science</vt:lpstr>
      <vt:lpstr>Data Science</vt:lpstr>
      <vt:lpstr>Real Life Examples</vt:lpstr>
      <vt:lpstr>Data Scientists</vt:lpstr>
      <vt:lpstr>Data Scientists</vt:lpstr>
      <vt:lpstr>What do Data Scientists do?</vt:lpstr>
      <vt:lpstr>Concentration in Data Science</vt:lpstr>
      <vt:lpstr>Processes in Data Science</vt:lpstr>
      <vt:lpstr>Data Science Related Jobs</vt:lpstr>
      <vt:lpstr>Data Science Processes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kal; Kamal Al Nasr</dc:creator>
  <cp:lastModifiedBy>Thulasyammal Ramiah Pillai</cp:lastModifiedBy>
  <cp:revision>39</cp:revision>
  <dcterms:created xsi:type="dcterms:W3CDTF">2015-03-22T23:49:48Z</dcterms:created>
  <dcterms:modified xsi:type="dcterms:W3CDTF">2023-08-04T15:54:54Z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14151300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