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6.xml" ContentType="application/inkml+xml"/>
  <Override PartName="/ppt/ink/ink7.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8.xml" ContentType="application/inkml+xml"/>
  <Override PartName="/ppt/ink/ink9.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FE425B-41C1-9449-AFFF-D0A3056588D0}" v="8" dt="2020-11-05T03:47:16.350"/>
    <p1510:client id="{B1903CB1-C195-490E-847F-23F0E5F6BA81}" v="1" dt="2023-10-31T16:27:02.3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6"/>
    <p:restoredTop sz="94694"/>
  </p:normalViewPr>
  <p:slideViewPr>
    <p:cSldViewPr snapToGrid="0" snapToObjects="1">
      <p:cViewPr varScale="1">
        <p:scale>
          <a:sx n="121" d="100"/>
          <a:sy n="121" d="100"/>
        </p:scale>
        <p:origin x="8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Poudel" userId="S::abhishek.poudel@taylors.edu.my::faeb378d-3fd7-46c9-99a9-f934592cc27f" providerId="AD" clId="Web-{B1903CB1-C195-490E-847F-23F0E5F6BA81}"/>
    <pc:docChg chg="modSld">
      <pc:chgData name="Abhishek Poudel" userId="S::abhishek.poudel@taylors.edu.my::faeb378d-3fd7-46c9-99a9-f934592cc27f" providerId="AD" clId="Web-{B1903CB1-C195-490E-847F-23F0E5F6BA81}" dt="2023-10-31T16:43:35.248" v="2" actId="1076"/>
      <pc:docMkLst>
        <pc:docMk/>
      </pc:docMkLst>
      <pc:sldChg chg="modSp">
        <pc:chgData name="Abhishek Poudel" userId="S::abhishek.poudel@taylors.edu.my::faeb378d-3fd7-46c9-99a9-f934592cc27f" providerId="AD" clId="Web-{B1903CB1-C195-490E-847F-23F0E5F6BA81}" dt="2023-10-31T16:43:35.248" v="2" actId="1076"/>
        <pc:sldMkLst>
          <pc:docMk/>
          <pc:sldMk cId="3233385404" sldId="269"/>
        </pc:sldMkLst>
        <pc:graphicFrameChg chg="mod">
          <ac:chgData name="Abhishek Poudel" userId="S::abhishek.poudel@taylors.edu.my::faeb378d-3fd7-46c9-99a9-f934592cc27f" providerId="AD" clId="Web-{B1903CB1-C195-490E-847F-23F0E5F6BA81}" dt="2023-10-31T16:43:35.248" v="2" actId="1076"/>
          <ac:graphicFrameMkLst>
            <pc:docMk/>
            <pc:sldMk cId="3233385404" sldId="269"/>
            <ac:graphicFrameMk id="5" creationId="{4ADB2837-015D-4FE6-A8CB-CFAD1081A7A8}"/>
          </ac:graphicFrameMkLst>
        </pc:graphicFrameChg>
      </pc:sldChg>
      <pc:sldChg chg="modSp">
        <pc:chgData name="Abhishek Poudel" userId="S::abhishek.poudel@taylors.edu.my::faeb378d-3fd7-46c9-99a9-f934592cc27f" providerId="AD" clId="Web-{B1903CB1-C195-490E-847F-23F0E5F6BA81}" dt="2023-10-31T16:27:02.301" v="0" actId="1076"/>
        <pc:sldMkLst>
          <pc:docMk/>
          <pc:sldMk cId="223594466" sldId="272"/>
        </pc:sldMkLst>
        <pc:spChg chg="mod">
          <ac:chgData name="Abhishek Poudel" userId="S::abhishek.poudel@taylors.edu.my::faeb378d-3fd7-46c9-99a9-f934592cc27f" providerId="AD" clId="Web-{B1903CB1-C195-490E-847F-23F0E5F6BA81}" dt="2023-10-31T16:27:02.301" v="0" actId="1076"/>
          <ac:spMkLst>
            <pc:docMk/>
            <pc:sldMk cId="223594466" sldId="272"/>
            <ac:spMk id="3" creationId="{15E43240-A7F7-8F44-90CF-B0120874B112}"/>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FC71A5-6BC3-4908-87FE-00190AA714A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0F5BC06-53A8-4FFB-8B05-1F451A69F37A}">
      <dgm:prSet/>
      <dgm:spPr/>
      <dgm:t>
        <a:bodyPr/>
        <a:lstStyle/>
        <a:p>
          <a:r>
            <a:rPr lang="en-US"/>
            <a:t>Metric-Visual Inspection</a:t>
          </a:r>
        </a:p>
      </dgm:t>
    </dgm:pt>
    <dgm:pt modelId="{B8E1BE62-24BD-4D8A-BFC7-03C1DBAD741A}" type="parTrans" cxnId="{8A3C8664-C44C-4A96-92E6-E1DABC079A31}">
      <dgm:prSet/>
      <dgm:spPr/>
      <dgm:t>
        <a:bodyPr/>
        <a:lstStyle/>
        <a:p>
          <a:endParaRPr lang="en-US"/>
        </a:p>
      </dgm:t>
    </dgm:pt>
    <dgm:pt modelId="{CF66D513-DC43-4CB6-B02D-B49D9545F70A}" type="sibTrans" cxnId="{8A3C8664-C44C-4A96-92E6-E1DABC079A31}">
      <dgm:prSet/>
      <dgm:spPr/>
      <dgm:t>
        <a:bodyPr/>
        <a:lstStyle/>
        <a:p>
          <a:endParaRPr lang="en-US"/>
        </a:p>
      </dgm:t>
    </dgm:pt>
    <dgm:pt modelId="{8105DB7E-977C-4845-A8CD-943C145FA085}">
      <dgm:prSet/>
      <dgm:spPr/>
      <dgm:t>
        <a:bodyPr/>
        <a:lstStyle/>
        <a:p>
          <a:r>
            <a:rPr lang="en-US" dirty="0"/>
            <a:t>In any multivariate work we should start with the univariate analysis, summary statistics of one variable at a time. The summary statistic ranking method is qualitative, we are asking?</a:t>
          </a:r>
        </a:p>
      </dgm:t>
    </dgm:pt>
    <dgm:pt modelId="{C69FBFC2-6364-4387-87C8-71130CBB8D40}" type="parTrans" cxnId="{18FB406D-7FFF-48B5-8E85-C86F814E603F}">
      <dgm:prSet/>
      <dgm:spPr/>
      <dgm:t>
        <a:bodyPr/>
        <a:lstStyle/>
        <a:p>
          <a:endParaRPr lang="en-US"/>
        </a:p>
      </dgm:t>
    </dgm:pt>
    <dgm:pt modelId="{A8CE8604-9D2F-4555-8648-715259AB38C6}" type="sibTrans" cxnId="{18FB406D-7FFF-48B5-8E85-C86F814E603F}">
      <dgm:prSet/>
      <dgm:spPr/>
      <dgm:t>
        <a:bodyPr/>
        <a:lstStyle/>
        <a:p>
          <a:endParaRPr lang="en-US"/>
        </a:p>
      </dgm:t>
    </dgm:pt>
    <dgm:pt modelId="{CECB44A0-E4E0-4734-8882-94379279816F}">
      <dgm:prSet/>
      <dgm:spPr/>
      <dgm:t>
        <a:bodyPr/>
        <a:lstStyle/>
        <a:p>
          <a:r>
            <a:rPr lang="en-US"/>
            <a:t>Are there data issues?</a:t>
          </a:r>
        </a:p>
      </dgm:t>
    </dgm:pt>
    <dgm:pt modelId="{091E96A1-0842-441E-802C-32C627D9948D}" type="parTrans" cxnId="{FB1789F0-AD20-4114-89CD-401F7ED7D08F}">
      <dgm:prSet/>
      <dgm:spPr/>
      <dgm:t>
        <a:bodyPr/>
        <a:lstStyle/>
        <a:p>
          <a:endParaRPr lang="en-US"/>
        </a:p>
      </dgm:t>
    </dgm:pt>
    <dgm:pt modelId="{0BA059BB-8A39-4A2C-B399-F049EEC1AC5D}" type="sibTrans" cxnId="{FB1789F0-AD20-4114-89CD-401F7ED7D08F}">
      <dgm:prSet/>
      <dgm:spPr/>
      <dgm:t>
        <a:bodyPr/>
        <a:lstStyle/>
        <a:p>
          <a:endParaRPr lang="en-US"/>
        </a:p>
      </dgm:t>
    </dgm:pt>
    <dgm:pt modelId="{2E450A5D-7FDA-48AD-ADCB-BE934FC88157}">
      <dgm:prSet/>
      <dgm:spPr/>
      <dgm:t>
        <a:bodyPr/>
        <a:lstStyle/>
        <a:p>
          <a:r>
            <a:rPr lang="en-US"/>
            <a:t>Do we trust the features?</a:t>
          </a:r>
        </a:p>
      </dgm:t>
    </dgm:pt>
    <dgm:pt modelId="{21CBA5C7-B4F1-4B56-BE4B-B96D1DF1A294}" type="parTrans" cxnId="{9B502E51-06BC-49E6-AF38-D8AB22DC8562}">
      <dgm:prSet/>
      <dgm:spPr/>
      <dgm:t>
        <a:bodyPr/>
        <a:lstStyle/>
        <a:p>
          <a:endParaRPr lang="en-US"/>
        </a:p>
      </dgm:t>
    </dgm:pt>
    <dgm:pt modelId="{3FC72128-33F2-4546-BDB8-D8358016B7F0}" type="sibTrans" cxnId="{9B502E51-06BC-49E6-AF38-D8AB22DC8562}">
      <dgm:prSet/>
      <dgm:spPr/>
      <dgm:t>
        <a:bodyPr/>
        <a:lstStyle/>
        <a:p>
          <a:endParaRPr lang="en-US"/>
        </a:p>
      </dgm:t>
    </dgm:pt>
    <dgm:pt modelId="{270687FF-490B-4C16-B142-50873903F3D8}">
      <dgm:prSet/>
      <dgm:spPr/>
      <dgm:t>
        <a:bodyPr/>
        <a:lstStyle/>
        <a:p>
          <a:r>
            <a:rPr lang="en-US"/>
            <a:t>Do we trust the features all equally?</a:t>
          </a:r>
        </a:p>
      </dgm:t>
    </dgm:pt>
    <dgm:pt modelId="{316987CC-A02C-4826-BF07-0BAF21952283}" type="parTrans" cxnId="{D6D2B3C1-5DB1-4A09-9DBC-DEB4146E26FA}">
      <dgm:prSet/>
      <dgm:spPr/>
      <dgm:t>
        <a:bodyPr/>
        <a:lstStyle/>
        <a:p>
          <a:endParaRPr lang="en-US"/>
        </a:p>
      </dgm:t>
    </dgm:pt>
    <dgm:pt modelId="{6DB7956B-864D-47BD-B52A-D6DFCA22B565}" type="sibTrans" cxnId="{D6D2B3C1-5DB1-4A09-9DBC-DEB4146E26FA}">
      <dgm:prSet/>
      <dgm:spPr/>
      <dgm:t>
        <a:bodyPr/>
        <a:lstStyle/>
        <a:p>
          <a:endParaRPr lang="en-US"/>
        </a:p>
      </dgm:t>
    </dgm:pt>
    <dgm:pt modelId="{3863B271-0861-4D11-A72A-988796C9526C}">
      <dgm:prSet/>
      <dgm:spPr/>
      <dgm:t>
        <a:bodyPr/>
        <a:lstStyle/>
        <a:p>
          <a:r>
            <a:rPr lang="en-US" dirty="0"/>
            <a:t>Are there issues that need to be taken care of before we develop any multivariate workflows? </a:t>
          </a:r>
        </a:p>
      </dgm:t>
    </dgm:pt>
    <dgm:pt modelId="{91A25CD2-CE96-4946-963F-EDF885A8348B}" type="parTrans" cxnId="{DA307829-4FAB-494F-BB03-0CB844D26062}">
      <dgm:prSet/>
      <dgm:spPr/>
      <dgm:t>
        <a:bodyPr/>
        <a:lstStyle/>
        <a:p>
          <a:endParaRPr lang="en-US"/>
        </a:p>
      </dgm:t>
    </dgm:pt>
    <dgm:pt modelId="{B7E8764B-49E3-4A53-9957-3C5F61A7E56C}" type="sibTrans" cxnId="{DA307829-4FAB-494F-BB03-0CB844D26062}">
      <dgm:prSet/>
      <dgm:spPr/>
      <dgm:t>
        <a:bodyPr/>
        <a:lstStyle/>
        <a:p>
          <a:endParaRPr lang="en-US"/>
        </a:p>
      </dgm:t>
    </dgm:pt>
    <dgm:pt modelId="{E0C0B928-500E-47FA-AAC8-152A7EA42F55}" type="pres">
      <dgm:prSet presAssocID="{45FC71A5-6BC3-4908-87FE-00190AA714A4}" presName="root" presStyleCnt="0">
        <dgm:presLayoutVars>
          <dgm:dir/>
          <dgm:resizeHandles val="exact"/>
        </dgm:presLayoutVars>
      </dgm:prSet>
      <dgm:spPr/>
    </dgm:pt>
    <dgm:pt modelId="{B8ED7CAE-DBFC-431F-88D0-D99523F8D1B8}" type="pres">
      <dgm:prSet presAssocID="{40F5BC06-53A8-4FFB-8B05-1F451A69F37A}" presName="compNode" presStyleCnt="0"/>
      <dgm:spPr/>
    </dgm:pt>
    <dgm:pt modelId="{C81F0D38-A5D8-4DAE-855A-28C35AD51DA3}" type="pres">
      <dgm:prSet presAssocID="{40F5BC06-53A8-4FFB-8B05-1F451A69F37A}" presName="bgRect" presStyleLbl="bgShp" presStyleIdx="0" presStyleCnt="6"/>
      <dgm:spPr/>
    </dgm:pt>
    <dgm:pt modelId="{9038FDEE-6EE0-462B-A3E4-31D6EF0FE230}" type="pres">
      <dgm:prSet presAssocID="{40F5BC06-53A8-4FFB-8B05-1F451A69F37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AFBA6198-0DE3-4F9C-8247-20625BF663BD}" type="pres">
      <dgm:prSet presAssocID="{40F5BC06-53A8-4FFB-8B05-1F451A69F37A}" presName="spaceRect" presStyleCnt="0"/>
      <dgm:spPr/>
    </dgm:pt>
    <dgm:pt modelId="{8D521D63-DE52-4418-9FB5-8DD4DCA1B5A1}" type="pres">
      <dgm:prSet presAssocID="{40F5BC06-53A8-4FFB-8B05-1F451A69F37A}" presName="parTx" presStyleLbl="revTx" presStyleIdx="0" presStyleCnt="6">
        <dgm:presLayoutVars>
          <dgm:chMax val="0"/>
          <dgm:chPref val="0"/>
        </dgm:presLayoutVars>
      </dgm:prSet>
      <dgm:spPr/>
    </dgm:pt>
    <dgm:pt modelId="{817846EF-7C74-4E38-BBF3-6DEC463ECED5}" type="pres">
      <dgm:prSet presAssocID="{CF66D513-DC43-4CB6-B02D-B49D9545F70A}" presName="sibTrans" presStyleCnt="0"/>
      <dgm:spPr/>
    </dgm:pt>
    <dgm:pt modelId="{3A7D90E6-3418-4D78-AE72-A4BD32F838EC}" type="pres">
      <dgm:prSet presAssocID="{8105DB7E-977C-4845-A8CD-943C145FA085}" presName="compNode" presStyleCnt="0"/>
      <dgm:spPr/>
    </dgm:pt>
    <dgm:pt modelId="{B3FBBED0-6BB4-44AC-941E-6D4A191F797E}" type="pres">
      <dgm:prSet presAssocID="{8105DB7E-977C-4845-A8CD-943C145FA085}" presName="bgRect" presStyleLbl="bgShp" presStyleIdx="1" presStyleCnt="6"/>
      <dgm:spPr/>
    </dgm:pt>
    <dgm:pt modelId="{CE58E4EE-2A8E-4BD5-A764-34921C4B8B55}" type="pres">
      <dgm:prSet presAssocID="{8105DB7E-977C-4845-A8CD-943C145FA08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BD5922CF-AAB9-437A-974F-FD4EADCE1B70}" type="pres">
      <dgm:prSet presAssocID="{8105DB7E-977C-4845-A8CD-943C145FA085}" presName="spaceRect" presStyleCnt="0"/>
      <dgm:spPr/>
    </dgm:pt>
    <dgm:pt modelId="{B3C964E2-AA5E-4683-972A-19A189005F01}" type="pres">
      <dgm:prSet presAssocID="{8105DB7E-977C-4845-A8CD-943C145FA085}" presName="parTx" presStyleLbl="revTx" presStyleIdx="1" presStyleCnt="6">
        <dgm:presLayoutVars>
          <dgm:chMax val="0"/>
          <dgm:chPref val="0"/>
        </dgm:presLayoutVars>
      </dgm:prSet>
      <dgm:spPr/>
    </dgm:pt>
    <dgm:pt modelId="{AD18C48A-A908-445A-A7F6-17EB9237CF3E}" type="pres">
      <dgm:prSet presAssocID="{A8CE8604-9D2F-4555-8648-715259AB38C6}" presName="sibTrans" presStyleCnt="0"/>
      <dgm:spPr/>
    </dgm:pt>
    <dgm:pt modelId="{0E2FFDAB-A600-40F6-86B0-9C7AC28F1101}" type="pres">
      <dgm:prSet presAssocID="{CECB44A0-E4E0-4734-8882-94379279816F}" presName="compNode" presStyleCnt="0"/>
      <dgm:spPr/>
    </dgm:pt>
    <dgm:pt modelId="{12EDEEC5-CF81-47DC-AA95-50FA3571BDDE}" type="pres">
      <dgm:prSet presAssocID="{CECB44A0-E4E0-4734-8882-94379279816F}" presName="bgRect" presStyleLbl="bgShp" presStyleIdx="2" presStyleCnt="6"/>
      <dgm:spPr/>
    </dgm:pt>
    <dgm:pt modelId="{1F923E4B-4A78-49BC-A65C-5DBBB8D43B26}" type="pres">
      <dgm:prSet presAssocID="{CECB44A0-E4E0-4734-8882-94379279816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DC23446-94DB-49E9-9FB4-08A6E8C379B1}" type="pres">
      <dgm:prSet presAssocID="{CECB44A0-E4E0-4734-8882-94379279816F}" presName="spaceRect" presStyleCnt="0"/>
      <dgm:spPr/>
    </dgm:pt>
    <dgm:pt modelId="{816E3D84-DC2B-4625-9094-2021E0C13053}" type="pres">
      <dgm:prSet presAssocID="{CECB44A0-E4E0-4734-8882-94379279816F}" presName="parTx" presStyleLbl="revTx" presStyleIdx="2" presStyleCnt="6">
        <dgm:presLayoutVars>
          <dgm:chMax val="0"/>
          <dgm:chPref val="0"/>
        </dgm:presLayoutVars>
      </dgm:prSet>
      <dgm:spPr/>
    </dgm:pt>
    <dgm:pt modelId="{B05F0ACB-6756-45C8-A31B-AD6713747CA8}" type="pres">
      <dgm:prSet presAssocID="{0BA059BB-8A39-4A2C-B399-F049EEC1AC5D}" presName="sibTrans" presStyleCnt="0"/>
      <dgm:spPr/>
    </dgm:pt>
    <dgm:pt modelId="{C8F72742-DB7A-4E75-9A1E-C8AE6C67B401}" type="pres">
      <dgm:prSet presAssocID="{2E450A5D-7FDA-48AD-ADCB-BE934FC88157}" presName="compNode" presStyleCnt="0"/>
      <dgm:spPr/>
    </dgm:pt>
    <dgm:pt modelId="{BE391C5B-516C-45B5-9DB8-75DCB949F0A2}" type="pres">
      <dgm:prSet presAssocID="{2E450A5D-7FDA-48AD-ADCB-BE934FC88157}" presName="bgRect" presStyleLbl="bgShp" presStyleIdx="3" presStyleCnt="6"/>
      <dgm:spPr/>
    </dgm:pt>
    <dgm:pt modelId="{27303F91-BAD4-4452-BCB7-0FFE73E5BB5D}" type="pres">
      <dgm:prSet presAssocID="{2E450A5D-7FDA-48AD-ADCB-BE934FC8815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k Check"/>
        </a:ext>
      </dgm:extLst>
    </dgm:pt>
    <dgm:pt modelId="{9E2F7B00-18F0-493D-8113-A1CFDA46A086}" type="pres">
      <dgm:prSet presAssocID="{2E450A5D-7FDA-48AD-ADCB-BE934FC88157}" presName="spaceRect" presStyleCnt="0"/>
      <dgm:spPr/>
    </dgm:pt>
    <dgm:pt modelId="{6DA0A770-866F-4985-9AEB-961664C75286}" type="pres">
      <dgm:prSet presAssocID="{2E450A5D-7FDA-48AD-ADCB-BE934FC88157}" presName="parTx" presStyleLbl="revTx" presStyleIdx="3" presStyleCnt="6">
        <dgm:presLayoutVars>
          <dgm:chMax val="0"/>
          <dgm:chPref val="0"/>
        </dgm:presLayoutVars>
      </dgm:prSet>
      <dgm:spPr/>
    </dgm:pt>
    <dgm:pt modelId="{C1D4AFEC-6332-4D0F-931B-8FDE83664F65}" type="pres">
      <dgm:prSet presAssocID="{3FC72128-33F2-4546-BDB8-D8358016B7F0}" presName="sibTrans" presStyleCnt="0"/>
      <dgm:spPr/>
    </dgm:pt>
    <dgm:pt modelId="{064A926C-0862-49DE-9D7D-99CB6024B33B}" type="pres">
      <dgm:prSet presAssocID="{270687FF-490B-4C16-B142-50873903F3D8}" presName="compNode" presStyleCnt="0"/>
      <dgm:spPr/>
    </dgm:pt>
    <dgm:pt modelId="{5CF76417-EC75-4FEC-9259-F0F2D135806E}" type="pres">
      <dgm:prSet presAssocID="{270687FF-490B-4C16-B142-50873903F3D8}" presName="bgRect" presStyleLbl="bgShp" presStyleIdx="4" presStyleCnt="6"/>
      <dgm:spPr/>
    </dgm:pt>
    <dgm:pt modelId="{E4BBDF57-2040-4567-801D-001E7AC9C869}" type="pres">
      <dgm:prSet presAssocID="{270687FF-490B-4C16-B142-50873903F3D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902F7741-3DEC-4A0C-943D-BE031BD1BDB6}" type="pres">
      <dgm:prSet presAssocID="{270687FF-490B-4C16-B142-50873903F3D8}" presName="spaceRect" presStyleCnt="0"/>
      <dgm:spPr/>
    </dgm:pt>
    <dgm:pt modelId="{15BD39FA-8A38-4D13-B4B4-2223F84647F8}" type="pres">
      <dgm:prSet presAssocID="{270687FF-490B-4C16-B142-50873903F3D8}" presName="parTx" presStyleLbl="revTx" presStyleIdx="4" presStyleCnt="6">
        <dgm:presLayoutVars>
          <dgm:chMax val="0"/>
          <dgm:chPref val="0"/>
        </dgm:presLayoutVars>
      </dgm:prSet>
      <dgm:spPr/>
    </dgm:pt>
    <dgm:pt modelId="{0D366B6A-3A48-43D2-A8BD-DCA5F8D23BA4}" type="pres">
      <dgm:prSet presAssocID="{6DB7956B-864D-47BD-B52A-D6DFCA22B565}" presName="sibTrans" presStyleCnt="0"/>
      <dgm:spPr/>
    </dgm:pt>
    <dgm:pt modelId="{1CBB08B2-670C-4814-8677-365B60C7A506}" type="pres">
      <dgm:prSet presAssocID="{3863B271-0861-4D11-A72A-988796C9526C}" presName="compNode" presStyleCnt="0"/>
      <dgm:spPr/>
    </dgm:pt>
    <dgm:pt modelId="{AA164EEC-ECEA-4610-AC66-8EBABC544B08}" type="pres">
      <dgm:prSet presAssocID="{3863B271-0861-4D11-A72A-988796C9526C}" presName="bgRect" presStyleLbl="bgShp" presStyleIdx="5" presStyleCnt="6"/>
      <dgm:spPr/>
    </dgm:pt>
    <dgm:pt modelId="{B79CDE50-2CFD-4E3E-9D70-0DFD91B9A2E7}" type="pres">
      <dgm:prSet presAssocID="{3863B271-0861-4D11-A72A-988796C9526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chart"/>
        </a:ext>
      </dgm:extLst>
    </dgm:pt>
    <dgm:pt modelId="{E2649074-6E8B-48E8-B9DD-F67078A10D00}" type="pres">
      <dgm:prSet presAssocID="{3863B271-0861-4D11-A72A-988796C9526C}" presName="spaceRect" presStyleCnt="0"/>
      <dgm:spPr/>
    </dgm:pt>
    <dgm:pt modelId="{F536FD06-B4E2-45CC-A67D-9822560D4DCA}" type="pres">
      <dgm:prSet presAssocID="{3863B271-0861-4D11-A72A-988796C9526C}" presName="parTx" presStyleLbl="revTx" presStyleIdx="5" presStyleCnt="6">
        <dgm:presLayoutVars>
          <dgm:chMax val="0"/>
          <dgm:chPref val="0"/>
        </dgm:presLayoutVars>
      </dgm:prSet>
      <dgm:spPr/>
    </dgm:pt>
  </dgm:ptLst>
  <dgm:cxnLst>
    <dgm:cxn modelId="{DA307829-4FAB-494F-BB03-0CB844D26062}" srcId="{45FC71A5-6BC3-4908-87FE-00190AA714A4}" destId="{3863B271-0861-4D11-A72A-988796C9526C}" srcOrd="5" destOrd="0" parTransId="{91A25CD2-CE96-4946-963F-EDF885A8348B}" sibTransId="{B7E8764B-49E3-4A53-9957-3C5F61A7E56C}"/>
    <dgm:cxn modelId="{3C226B39-2620-472C-9173-B56D34FA8DA1}" type="presOf" srcId="{2E450A5D-7FDA-48AD-ADCB-BE934FC88157}" destId="{6DA0A770-866F-4985-9AEB-961664C75286}" srcOrd="0" destOrd="0" presId="urn:microsoft.com/office/officeart/2018/2/layout/IconVerticalSolidList"/>
    <dgm:cxn modelId="{DE870E5D-7394-47CE-8753-8AE25BC28E39}" type="presOf" srcId="{CECB44A0-E4E0-4734-8882-94379279816F}" destId="{816E3D84-DC2B-4625-9094-2021E0C13053}" srcOrd="0" destOrd="0" presId="urn:microsoft.com/office/officeart/2018/2/layout/IconVerticalSolidList"/>
    <dgm:cxn modelId="{8A3C8664-C44C-4A96-92E6-E1DABC079A31}" srcId="{45FC71A5-6BC3-4908-87FE-00190AA714A4}" destId="{40F5BC06-53A8-4FFB-8B05-1F451A69F37A}" srcOrd="0" destOrd="0" parTransId="{B8E1BE62-24BD-4D8A-BFC7-03C1DBAD741A}" sibTransId="{CF66D513-DC43-4CB6-B02D-B49D9545F70A}"/>
    <dgm:cxn modelId="{559BCC67-9EC8-489F-850C-83D124F5CA65}" type="presOf" srcId="{8105DB7E-977C-4845-A8CD-943C145FA085}" destId="{B3C964E2-AA5E-4683-972A-19A189005F01}" srcOrd="0" destOrd="0" presId="urn:microsoft.com/office/officeart/2018/2/layout/IconVerticalSolidList"/>
    <dgm:cxn modelId="{18FB406D-7FFF-48B5-8E85-C86F814E603F}" srcId="{45FC71A5-6BC3-4908-87FE-00190AA714A4}" destId="{8105DB7E-977C-4845-A8CD-943C145FA085}" srcOrd="1" destOrd="0" parTransId="{C69FBFC2-6364-4387-87C8-71130CBB8D40}" sibTransId="{A8CE8604-9D2F-4555-8648-715259AB38C6}"/>
    <dgm:cxn modelId="{9B502E51-06BC-49E6-AF38-D8AB22DC8562}" srcId="{45FC71A5-6BC3-4908-87FE-00190AA714A4}" destId="{2E450A5D-7FDA-48AD-ADCB-BE934FC88157}" srcOrd="3" destOrd="0" parTransId="{21CBA5C7-B4F1-4B56-BE4B-B96D1DF1A294}" sibTransId="{3FC72128-33F2-4546-BDB8-D8358016B7F0}"/>
    <dgm:cxn modelId="{0CC88189-FAFF-4C3E-A7DC-E34E777BA7C9}" type="presOf" srcId="{3863B271-0861-4D11-A72A-988796C9526C}" destId="{F536FD06-B4E2-45CC-A67D-9822560D4DCA}" srcOrd="0" destOrd="0" presId="urn:microsoft.com/office/officeart/2018/2/layout/IconVerticalSolidList"/>
    <dgm:cxn modelId="{D6D2B3C1-5DB1-4A09-9DBC-DEB4146E26FA}" srcId="{45FC71A5-6BC3-4908-87FE-00190AA714A4}" destId="{270687FF-490B-4C16-B142-50873903F3D8}" srcOrd="4" destOrd="0" parTransId="{316987CC-A02C-4826-BF07-0BAF21952283}" sibTransId="{6DB7956B-864D-47BD-B52A-D6DFCA22B565}"/>
    <dgm:cxn modelId="{B8D855DC-1475-43E4-A5A5-F704F83D3DC4}" type="presOf" srcId="{45FC71A5-6BC3-4908-87FE-00190AA714A4}" destId="{E0C0B928-500E-47FA-AAC8-152A7EA42F55}" srcOrd="0" destOrd="0" presId="urn:microsoft.com/office/officeart/2018/2/layout/IconVerticalSolidList"/>
    <dgm:cxn modelId="{BD79C1DF-CDD5-4D1A-895A-6F9DA35D2335}" type="presOf" srcId="{40F5BC06-53A8-4FFB-8B05-1F451A69F37A}" destId="{8D521D63-DE52-4418-9FB5-8DD4DCA1B5A1}" srcOrd="0" destOrd="0" presId="urn:microsoft.com/office/officeart/2018/2/layout/IconVerticalSolidList"/>
    <dgm:cxn modelId="{1AC673EA-A6CD-4E54-8CE9-6E75C0F7F7E7}" type="presOf" srcId="{270687FF-490B-4C16-B142-50873903F3D8}" destId="{15BD39FA-8A38-4D13-B4B4-2223F84647F8}" srcOrd="0" destOrd="0" presId="urn:microsoft.com/office/officeart/2018/2/layout/IconVerticalSolidList"/>
    <dgm:cxn modelId="{FB1789F0-AD20-4114-89CD-401F7ED7D08F}" srcId="{45FC71A5-6BC3-4908-87FE-00190AA714A4}" destId="{CECB44A0-E4E0-4734-8882-94379279816F}" srcOrd="2" destOrd="0" parTransId="{091E96A1-0842-441E-802C-32C627D9948D}" sibTransId="{0BA059BB-8A39-4A2C-B399-F049EEC1AC5D}"/>
    <dgm:cxn modelId="{4FB15920-F728-491E-AC98-15D66ABDC54C}" type="presParOf" srcId="{E0C0B928-500E-47FA-AAC8-152A7EA42F55}" destId="{B8ED7CAE-DBFC-431F-88D0-D99523F8D1B8}" srcOrd="0" destOrd="0" presId="urn:microsoft.com/office/officeart/2018/2/layout/IconVerticalSolidList"/>
    <dgm:cxn modelId="{E4BA65FC-16C1-40D7-99FF-CF0D6D7E44AA}" type="presParOf" srcId="{B8ED7CAE-DBFC-431F-88D0-D99523F8D1B8}" destId="{C81F0D38-A5D8-4DAE-855A-28C35AD51DA3}" srcOrd="0" destOrd="0" presId="urn:microsoft.com/office/officeart/2018/2/layout/IconVerticalSolidList"/>
    <dgm:cxn modelId="{19EC17BF-EFA4-42D8-BC3F-572B129A67B0}" type="presParOf" srcId="{B8ED7CAE-DBFC-431F-88D0-D99523F8D1B8}" destId="{9038FDEE-6EE0-462B-A3E4-31D6EF0FE230}" srcOrd="1" destOrd="0" presId="urn:microsoft.com/office/officeart/2018/2/layout/IconVerticalSolidList"/>
    <dgm:cxn modelId="{7BCBCF3C-9420-4017-9A5B-220ED77B1A36}" type="presParOf" srcId="{B8ED7CAE-DBFC-431F-88D0-D99523F8D1B8}" destId="{AFBA6198-0DE3-4F9C-8247-20625BF663BD}" srcOrd="2" destOrd="0" presId="urn:microsoft.com/office/officeart/2018/2/layout/IconVerticalSolidList"/>
    <dgm:cxn modelId="{98614D7A-A098-41A9-A276-A6BD7ABEB926}" type="presParOf" srcId="{B8ED7CAE-DBFC-431F-88D0-D99523F8D1B8}" destId="{8D521D63-DE52-4418-9FB5-8DD4DCA1B5A1}" srcOrd="3" destOrd="0" presId="urn:microsoft.com/office/officeart/2018/2/layout/IconVerticalSolidList"/>
    <dgm:cxn modelId="{67892553-3602-4DB8-9EE4-9CBAF1E834FF}" type="presParOf" srcId="{E0C0B928-500E-47FA-AAC8-152A7EA42F55}" destId="{817846EF-7C74-4E38-BBF3-6DEC463ECED5}" srcOrd="1" destOrd="0" presId="urn:microsoft.com/office/officeart/2018/2/layout/IconVerticalSolidList"/>
    <dgm:cxn modelId="{922877E0-0316-4E20-B61E-A8A5FA6F9F14}" type="presParOf" srcId="{E0C0B928-500E-47FA-AAC8-152A7EA42F55}" destId="{3A7D90E6-3418-4D78-AE72-A4BD32F838EC}" srcOrd="2" destOrd="0" presId="urn:microsoft.com/office/officeart/2018/2/layout/IconVerticalSolidList"/>
    <dgm:cxn modelId="{AD3C1860-6929-43DD-AA5A-418608973EA3}" type="presParOf" srcId="{3A7D90E6-3418-4D78-AE72-A4BD32F838EC}" destId="{B3FBBED0-6BB4-44AC-941E-6D4A191F797E}" srcOrd="0" destOrd="0" presId="urn:microsoft.com/office/officeart/2018/2/layout/IconVerticalSolidList"/>
    <dgm:cxn modelId="{380E4EAB-51B7-4FE7-B6F5-95802D8BD30A}" type="presParOf" srcId="{3A7D90E6-3418-4D78-AE72-A4BD32F838EC}" destId="{CE58E4EE-2A8E-4BD5-A764-34921C4B8B55}" srcOrd="1" destOrd="0" presId="urn:microsoft.com/office/officeart/2018/2/layout/IconVerticalSolidList"/>
    <dgm:cxn modelId="{64A817EF-F043-4FD0-9A5A-8816BC790450}" type="presParOf" srcId="{3A7D90E6-3418-4D78-AE72-A4BD32F838EC}" destId="{BD5922CF-AAB9-437A-974F-FD4EADCE1B70}" srcOrd="2" destOrd="0" presId="urn:microsoft.com/office/officeart/2018/2/layout/IconVerticalSolidList"/>
    <dgm:cxn modelId="{416BF782-6914-49E6-8F63-34411A668F19}" type="presParOf" srcId="{3A7D90E6-3418-4D78-AE72-A4BD32F838EC}" destId="{B3C964E2-AA5E-4683-972A-19A189005F01}" srcOrd="3" destOrd="0" presId="urn:microsoft.com/office/officeart/2018/2/layout/IconVerticalSolidList"/>
    <dgm:cxn modelId="{057C3545-5509-40C2-B631-65E0807D7D8A}" type="presParOf" srcId="{E0C0B928-500E-47FA-AAC8-152A7EA42F55}" destId="{AD18C48A-A908-445A-A7F6-17EB9237CF3E}" srcOrd="3" destOrd="0" presId="urn:microsoft.com/office/officeart/2018/2/layout/IconVerticalSolidList"/>
    <dgm:cxn modelId="{668572D1-A857-4807-9FBB-3D3F0663AE7B}" type="presParOf" srcId="{E0C0B928-500E-47FA-AAC8-152A7EA42F55}" destId="{0E2FFDAB-A600-40F6-86B0-9C7AC28F1101}" srcOrd="4" destOrd="0" presId="urn:microsoft.com/office/officeart/2018/2/layout/IconVerticalSolidList"/>
    <dgm:cxn modelId="{023C3E57-A69A-4E16-AED3-C3CB9F85FA94}" type="presParOf" srcId="{0E2FFDAB-A600-40F6-86B0-9C7AC28F1101}" destId="{12EDEEC5-CF81-47DC-AA95-50FA3571BDDE}" srcOrd="0" destOrd="0" presId="urn:microsoft.com/office/officeart/2018/2/layout/IconVerticalSolidList"/>
    <dgm:cxn modelId="{66B5AA52-8C34-41C6-BD41-23FFA239295D}" type="presParOf" srcId="{0E2FFDAB-A600-40F6-86B0-9C7AC28F1101}" destId="{1F923E4B-4A78-49BC-A65C-5DBBB8D43B26}" srcOrd="1" destOrd="0" presId="urn:microsoft.com/office/officeart/2018/2/layout/IconVerticalSolidList"/>
    <dgm:cxn modelId="{145BF6C0-DAE2-47EF-9EDB-E9B9CE3DA208}" type="presParOf" srcId="{0E2FFDAB-A600-40F6-86B0-9C7AC28F1101}" destId="{9DC23446-94DB-49E9-9FB4-08A6E8C379B1}" srcOrd="2" destOrd="0" presId="urn:microsoft.com/office/officeart/2018/2/layout/IconVerticalSolidList"/>
    <dgm:cxn modelId="{FE9CD398-99E7-4C10-9706-2ABD976D2849}" type="presParOf" srcId="{0E2FFDAB-A600-40F6-86B0-9C7AC28F1101}" destId="{816E3D84-DC2B-4625-9094-2021E0C13053}" srcOrd="3" destOrd="0" presId="urn:microsoft.com/office/officeart/2018/2/layout/IconVerticalSolidList"/>
    <dgm:cxn modelId="{111C0784-D78C-4E30-AE5E-239D77FDE67A}" type="presParOf" srcId="{E0C0B928-500E-47FA-AAC8-152A7EA42F55}" destId="{B05F0ACB-6756-45C8-A31B-AD6713747CA8}" srcOrd="5" destOrd="0" presId="urn:microsoft.com/office/officeart/2018/2/layout/IconVerticalSolidList"/>
    <dgm:cxn modelId="{3F69E92B-FE11-48E5-A2C5-C741B1001B81}" type="presParOf" srcId="{E0C0B928-500E-47FA-AAC8-152A7EA42F55}" destId="{C8F72742-DB7A-4E75-9A1E-C8AE6C67B401}" srcOrd="6" destOrd="0" presId="urn:microsoft.com/office/officeart/2018/2/layout/IconVerticalSolidList"/>
    <dgm:cxn modelId="{BB0CB409-C706-4CF7-B2FD-14659D0C0F32}" type="presParOf" srcId="{C8F72742-DB7A-4E75-9A1E-C8AE6C67B401}" destId="{BE391C5B-516C-45B5-9DB8-75DCB949F0A2}" srcOrd="0" destOrd="0" presId="urn:microsoft.com/office/officeart/2018/2/layout/IconVerticalSolidList"/>
    <dgm:cxn modelId="{9044A2E0-419A-48E4-B875-0E55B06A42BC}" type="presParOf" srcId="{C8F72742-DB7A-4E75-9A1E-C8AE6C67B401}" destId="{27303F91-BAD4-4452-BCB7-0FFE73E5BB5D}" srcOrd="1" destOrd="0" presId="urn:microsoft.com/office/officeart/2018/2/layout/IconVerticalSolidList"/>
    <dgm:cxn modelId="{23BB2DB5-DE3D-433B-B9C2-80AA996D14F5}" type="presParOf" srcId="{C8F72742-DB7A-4E75-9A1E-C8AE6C67B401}" destId="{9E2F7B00-18F0-493D-8113-A1CFDA46A086}" srcOrd="2" destOrd="0" presId="urn:microsoft.com/office/officeart/2018/2/layout/IconVerticalSolidList"/>
    <dgm:cxn modelId="{C241A579-B5F8-4E8C-91F4-EB8729227768}" type="presParOf" srcId="{C8F72742-DB7A-4E75-9A1E-C8AE6C67B401}" destId="{6DA0A770-866F-4985-9AEB-961664C75286}" srcOrd="3" destOrd="0" presId="urn:microsoft.com/office/officeart/2018/2/layout/IconVerticalSolidList"/>
    <dgm:cxn modelId="{882598D9-D806-401D-957A-C85D002D722B}" type="presParOf" srcId="{E0C0B928-500E-47FA-AAC8-152A7EA42F55}" destId="{C1D4AFEC-6332-4D0F-931B-8FDE83664F65}" srcOrd="7" destOrd="0" presId="urn:microsoft.com/office/officeart/2018/2/layout/IconVerticalSolidList"/>
    <dgm:cxn modelId="{59BE0621-85C1-48A6-AB38-A643C29F035D}" type="presParOf" srcId="{E0C0B928-500E-47FA-AAC8-152A7EA42F55}" destId="{064A926C-0862-49DE-9D7D-99CB6024B33B}" srcOrd="8" destOrd="0" presId="urn:microsoft.com/office/officeart/2018/2/layout/IconVerticalSolidList"/>
    <dgm:cxn modelId="{7A2748FF-2FA4-41AF-8B10-4FD91F4AF36A}" type="presParOf" srcId="{064A926C-0862-49DE-9D7D-99CB6024B33B}" destId="{5CF76417-EC75-4FEC-9259-F0F2D135806E}" srcOrd="0" destOrd="0" presId="urn:microsoft.com/office/officeart/2018/2/layout/IconVerticalSolidList"/>
    <dgm:cxn modelId="{CD6011A0-C283-4D55-B7CB-649D9B3E7A7E}" type="presParOf" srcId="{064A926C-0862-49DE-9D7D-99CB6024B33B}" destId="{E4BBDF57-2040-4567-801D-001E7AC9C869}" srcOrd="1" destOrd="0" presId="urn:microsoft.com/office/officeart/2018/2/layout/IconVerticalSolidList"/>
    <dgm:cxn modelId="{659FD27C-8312-44AE-B16A-D69FD9E638ED}" type="presParOf" srcId="{064A926C-0862-49DE-9D7D-99CB6024B33B}" destId="{902F7741-3DEC-4A0C-943D-BE031BD1BDB6}" srcOrd="2" destOrd="0" presId="urn:microsoft.com/office/officeart/2018/2/layout/IconVerticalSolidList"/>
    <dgm:cxn modelId="{86B636AF-FDEA-437A-AEB7-1479742609FB}" type="presParOf" srcId="{064A926C-0862-49DE-9D7D-99CB6024B33B}" destId="{15BD39FA-8A38-4D13-B4B4-2223F84647F8}" srcOrd="3" destOrd="0" presId="urn:microsoft.com/office/officeart/2018/2/layout/IconVerticalSolidList"/>
    <dgm:cxn modelId="{0B473242-3FDC-4266-B7C6-FCA4EB03D696}" type="presParOf" srcId="{E0C0B928-500E-47FA-AAC8-152A7EA42F55}" destId="{0D366B6A-3A48-43D2-A8BD-DCA5F8D23BA4}" srcOrd="9" destOrd="0" presId="urn:microsoft.com/office/officeart/2018/2/layout/IconVerticalSolidList"/>
    <dgm:cxn modelId="{B4D639D3-7F35-47B1-B825-DF9435AF58F3}" type="presParOf" srcId="{E0C0B928-500E-47FA-AAC8-152A7EA42F55}" destId="{1CBB08B2-670C-4814-8677-365B60C7A506}" srcOrd="10" destOrd="0" presId="urn:microsoft.com/office/officeart/2018/2/layout/IconVerticalSolidList"/>
    <dgm:cxn modelId="{E51A803E-4EB0-48D3-8F99-D1D39086C0D9}" type="presParOf" srcId="{1CBB08B2-670C-4814-8677-365B60C7A506}" destId="{AA164EEC-ECEA-4610-AC66-8EBABC544B08}" srcOrd="0" destOrd="0" presId="urn:microsoft.com/office/officeart/2018/2/layout/IconVerticalSolidList"/>
    <dgm:cxn modelId="{8E47D320-63C2-4D7C-8A53-A0844B325777}" type="presParOf" srcId="{1CBB08B2-670C-4814-8677-365B60C7A506}" destId="{B79CDE50-2CFD-4E3E-9D70-0DFD91B9A2E7}" srcOrd="1" destOrd="0" presId="urn:microsoft.com/office/officeart/2018/2/layout/IconVerticalSolidList"/>
    <dgm:cxn modelId="{1AF0464F-31A5-406E-8A79-2AE16D46516C}" type="presParOf" srcId="{1CBB08B2-670C-4814-8677-365B60C7A506}" destId="{E2649074-6E8B-48E8-B9DD-F67078A10D00}" srcOrd="2" destOrd="0" presId="urn:microsoft.com/office/officeart/2018/2/layout/IconVerticalSolidList"/>
    <dgm:cxn modelId="{76842992-E5B8-49F8-8122-64353D2FF5CA}" type="presParOf" srcId="{1CBB08B2-670C-4814-8677-365B60C7A506}" destId="{F536FD06-B4E2-45CC-A67D-9822560D4D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CBBC09-77C2-49BB-8479-CF613B39FBB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CAA065F-C832-4E7C-8331-48E8AA4AE630}">
      <dgm:prSet/>
      <dgm:spPr/>
      <dgm:t>
        <a:bodyPr/>
        <a:lstStyle/>
        <a:p>
          <a:r>
            <a:rPr lang="en-US"/>
            <a:t>Ranking Method-Univariate Distributions</a:t>
          </a:r>
        </a:p>
      </dgm:t>
    </dgm:pt>
    <dgm:pt modelId="{2153CBDE-3D22-48D1-B602-7795EBBFABFC}" type="parTrans" cxnId="{651E5F07-D01F-41A2-8FD3-AEB0437456EE}">
      <dgm:prSet/>
      <dgm:spPr/>
      <dgm:t>
        <a:bodyPr/>
        <a:lstStyle/>
        <a:p>
          <a:endParaRPr lang="en-US"/>
        </a:p>
      </dgm:t>
    </dgm:pt>
    <dgm:pt modelId="{E43B59F2-3218-42B3-A956-2F01CC8A9510}" type="sibTrans" cxnId="{651E5F07-D01F-41A2-8FD3-AEB0437456EE}">
      <dgm:prSet/>
      <dgm:spPr/>
      <dgm:t>
        <a:bodyPr/>
        <a:lstStyle/>
        <a:p>
          <a:endParaRPr lang="en-US"/>
        </a:p>
      </dgm:t>
    </dgm:pt>
    <dgm:pt modelId="{C77F56E5-7F13-47C0-A81E-0D4FA814EAC0}">
      <dgm:prSet/>
      <dgm:spPr/>
      <dgm:t>
        <a:bodyPr/>
        <a:lstStyle/>
        <a:p>
          <a:r>
            <a:rPr lang="en-US"/>
            <a:t>AS with summary statistics, this ranking method is a qualitative check for issues with the data and to assess our confidence with each feature</a:t>
          </a:r>
        </a:p>
      </dgm:t>
    </dgm:pt>
    <dgm:pt modelId="{F5EF587D-84CC-4140-8970-D36194F5A92E}" type="parTrans" cxnId="{93FFA99D-73F2-4F6A-BFF4-5CDA2AE6A1EB}">
      <dgm:prSet/>
      <dgm:spPr/>
      <dgm:t>
        <a:bodyPr/>
        <a:lstStyle/>
        <a:p>
          <a:endParaRPr lang="en-US"/>
        </a:p>
      </dgm:t>
    </dgm:pt>
    <dgm:pt modelId="{CC0BB4C3-29F4-4018-A065-B544D597555B}" type="sibTrans" cxnId="{93FFA99D-73F2-4F6A-BFF4-5CDA2AE6A1EB}">
      <dgm:prSet/>
      <dgm:spPr/>
      <dgm:t>
        <a:bodyPr/>
        <a:lstStyle/>
        <a:p>
          <a:endParaRPr lang="en-US"/>
        </a:p>
      </dgm:t>
    </dgm:pt>
    <dgm:pt modelId="{D3EC31EB-ACAD-46B5-9E2D-A5282EC1F3E3}">
      <dgm:prSet/>
      <dgm:spPr/>
      <dgm:t>
        <a:bodyPr/>
        <a:lstStyle/>
        <a:p>
          <a:r>
            <a:rPr lang="en-US" dirty="0"/>
            <a:t>It is better not to include a feature with low confidence of quality as it may be misleading (while adding to model complexity as discussed previously)</a:t>
          </a:r>
        </a:p>
      </dgm:t>
    </dgm:pt>
    <dgm:pt modelId="{FBBD2D41-11D5-415A-9D25-DAD24CE8AE38}" type="parTrans" cxnId="{A67A9BB0-28A0-4070-A221-E186B26F81B3}">
      <dgm:prSet/>
      <dgm:spPr/>
      <dgm:t>
        <a:bodyPr/>
        <a:lstStyle/>
        <a:p>
          <a:endParaRPr lang="en-US"/>
        </a:p>
      </dgm:t>
    </dgm:pt>
    <dgm:pt modelId="{FEECFF80-D220-43C5-BFF0-0D99C6ADCDEE}" type="sibTrans" cxnId="{A67A9BB0-28A0-4070-A221-E186B26F81B3}">
      <dgm:prSet/>
      <dgm:spPr/>
      <dgm:t>
        <a:bodyPr/>
        <a:lstStyle/>
        <a:p>
          <a:endParaRPr lang="en-US"/>
        </a:p>
      </dgm:t>
    </dgm:pt>
    <dgm:pt modelId="{6269CF9E-6E13-422E-BA57-E3A17B4772DA}">
      <dgm:prSet/>
      <dgm:spPr/>
      <dgm:t>
        <a:bodyPr/>
        <a:lstStyle/>
        <a:p>
          <a:r>
            <a:rPr lang="en-US"/>
            <a:t>Assess our ability to use methods that have distribution assumptions</a:t>
          </a:r>
        </a:p>
      </dgm:t>
    </dgm:pt>
    <dgm:pt modelId="{467D8712-E539-45DD-AB45-8B84DCFCA36B}" type="parTrans" cxnId="{88937E28-3B85-4F8F-B6EC-545D5482E797}">
      <dgm:prSet/>
      <dgm:spPr/>
      <dgm:t>
        <a:bodyPr/>
        <a:lstStyle/>
        <a:p>
          <a:endParaRPr lang="en-US"/>
        </a:p>
      </dgm:t>
    </dgm:pt>
    <dgm:pt modelId="{DA4BB908-394B-4B4D-8976-37812933CC26}" type="sibTrans" cxnId="{88937E28-3B85-4F8F-B6EC-545D5482E797}">
      <dgm:prSet/>
      <dgm:spPr/>
      <dgm:t>
        <a:bodyPr/>
        <a:lstStyle/>
        <a:p>
          <a:endParaRPr lang="en-US"/>
        </a:p>
      </dgm:t>
    </dgm:pt>
    <dgm:pt modelId="{815AC4FC-7A8B-CD46-9828-F5F78F6D3A20}" type="pres">
      <dgm:prSet presAssocID="{01CBBC09-77C2-49BB-8479-CF613B39FBB1}" presName="linear" presStyleCnt="0">
        <dgm:presLayoutVars>
          <dgm:animLvl val="lvl"/>
          <dgm:resizeHandles val="exact"/>
        </dgm:presLayoutVars>
      </dgm:prSet>
      <dgm:spPr/>
    </dgm:pt>
    <dgm:pt modelId="{8B7029EF-0E73-9C46-A3B1-93A1CE1D8B87}" type="pres">
      <dgm:prSet presAssocID="{6CAA065F-C832-4E7C-8331-48E8AA4AE630}" presName="parentText" presStyleLbl="node1" presStyleIdx="0" presStyleCnt="1">
        <dgm:presLayoutVars>
          <dgm:chMax val="0"/>
          <dgm:bulletEnabled val="1"/>
        </dgm:presLayoutVars>
      </dgm:prSet>
      <dgm:spPr/>
    </dgm:pt>
    <dgm:pt modelId="{566740FD-655C-8349-8706-FA2895955E2E}" type="pres">
      <dgm:prSet presAssocID="{6CAA065F-C832-4E7C-8331-48E8AA4AE630}" presName="childText" presStyleLbl="revTx" presStyleIdx="0" presStyleCnt="1">
        <dgm:presLayoutVars>
          <dgm:bulletEnabled val="1"/>
        </dgm:presLayoutVars>
      </dgm:prSet>
      <dgm:spPr/>
    </dgm:pt>
  </dgm:ptLst>
  <dgm:cxnLst>
    <dgm:cxn modelId="{651E5F07-D01F-41A2-8FD3-AEB0437456EE}" srcId="{01CBBC09-77C2-49BB-8479-CF613B39FBB1}" destId="{6CAA065F-C832-4E7C-8331-48E8AA4AE630}" srcOrd="0" destOrd="0" parTransId="{2153CBDE-3D22-48D1-B602-7795EBBFABFC}" sibTransId="{E43B59F2-3218-42B3-A956-2F01CC8A9510}"/>
    <dgm:cxn modelId="{88937E28-3B85-4F8F-B6EC-545D5482E797}" srcId="{6CAA065F-C832-4E7C-8331-48E8AA4AE630}" destId="{6269CF9E-6E13-422E-BA57-E3A17B4772DA}" srcOrd="2" destOrd="0" parTransId="{467D8712-E539-45DD-AB45-8B84DCFCA36B}" sibTransId="{DA4BB908-394B-4B4D-8976-37812933CC26}"/>
    <dgm:cxn modelId="{B7D3F662-34B1-FF4F-A527-918BB7A6C353}" type="presOf" srcId="{C77F56E5-7F13-47C0-A81E-0D4FA814EAC0}" destId="{566740FD-655C-8349-8706-FA2895955E2E}" srcOrd="0" destOrd="0" presId="urn:microsoft.com/office/officeart/2005/8/layout/vList2"/>
    <dgm:cxn modelId="{93FFA99D-73F2-4F6A-BFF4-5CDA2AE6A1EB}" srcId="{6CAA065F-C832-4E7C-8331-48E8AA4AE630}" destId="{C77F56E5-7F13-47C0-A81E-0D4FA814EAC0}" srcOrd="0" destOrd="0" parTransId="{F5EF587D-84CC-4140-8970-D36194F5A92E}" sibTransId="{CC0BB4C3-29F4-4018-A065-B544D597555B}"/>
    <dgm:cxn modelId="{4DB937B0-5D04-AF42-B814-E7C86E11760A}" type="presOf" srcId="{6269CF9E-6E13-422E-BA57-E3A17B4772DA}" destId="{566740FD-655C-8349-8706-FA2895955E2E}" srcOrd="0" destOrd="2" presId="urn:microsoft.com/office/officeart/2005/8/layout/vList2"/>
    <dgm:cxn modelId="{DF3596B0-DF33-3A4D-9161-08B8270D0875}" type="presOf" srcId="{6CAA065F-C832-4E7C-8331-48E8AA4AE630}" destId="{8B7029EF-0E73-9C46-A3B1-93A1CE1D8B87}" srcOrd="0" destOrd="0" presId="urn:microsoft.com/office/officeart/2005/8/layout/vList2"/>
    <dgm:cxn modelId="{A67A9BB0-28A0-4070-A221-E186B26F81B3}" srcId="{6CAA065F-C832-4E7C-8331-48E8AA4AE630}" destId="{D3EC31EB-ACAD-46B5-9E2D-A5282EC1F3E3}" srcOrd="1" destOrd="0" parTransId="{FBBD2D41-11D5-415A-9D25-DAD24CE8AE38}" sibTransId="{FEECFF80-D220-43C5-BFF0-0D99C6ADCDEE}"/>
    <dgm:cxn modelId="{6DA892EC-7A06-1644-B253-D232D9D2D5D8}" type="presOf" srcId="{D3EC31EB-ACAD-46B5-9E2D-A5282EC1F3E3}" destId="{566740FD-655C-8349-8706-FA2895955E2E}" srcOrd="0" destOrd="1" presId="urn:microsoft.com/office/officeart/2005/8/layout/vList2"/>
    <dgm:cxn modelId="{C938AEEF-E555-8747-A21A-985522D11856}" type="presOf" srcId="{01CBBC09-77C2-49BB-8479-CF613B39FBB1}" destId="{815AC4FC-7A8B-CD46-9828-F5F78F6D3A20}" srcOrd="0" destOrd="0" presId="urn:microsoft.com/office/officeart/2005/8/layout/vList2"/>
    <dgm:cxn modelId="{7835776A-E87C-D142-86DF-7335EFBF8576}" type="presParOf" srcId="{815AC4FC-7A8B-CD46-9828-F5F78F6D3A20}" destId="{8B7029EF-0E73-9C46-A3B1-93A1CE1D8B87}" srcOrd="0" destOrd="0" presId="urn:microsoft.com/office/officeart/2005/8/layout/vList2"/>
    <dgm:cxn modelId="{642B65DF-76B9-6243-BEAA-B7DF682E5B42}" type="presParOf" srcId="{815AC4FC-7A8B-CD46-9828-F5F78F6D3A20}" destId="{566740FD-655C-8349-8706-FA2895955E2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D93BDE-34F7-47F8-A24C-0682AEF1F10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3F6730E-7771-4297-897C-D5602115A1A9}">
      <dgm:prSet/>
      <dgm:spPr/>
      <dgm:t>
        <a:bodyPr/>
        <a:lstStyle/>
        <a:p>
          <a:r>
            <a:rPr lang="en-US"/>
            <a:t>Ranking Method – Bivariate</a:t>
          </a:r>
        </a:p>
      </dgm:t>
    </dgm:pt>
    <dgm:pt modelId="{271EB933-4FE5-492B-8E91-5529D6BD3968}" type="parTrans" cxnId="{3104CE2C-2429-46C3-8083-2014AE65350E}">
      <dgm:prSet/>
      <dgm:spPr/>
      <dgm:t>
        <a:bodyPr/>
        <a:lstStyle/>
        <a:p>
          <a:endParaRPr lang="en-US"/>
        </a:p>
      </dgm:t>
    </dgm:pt>
    <dgm:pt modelId="{1B38651C-A154-4230-837C-028149127BD3}" type="sibTrans" cxnId="{3104CE2C-2429-46C3-8083-2014AE65350E}">
      <dgm:prSet/>
      <dgm:spPr/>
      <dgm:t>
        <a:bodyPr/>
        <a:lstStyle/>
        <a:p>
          <a:endParaRPr lang="en-US"/>
        </a:p>
      </dgm:t>
    </dgm:pt>
    <dgm:pt modelId="{85F5E329-BEF9-4F47-94F4-8826A9C8E98A}">
      <dgm:prSet/>
      <dgm:spPr/>
      <dgm:t>
        <a:bodyPr/>
        <a:lstStyle/>
        <a:p>
          <a:r>
            <a:rPr lang="en-US"/>
            <a:t>Bivariate visualization and analysis is not sufficient to understand all the multivariate relationships in the data</a:t>
          </a:r>
        </a:p>
      </dgm:t>
    </dgm:pt>
    <dgm:pt modelId="{1E767B08-8FBE-4B5A-B5B9-3093D66A6A6F}" type="parTrans" cxnId="{6558E1B1-6009-42FE-A51C-109F34870E5E}">
      <dgm:prSet/>
      <dgm:spPr/>
      <dgm:t>
        <a:bodyPr/>
        <a:lstStyle/>
        <a:p>
          <a:endParaRPr lang="en-US"/>
        </a:p>
      </dgm:t>
    </dgm:pt>
    <dgm:pt modelId="{A449D92D-CDB0-4BB6-B896-A8DB12AF50F4}" type="sibTrans" cxnId="{6558E1B1-6009-42FE-A51C-109F34870E5E}">
      <dgm:prSet/>
      <dgm:spPr/>
      <dgm:t>
        <a:bodyPr/>
        <a:lstStyle/>
        <a:p>
          <a:endParaRPr lang="en-US"/>
        </a:p>
      </dgm:t>
    </dgm:pt>
    <dgm:pt modelId="{E48AE772-64D4-4003-8026-DC730CBCE93D}">
      <dgm:prSet/>
      <dgm:spPr/>
      <dgm:t>
        <a:bodyPr/>
        <a:lstStyle/>
        <a:p>
          <a:r>
            <a:rPr lang="en-US"/>
            <a:t>Multicollinearity includes strong linear relatiohships between 2 or more features</a:t>
          </a:r>
        </a:p>
      </dgm:t>
    </dgm:pt>
    <dgm:pt modelId="{A9279CFB-831B-4EED-A716-EF80F3DBAF5C}" type="parTrans" cxnId="{0A99A392-16D4-45EF-8838-BBEA8BEBC0C4}">
      <dgm:prSet/>
      <dgm:spPr/>
      <dgm:t>
        <a:bodyPr/>
        <a:lstStyle/>
        <a:p>
          <a:endParaRPr lang="en-US"/>
        </a:p>
      </dgm:t>
    </dgm:pt>
    <dgm:pt modelId="{48168B1F-CD79-4E02-8212-5693B8B316DD}" type="sibTrans" cxnId="{0A99A392-16D4-45EF-8838-BBEA8BEBC0C4}">
      <dgm:prSet/>
      <dgm:spPr/>
      <dgm:t>
        <a:bodyPr/>
        <a:lstStyle/>
        <a:p>
          <a:endParaRPr lang="en-US"/>
        </a:p>
      </dgm:t>
    </dgm:pt>
    <dgm:pt modelId="{4911319A-A153-46A2-A4AF-79665F9E3347}">
      <dgm:prSet/>
      <dgm:spPr/>
      <dgm:t>
        <a:bodyPr/>
        <a:lstStyle/>
        <a:p>
          <a:r>
            <a:rPr lang="en-US"/>
            <a:t>Higher order nonlinear features, outliers and coverage?</a:t>
          </a:r>
        </a:p>
      </dgm:t>
    </dgm:pt>
    <dgm:pt modelId="{99369B47-A3CE-4740-8FE5-D96ECD0C2341}" type="parTrans" cxnId="{561F022F-AEDE-4243-8632-9649ADE1047C}">
      <dgm:prSet/>
      <dgm:spPr/>
      <dgm:t>
        <a:bodyPr/>
        <a:lstStyle/>
        <a:p>
          <a:endParaRPr lang="en-US"/>
        </a:p>
      </dgm:t>
    </dgm:pt>
    <dgm:pt modelId="{40F507D0-9540-49C8-ABFA-DBEE23BDB1A0}" type="sibTrans" cxnId="{561F022F-AEDE-4243-8632-9649ADE1047C}">
      <dgm:prSet/>
      <dgm:spPr/>
      <dgm:t>
        <a:bodyPr/>
        <a:lstStyle/>
        <a:p>
          <a:endParaRPr lang="en-US"/>
        </a:p>
      </dgm:t>
    </dgm:pt>
    <dgm:pt modelId="{240EDD09-8D93-43DC-8F1E-70E9B85D1A55}">
      <dgm:prSet/>
      <dgm:spPr/>
      <dgm:t>
        <a:bodyPr/>
        <a:lstStyle/>
        <a:p>
          <a:r>
            <a:rPr lang="en-US"/>
            <a:t>These may be hard to see with only bivariate plots.</a:t>
          </a:r>
        </a:p>
      </dgm:t>
    </dgm:pt>
    <dgm:pt modelId="{3A6B1E92-C61C-4307-8CF3-56EE50A35606}" type="parTrans" cxnId="{F0A1B223-1F60-4CEB-BE7D-9941BD0048D2}">
      <dgm:prSet/>
      <dgm:spPr/>
      <dgm:t>
        <a:bodyPr/>
        <a:lstStyle/>
        <a:p>
          <a:endParaRPr lang="en-US"/>
        </a:p>
      </dgm:t>
    </dgm:pt>
    <dgm:pt modelId="{FE5CD331-1D76-49C0-9BB2-B577C4EBA5FC}" type="sibTrans" cxnId="{F0A1B223-1F60-4CEB-BE7D-9941BD0048D2}">
      <dgm:prSet/>
      <dgm:spPr/>
      <dgm:t>
        <a:bodyPr/>
        <a:lstStyle/>
        <a:p>
          <a:endParaRPr lang="en-US"/>
        </a:p>
      </dgm:t>
    </dgm:pt>
    <dgm:pt modelId="{D3B87131-3AF0-1D4A-9A15-E3961BD120CE}" type="pres">
      <dgm:prSet presAssocID="{02D93BDE-34F7-47F8-A24C-0682AEF1F10C}" presName="vert0" presStyleCnt="0">
        <dgm:presLayoutVars>
          <dgm:dir/>
          <dgm:animOne val="branch"/>
          <dgm:animLvl val="lvl"/>
        </dgm:presLayoutVars>
      </dgm:prSet>
      <dgm:spPr/>
    </dgm:pt>
    <dgm:pt modelId="{94B26D90-9F85-B84D-A474-8C1E2CA8DF3F}" type="pres">
      <dgm:prSet presAssocID="{F3F6730E-7771-4297-897C-D5602115A1A9}" presName="thickLine" presStyleLbl="alignNode1" presStyleIdx="0" presStyleCnt="1"/>
      <dgm:spPr/>
    </dgm:pt>
    <dgm:pt modelId="{8A5A2AFE-E86A-1D4C-8B24-37983BD9A97C}" type="pres">
      <dgm:prSet presAssocID="{F3F6730E-7771-4297-897C-D5602115A1A9}" presName="horz1" presStyleCnt="0"/>
      <dgm:spPr/>
    </dgm:pt>
    <dgm:pt modelId="{EF6296F7-892D-3B48-817D-B42E19EB3FA8}" type="pres">
      <dgm:prSet presAssocID="{F3F6730E-7771-4297-897C-D5602115A1A9}" presName="tx1" presStyleLbl="revTx" presStyleIdx="0" presStyleCnt="5"/>
      <dgm:spPr/>
    </dgm:pt>
    <dgm:pt modelId="{B7F89705-F18C-2E43-B498-A89BD8563B85}" type="pres">
      <dgm:prSet presAssocID="{F3F6730E-7771-4297-897C-D5602115A1A9}" presName="vert1" presStyleCnt="0"/>
      <dgm:spPr/>
    </dgm:pt>
    <dgm:pt modelId="{930CBE83-5D57-5943-995C-B7ED954D0E57}" type="pres">
      <dgm:prSet presAssocID="{85F5E329-BEF9-4F47-94F4-8826A9C8E98A}" presName="vertSpace2a" presStyleCnt="0"/>
      <dgm:spPr/>
    </dgm:pt>
    <dgm:pt modelId="{59B5E27D-ECBD-0F41-9687-4011880A7A28}" type="pres">
      <dgm:prSet presAssocID="{85F5E329-BEF9-4F47-94F4-8826A9C8E98A}" presName="horz2" presStyleCnt="0"/>
      <dgm:spPr/>
    </dgm:pt>
    <dgm:pt modelId="{37B72AF7-9008-CC4C-934A-6759F6C95CC9}" type="pres">
      <dgm:prSet presAssocID="{85F5E329-BEF9-4F47-94F4-8826A9C8E98A}" presName="horzSpace2" presStyleCnt="0"/>
      <dgm:spPr/>
    </dgm:pt>
    <dgm:pt modelId="{5C697998-5A97-1143-8EF7-56F0CE0C2340}" type="pres">
      <dgm:prSet presAssocID="{85F5E329-BEF9-4F47-94F4-8826A9C8E98A}" presName="tx2" presStyleLbl="revTx" presStyleIdx="1" presStyleCnt="5"/>
      <dgm:spPr/>
    </dgm:pt>
    <dgm:pt modelId="{3FCA1FD3-5384-7D4D-8EE7-74B48124EF83}" type="pres">
      <dgm:prSet presAssocID="{85F5E329-BEF9-4F47-94F4-8826A9C8E98A}" presName="vert2" presStyleCnt="0"/>
      <dgm:spPr/>
    </dgm:pt>
    <dgm:pt modelId="{EE733586-18F8-E348-BD84-4307EF3097DC}" type="pres">
      <dgm:prSet presAssocID="{85F5E329-BEF9-4F47-94F4-8826A9C8E98A}" presName="thinLine2b" presStyleLbl="callout" presStyleIdx="0" presStyleCnt="4"/>
      <dgm:spPr/>
    </dgm:pt>
    <dgm:pt modelId="{1E5F8959-D4BE-ED49-AFA5-AF30EAD3D4DA}" type="pres">
      <dgm:prSet presAssocID="{85F5E329-BEF9-4F47-94F4-8826A9C8E98A}" presName="vertSpace2b" presStyleCnt="0"/>
      <dgm:spPr/>
    </dgm:pt>
    <dgm:pt modelId="{C7363EC5-54EF-FF4C-A11B-519FE7BCDB59}" type="pres">
      <dgm:prSet presAssocID="{E48AE772-64D4-4003-8026-DC730CBCE93D}" presName="horz2" presStyleCnt="0"/>
      <dgm:spPr/>
    </dgm:pt>
    <dgm:pt modelId="{642148FF-4253-4044-92CE-DDD497784E81}" type="pres">
      <dgm:prSet presAssocID="{E48AE772-64D4-4003-8026-DC730CBCE93D}" presName="horzSpace2" presStyleCnt="0"/>
      <dgm:spPr/>
    </dgm:pt>
    <dgm:pt modelId="{07F36CE5-8442-A940-B516-3E408A432637}" type="pres">
      <dgm:prSet presAssocID="{E48AE772-64D4-4003-8026-DC730CBCE93D}" presName="tx2" presStyleLbl="revTx" presStyleIdx="2" presStyleCnt="5"/>
      <dgm:spPr/>
    </dgm:pt>
    <dgm:pt modelId="{F271AFD9-C617-C844-A0D6-6EAEAA31A292}" type="pres">
      <dgm:prSet presAssocID="{E48AE772-64D4-4003-8026-DC730CBCE93D}" presName="vert2" presStyleCnt="0"/>
      <dgm:spPr/>
    </dgm:pt>
    <dgm:pt modelId="{51B550E1-197A-F845-9084-5D229A58004C}" type="pres">
      <dgm:prSet presAssocID="{E48AE772-64D4-4003-8026-DC730CBCE93D}" presName="thinLine2b" presStyleLbl="callout" presStyleIdx="1" presStyleCnt="4"/>
      <dgm:spPr/>
    </dgm:pt>
    <dgm:pt modelId="{BC77008B-1C36-524E-B4A1-2B70A4A96C73}" type="pres">
      <dgm:prSet presAssocID="{E48AE772-64D4-4003-8026-DC730CBCE93D}" presName="vertSpace2b" presStyleCnt="0"/>
      <dgm:spPr/>
    </dgm:pt>
    <dgm:pt modelId="{667FE05E-104C-0D4A-80DC-964168CEFD40}" type="pres">
      <dgm:prSet presAssocID="{4911319A-A153-46A2-A4AF-79665F9E3347}" presName="horz2" presStyleCnt="0"/>
      <dgm:spPr/>
    </dgm:pt>
    <dgm:pt modelId="{89E2DE84-06A9-5248-A26D-F0BC6A7B9822}" type="pres">
      <dgm:prSet presAssocID="{4911319A-A153-46A2-A4AF-79665F9E3347}" presName="horzSpace2" presStyleCnt="0"/>
      <dgm:spPr/>
    </dgm:pt>
    <dgm:pt modelId="{B4577F94-1C29-3C4E-B17B-A7DA04958C5F}" type="pres">
      <dgm:prSet presAssocID="{4911319A-A153-46A2-A4AF-79665F9E3347}" presName="tx2" presStyleLbl="revTx" presStyleIdx="3" presStyleCnt="5"/>
      <dgm:spPr/>
    </dgm:pt>
    <dgm:pt modelId="{7C7AE4A2-BA0F-EB43-8FFE-CBDBAA5C0B1C}" type="pres">
      <dgm:prSet presAssocID="{4911319A-A153-46A2-A4AF-79665F9E3347}" presName="vert2" presStyleCnt="0"/>
      <dgm:spPr/>
    </dgm:pt>
    <dgm:pt modelId="{18673DDB-2373-004D-9724-7F9BBE1B3B7A}" type="pres">
      <dgm:prSet presAssocID="{4911319A-A153-46A2-A4AF-79665F9E3347}" presName="thinLine2b" presStyleLbl="callout" presStyleIdx="2" presStyleCnt="4"/>
      <dgm:spPr/>
    </dgm:pt>
    <dgm:pt modelId="{B1624D09-E61C-5C4F-B8C5-F224173A20CA}" type="pres">
      <dgm:prSet presAssocID="{4911319A-A153-46A2-A4AF-79665F9E3347}" presName="vertSpace2b" presStyleCnt="0"/>
      <dgm:spPr/>
    </dgm:pt>
    <dgm:pt modelId="{52EE39A1-A065-7743-B6C5-D7F7D334DB6A}" type="pres">
      <dgm:prSet presAssocID="{240EDD09-8D93-43DC-8F1E-70E9B85D1A55}" presName="horz2" presStyleCnt="0"/>
      <dgm:spPr/>
    </dgm:pt>
    <dgm:pt modelId="{951589B9-CF91-0843-8D73-180D1C690746}" type="pres">
      <dgm:prSet presAssocID="{240EDD09-8D93-43DC-8F1E-70E9B85D1A55}" presName="horzSpace2" presStyleCnt="0"/>
      <dgm:spPr/>
    </dgm:pt>
    <dgm:pt modelId="{D2C286EB-6BAB-3F40-83E5-9FFCEB2951DF}" type="pres">
      <dgm:prSet presAssocID="{240EDD09-8D93-43DC-8F1E-70E9B85D1A55}" presName="tx2" presStyleLbl="revTx" presStyleIdx="4" presStyleCnt="5"/>
      <dgm:spPr/>
    </dgm:pt>
    <dgm:pt modelId="{28A754C3-6994-9B4D-9990-8694F6CD60A1}" type="pres">
      <dgm:prSet presAssocID="{240EDD09-8D93-43DC-8F1E-70E9B85D1A55}" presName="vert2" presStyleCnt="0"/>
      <dgm:spPr/>
    </dgm:pt>
    <dgm:pt modelId="{066539FA-92CE-B14A-8C9E-C61D3349E861}" type="pres">
      <dgm:prSet presAssocID="{240EDD09-8D93-43DC-8F1E-70E9B85D1A55}" presName="thinLine2b" presStyleLbl="callout" presStyleIdx="3" presStyleCnt="4"/>
      <dgm:spPr/>
    </dgm:pt>
    <dgm:pt modelId="{1BFF2674-23F4-1E4B-AD28-9FB569FF5C6A}" type="pres">
      <dgm:prSet presAssocID="{240EDD09-8D93-43DC-8F1E-70E9B85D1A55}" presName="vertSpace2b" presStyleCnt="0"/>
      <dgm:spPr/>
    </dgm:pt>
  </dgm:ptLst>
  <dgm:cxnLst>
    <dgm:cxn modelId="{88C66303-098B-C74E-8B09-7150287C0E91}" type="presOf" srcId="{02D93BDE-34F7-47F8-A24C-0682AEF1F10C}" destId="{D3B87131-3AF0-1D4A-9A15-E3961BD120CE}" srcOrd="0" destOrd="0" presId="urn:microsoft.com/office/officeart/2008/layout/LinedList"/>
    <dgm:cxn modelId="{143DC103-45E1-2F40-87F2-02724D69091D}" type="presOf" srcId="{240EDD09-8D93-43DC-8F1E-70E9B85D1A55}" destId="{D2C286EB-6BAB-3F40-83E5-9FFCEB2951DF}" srcOrd="0" destOrd="0" presId="urn:microsoft.com/office/officeart/2008/layout/LinedList"/>
    <dgm:cxn modelId="{43377117-9A71-5847-BB4E-53BE59E962F2}" type="presOf" srcId="{4911319A-A153-46A2-A4AF-79665F9E3347}" destId="{B4577F94-1C29-3C4E-B17B-A7DA04958C5F}" srcOrd="0" destOrd="0" presId="urn:microsoft.com/office/officeart/2008/layout/LinedList"/>
    <dgm:cxn modelId="{F0A1B223-1F60-4CEB-BE7D-9941BD0048D2}" srcId="{F3F6730E-7771-4297-897C-D5602115A1A9}" destId="{240EDD09-8D93-43DC-8F1E-70E9B85D1A55}" srcOrd="3" destOrd="0" parTransId="{3A6B1E92-C61C-4307-8CF3-56EE50A35606}" sibTransId="{FE5CD331-1D76-49C0-9BB2-B577C4EBA5FC}"/>
    <dgm:cxn modelId="{3104CE2C-2429-46C3-8083-2014AE65350E}" srcId="{02D93BDE-34F7-47F8-A24C-0682AEF1F10C}" destId="{F3F6730E-7771-4297-897C-D5602115A1A9}" srcOrd="0" destOrd="0" parTransId="{271EB933-4FE5-492B-8E91-5529D6BD3968}" sibTransId="{1B38651C-A154-4230-837C-028149127BD3}"/>
    <dgm:cxn modelId="{561F022F-AEDE-4243-8632-9649ADE1047C}" srcId="{F3F6730E-7771-4297-897C-D5602115A1A9}" destId="{4911319A-A153-46A2-A4AF-79665F9E3347}" srcOrd="2" destOrd="0" parTransId="{99369B47-A3CE-4740-8FE5-D96ECD0C2341}" sibTransId="{40F507D0-9540-49C8-ABFA-DBEE23BDB1A0}"/>
    <dgm:cxn modelId="{9D9C367C-D843-CE47-AD5C-3476A0B2CD19}" type="presOf" srcId="{E48AE772-64D4-4003-8026-DC730CBCE93D}" destId="{07F36CE5-8442-A940-B516-3E408A432637}" srcOrd="0" destOrd="0" presId="urn:microsoft.com/office/officeart/2008/layout/LinedList"/>
    <dgm:cxn modelId="{F273328F-9CF4-D547-ADC8-BB2990143E43}" type="presOf" srcId="{85F5E329-BEF9-4F47-94F4-8826A9C8E98A}" destId="{5C697998-5A97-1143-8EF7-56F0CE0C2340}" srcOrd="0" destOrd="0" presId="urn:microsoft.com/office/officeart/2008/layout/LinedList"/>
    <dgm:cxn modelId="{0A99A392-16D4-45EF-8838-BBEA8BEBC0C4}" srcId="{F3F6730E-7771-4297-897C-D5602115A1A9}" destId="{E48AE772-64D4-4003-8026-DC730CBCE93D}" srcOrd="1" destOrd="0" parTransId="{A9279CFB-831B-4EED-A716-EF80F3DBAF5C}" sibTransId="{48168B1F-CD79-4E02-8212-5693B8B316DD}"/>
    <dgm:cxn modelId="{6558E1B1-6009-42FE-A51C-109F34870E5E}" srcId="{F3F6730E-7771-4297-897C-D5602115A1A9}" destId="{85F5E329-BEF9-4F47-94F4-8826A9C8E98A}" srcOrd="0" destOrd="0" parTransId="{1E767B08-8FBE-4B5A-B5B9-3093D66A6A6F}" sibTransId="{A449D92D-CDB0-4BB6-B896-A8DB12AF50F4}"/>
    <dgm:cxn modelId="{D4D2AEFB-B62C-5644-BE45-9C357D21A9FB}" type="presOf" srcId="{F3F6730E-7771-4297-897C-D5602115A1A9}" destId="{EF6296F7-892D-3B48-817D-B42E19EB3FA8}" srcOrd="0" destOrd="0" presId="urn:microsoft.com/office/officeart/2008/layout/LinedList"/>
    <dgm:cxn modelId="{847C8147-D784-244A-9619-D8EC7EAF1911}" type="presParOf" srcId="{D3B87131-3AF0-1D4A-9A15-E3961BD120CE}" destId="{94B26D90-9F85-B84D-A474-8C1E2CA8DF3F}" srcOrd="0" destOrd="0" presId="urn:microsoft.com/office/officeart/2008/layout/LinedList"/>
    <dgm:cxn modelId="{C8EB7AA4-645F-E141-8B72-CD29D4341816}" type="presParOf" srcId="{D3B87131-3AF0-1D4A-9A15-E3961BD120CE}" destId="{8A5A2AFE-E86A-1D4C-8B24-37983BD9A97C}" srcOrd="1" destOrd="0" presId="urn:microsoft.com/office/officeart/2008/layout/LinedList"/>
    <dgm:cxn modelId="{7D92CFD1-F394-4A4D-BD39-7FF33FA7A083}" type="presParOf" srcId="{8A5A2AFE-E86A-1D4C-8B24-37983BD9A97C}" destId="{EF6296F7-892D-3B48-817D-B42E19EB3FA8}" srcOrd="0" destOrd="0" presId="urn:microsoft.com/office/officeart/2008/layout/LinedList"/>
    <dgm:cxn modelId="{086B1C54-6D5C-3B45-B2DD-1BA999B12471}" type="presParOf" srcId="{8A5A2AFE-E86A-1D4C-8B24-37983BD9A97C}" destId="{B7F89705-F18C-2E43-B498-A89BD8563B85}" srcOrd="1" destOrd="0" presId="urn:microsoft.com/office/officeart/2008/layout/LinedList"/>
    <dgm:cxn modelId="{9D8F19B6-52BA-DC44-80BC-4E2D8A4D8E30}" type="presParOf" srcId="{B7F89705-F18C-2E43-B498-A89BD8563B85}" destId="{930CBE83-5D57-5943-995C-B7ED954D0E57}" srcOrd="0" destOrd="0" presId="urn:microsoft.com/office/officeart/2008/layout/LinedList"/>
    <dgm:cxn modelId="{CCE117BD-85E1-1948-B21E-D24333855721}" type="presParOf" srcId="{B7F89705-F18C-2E43-B498-A89BD8563B85}" destId="{59B5E27D-ECBD-0F41-9687-4011880A7A28}" srcOrd="1" destOrd="0" presId="urn:microsoft.com/office/officeart/2008/layout/LinedList"/>
    <dgm:cxn modelId="{A6D1B4B4-056F-B44D-8614-2961CF49FD9C}" type="presParOf" srcId="{59B5E27D-ECBD-0F41-9687-4011880A7A28}" destId="{37B72AF7-9008-CC4C-934A-6759F6C95CC9}" srcOrd="0" destOrd="0" presId="urn:microsoft.com/office/officeart/2008/layout/LinedList"/>
    <dgm:cxn modelId="{DE1CF193-9BD4-CB4C-B2E7-F344D01EC3FF}" type="presParOf" srcId="{59B5E27D-ECBD-0F41-9687-4011880A7A28}" destId="{5C697998-5A97-1143-8EF7-56F0CE0C2340}" srcOrd="1" destOrd="0" presId="urn:microsoft.com/office/officeart/2008/layout/LinedList"/>
    <dgm:cxn modelId="{2403E7B1-8A5C-CC4A-A8A3-90E484DFABC2}" type="presParOf" srcId="{59B5E27D-ECBD-0F41-9687-4011880A7A28}" destId="{3FCA1FD3-5384-7D4D-8EE7-74B48124EF83}" srcOrd="2" destOrd="0" presId="urn:microsoft.com/office/officeart/2008/layout/LinedList"/>
    <dgm:cxn modelId="{5E9A431A-1416-F24C-9191-B6F03E1C0EBF}" type="presParOf" srcId="{B7F89705-F18C-2E43-B498-A89BD8563B85}" destId="{EE733586-18F8-E348-BD84-4307EF3097DC}" srcOrd="2" destOrd="0" presId="urn:microsoft.com/office/officeart/2008/layout/LinedList"/>
    <dgm:cxn modelId="{715CBEC1-F6D0-DD4B-83BB-5709709B3C90}" type="presParOf" srcId="{B7F89705-F18C-2E43-B498-A89BD8563B85}" destId="{1E5F8959-D4BE-ED49-AFA5-AF30EAD3D4DA}" srcOrd="3" destOrd="0" presId="urn:microsoft.com/office/officeart/2008/layout/LinedList"/>
    <dgm:cxn modelId="{7E2DA4D9-08BA-9740-80BC-8A58633EDDDB}" type="presParOf" srcId="{B7F89705-F18C-2E43-B498-A89BD8563B85}" destId="{C7363EC5-54EF-FF4C-A11B-519FE7BCDB59}" srcOrd="4" destOrd="0" presId="urn:microsoft.com/office/officeart/2008/layout/LinedList"/>
    <dgm:cxn modelId="{96118180-AF27-8543-9020-D6427C52655E}" type="presParOf" srcId="{C7363EC5-54EF-FF4C-A11B-519FE7BCDB59}" destId="{642148FF-4253-4044-92CE-DDD497784E81}" srcOrd="0" destOrd="0" presId="urn:microsoft.com/office/officeart/2008/layout/LinedList"/>
    <dgm:cxn modelId="{0AC141BE-9740-464C-958C-0DF1810BEB2B}" type="presParOf" srcId="{C7363EC5-54EF-FF4C-A11B-519FE7BCDB59}" destId="{07F36CE5-8442-A940-B516-3E408A432637}" srcOrd="1" destOrd="0" presId="urn:microsoft.com/office/officeart/2008/layout/LinedList"/>
    <dgm:cxn modelId="{6EC74704-644D-684D-867B-C9FE45A1C65F}" type="presParOf" srcId="{C7363EC5-54EF-FF4C-A11B-519FE7BCDB59}" destId="{F271AFD9-C617-C844-A0D6-6EAEAA31A292}" srcOrd="2" destOrd="0" presId="urn:microsoft.com/office/officeart/2008/layout/LinedList"/>
    <dgm:cxn modelId="{A56686DC-512E-E84F-AE54-014F92A32E45}" type="presParOf" srcId="{B7F89705-F18C-2E43-B498-A89BD8563B85}" destId="{51B550E1-197A-F845-9084-5D229A58004C}" srcOrd="5" destOrd="0" presId="urn:microsoft.com/office/officeart/2008/layout/LinedList"/>
    <dgm:cxn modelId="{C4821C9D-6F55-CB49-9CDC-13C90364DBD7}" type="presParOf" srcId="{B7F89705-F18C-2E43-B498-A89BD8563B85}" destId="{BC77008B-1C36-524E-B4A1-2B70A4A96C73}" srcOrd="6" destOrd="0" presId="urn:microsoft.com/office/officeart/2008/layout/LinedList"/>
    <dgm:cxn modelId="{3833AEFC-78A5-6045-82C3-ED87800A935F}" type="presParOf" srcId="{B7F89705-F18C-2E43-B498-A89BD8563B85}" destId="{667FE05E-104C-0D4A-80DC-964168CEFD40}" srcOrd="7" destOrd="0" presId="urn:microsoft.com/office/officeart/2008/layout/LinedList"/>
    <dgm:cxn modelId="{44204D49-2A2B-DC4A-8904-56B433A186E0}" type="presParOf" srcId="{667FE05E-104C-0D4A-80DC-964168CEFD40}" destId="{89E2DE84-06A9-5248-A26D-F0BC6A7B9822}" srcOrd="0" destOrd="0" presId="urn:microsoft.com/office/officeart/2008/layout/LinedList"/>
    <dgm:cxn modelId="{F662DE83-C906-7C4A-A60D-56DAFEB0D9F6}" type="presParOf" srcId="{667FE05E-104C-0D4A-80DC-964168CEFD40}" destId="{B4577F94-1C29-3C4E-B17B-A7DA04958C5F}" srcOrd="1" destOrd="0" presId="urn:microsoft.com/office/officeart/2008/layout/LinedList"/>
    <dgm:cxn modelId="{66D51F79-A66F-BC42-A949-9F01F2A90440}" type="presParOf" srcId="{667FE05E-104C-0D4A-80DC-964168CEFD40}" destId="{7C7AE4A2-BA0F-EB43-8FFE-CBDBAA5C0B1C}" srcOrd="2" destOrd="0" presId="urn:microsoft.com/office/officeart/2008/layout/LinedList"/>
    <dgm:cxn modelId="{673C2D56-BE5F-8C49-BD62-348AA8EBB6D2}" type="presParOf" srcId="{B7F89705-F18C-2E43-B498-A89BD8563B85}" destId="{18673DDB-2373-004D-9724-7F9BBE1B3B7A}" srcOrd="8" destOrd="0" presId="urn:microsoft.com/office/officeart/2008/layout/LinedList"/>
    <dgm:cxn modelId="{1431168E-FD89-B84B-AD91-810721EFF3CD}" type="presParOf" srcId="{B7F89705-F18C-2E43-B498-A89BD8563B85}" destId="{B1624D09-E61C-5C4F-B8C5-F224173A20CA}" srcOrd="9" destOrd="0" presId="urn:microsoft.com/office/officeart/2008/layout/LinedList"/>
    <dgm:cxn modelId="{CB6DA679-B429-284A-86BC-630D1DD37E28}" type="presParOf" srcId="{B7F89705-F18C-2E43-B498-A89BD8563B85}" destId="{52EE39A1-A065-7743-B6C5-D7F7D334DB6A}" srcOrd="10" destOrd="0" presId="urn:microsoft.com/office/officeart/2008/layout/LinedList"/>
    <dgm:cxn modelId="{600EC7DD-F5B4-1C43-A1ED-55EEBFC7DEAF}" type="presParOf" srcId="{52EE39A1-A065-7743-B6C5-D7F7D334DB6A}" destId="{951589B9-CF91-0843-8D73-180D1C690746}" srcOrd="0" destOrd="0" presId="urn:microsoft.com/office/officeart/2008/layout/LinedList"/>
    <dgm:cxn modelId="{1226E148-0FCD-2A4F-AD46-94521CAEDD83}" type="presParOf" srcId="{52EE39A1-A065-7743-B6C5-D7F7D334DB6A}" destId="{D2C286EB-6BAB-3F40-83E5-9FFCEB2951DF}" srcOrd="1" destOrd="0" presId="urn:microsoft.com/office/officeart/2008/layout/LinedList"/>
    <dgm:cxn modelId="{F19EB453-36EB-7447-8A6D-9BE55B347C5F}" type="presParOf" srcId="{52EE39A1-A065-7743-B6C5-D7F7D334DB6A}" destId="{28A754C3-6994-9B4D-9990-8694F6CD60A1}" srcOrd="2" destOrd="0" presId="urn:microsoft.com/office/officeart/2008/layout/LinedList"/>
    <dgm:cxn modelId="{231C236C-9D00-AF4B-9621-38517453773B}" type="presParOf" srcId="{B7F89705-F18C-2E43-B498-A89BD8563B85}" destId="{066539FA-92CE-B14A-8C9E-C61D3349E861}" srcOrd="11" destOrd="0" presId="urn:microsoft.com/office/officeart/2008/layout/LinedList"/>
    <dgm:cxn modelId="{7C968A54-1CD5-3347-BC34-00ABDB315C7F}" type="presParOf" srcId="{B7F89705-F18C-2E43-B498-A89BD8563B85}" destId="{1BFF2674-23F4-1E4B-AD28-9FB569FF5C6A}"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F0D38-A5D8-4DAE-855A-28C35AD51DA3}">
      <dsp:nvSpPr>
        <dsp:cNvPr id="0" name=""/>
        <dsp:cNvSpPr/>
      </dsp:nvSpPr>
      <dsp:spPr>
        <a:xfrm>
          <a:off x="0" y="1829"/>
          <a:ext cx="6248400" cy="77966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38FDEE-6EE0-462B-A3E4-31D6EF0FE230}">
      <dsp:nvSpPr>
        <dsp:cNvPr id="0" name=""/>
        <dsp:cNvSpPr/>
      </dsp:nvSpPr>
      <dsp:spPr>
        <a:xfrm>
          <a:off x="235850" y="177255"/>
          <a:ext cx="428818" cy="4288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521D63-DE52-4418-9FB5-8DD4DCA1B5A1}">
      <dsp:nvSpPr>
        <dsp:cNvPr id="0" name=""/>
        <dsp:cNvSpPr/>
      </dsp:nvSpPr>
      <dsp:spPr>
        <a:xfrm>
          <a:off x="900518" y="1829"/>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622300">
            <a:lnSpc>
              <a:spcPct val="90000"/>
            </a:lnSpc>
            <a:spcBef>
              <a:spcPct val="0"/>
            </a:spcBef>
            <a:spcAft>
              <a:spcPct val="35000"/>
            </a:spcAft>
            <a:buNone/>
          </a:pPr>
          <a:r>
            <a:rPr lang="en-US" sz="1400" kern="1200"/>
            <a:t>Metric-Visual Inspection</a:t>
          </a:r>
        </a:p>
      </dsp:txBody>
      <dsp:txXfrm>
        <a:off x="900518" y="1829"/>
        <a:ext cx="5347881" cy="779669"/>
      </dsp:txXfrm>
    </dsp:sp>
    <dsp:sp modelId="{B3FBBED0-6BB4-44AC-941E-6D4A191F797E}">
      <dsp:nvSpPr>
        <dsp:cNvPr id="0" name=""/>
        <dsp:cNvSpPr/>
      </dsp:nvSpPr>
      <dsp:spPr>
        <a:xfrm>
          <a:off x="0" y="976416"/>
          <a:ext cx="6248400" cy="77966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58E4EE-2A8E-4BD5-A764-34921C4B8B55}">
      <dsp:nvSpPr>
        <dsp:cNvPr id="0" name=""/>
        <dsp:cNvSpPr/>
      </dsp:nvSpPr>
      <dsp:spPr>
        <a:xfrm>
          <a:off x="235850" y="1151842"/>
          <a:ext cx="428818" cy="4288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C964E2-AA5E-4683-972A-19A189005F01}">
      <dsp:nvSpPr>
        <dsp:cNvPr id="0" name=""/>
        <dsp:cNvSpPr/>
      </dsp:nvSpPr>
      <dsp:spPr>
        <a:xfrm>
          <a:off x="900518" y="976416"/>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622300">
            <a:lnSpc>
              <a:spcPct val="90000"/>
            </a:lnSpc>
            <a:spcBef>
              <a:spcPct val="0"/>
            </a:spcBef>
            <a:spcAft>
              <a:spcPct val="35000"/>
            </a:spcAft>
            <a:buNone/>
          </a:pPr>
          <a:r>
            <a:rPr lang="en-US" sz="1400" kern="1200" dirty="0"/>
            <a:t>In any multivariate work we should start with the univariate analysis, summary statistics of one variable at a time. The summary statistic ranking method is qualitative, we are asking?</a:t>
          </a:r>
        </a:p>
      </dsp:txBody>
      <dsp:txXfrm>
        <a:off x="900518" y="976416"/>
        <a:ext cx="5347881" cy="779669"/>
      </dsp:txXfrm>
    </dsp:sp>
    <dsp:sp modelId="{12EDEEC5-CF81-47DC-AA95-50FA3571BDDE}">
      <dsp:nvSpPr>
        <dsp:cNvPr id="0" name=""/>
        <dsp:cNvSpPr/>
      </dsp:nvSpPr>
      <dsp:spPr>
        <a:xfrm>
          <a:off x="0" y="1951003"/>
          <a:ext cx="6248400" cy="77966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923E4B-4A78-49BC-A65C-5DBBB8D43B26}">
      <dsp:nvSpPr>
        <dsp:cNvPr id="0" name=""/>
        <dsp:cNvSpPr/>
      </dsp:nvSpPr>
      <dsp:spPr>
        <a:xfrm>
          <a:off x="235850" y="2126428"/>
          <a:ext cx="428818" cy="4288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6E3D84-DC2B-4625-9094-2021E0C13053}">
      <dsp:nvSpPr>
        <dsp:cNvPr id="0" name=""/>
        <dsp:cNvSpPr/>
      </dsp:nvSpPr>
      <dsp:spPr>
        <a:xfrm>
          <a:off x="900518" y="1951003"/>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622300">
            <a:lnSpc>
              <a:spcPct val="90000"/>
            </a:lnSpc>
            <a:spcBef>
              <a:spcPct val="0"/>
            </a:spcBef>
            <a:spcAft>
              <a:spcPct val="35000"/>
            </a:spcAft>
            <a:buNone/>
          </a:pPr>
          <a:r>
            <a:rPr lang="en-US" sz="1400" kern="1200"/>
            <a:t>Are there data issues?</a:t>
          </a:r>
        </a:p>
      </dsp:txBody>
      <dsp:txXfrm>
        <a:off x="900518" y="1951003"/>
        <a:ext cx="5347881" cy="779669"/>
      </dsp:txXfrm>
    </dsp:sp>
    <dsp:sp modelId="{BE391C5B-516C-45B5-9DB8-75DCB949F0A2}">
      <dsp:nvSpPr>
        <dsp:cNvPr id="0" name=""/>
        <dsp:cNvSpPr/>
      </dsp:nvSpPr>
      <dsp:spPr>
        <a:xfrm>
          <a:off x="0" y="2925590"/>
          <a:ext cx="6248400" cy="77966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303F91-BAD4-4452-BCB7-0FFE73E5BB5D}">
      <dsp:nvSpPr>
        <dsp:cNvPr id="0" name=""/>
        <dsp:cNvSpPr/>
      </dsp:nvSpPr>
      <dsp:spPr>
        <a:xfrm>
          <a:off x="235850" y="3101015"/>
          <a:ext cx="428818" cy="4288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A0A770-866F-4985-9AEB-961664C75286}">
      <dsp:nvSpPr>
        <dsp:cNvPr id="0" name=""/>
        <dsp:cNvSpPr/>
      </dsp:nvSpPr>
      <dsp:spPr>
        <a:xfrm>
          <a:off x="900518" y="2925590"/>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622300">
            <a:lnSpc>
              <a:spcPct val="90000"/>
            </a:lnSpc>
            <a:spcBef>
              <a:spcPct val="0"/>
            </a:spcBef>
            <a:spcAft>
              <a:spcPct val="35000"/>
            </a:spcAft>
            <a:buNone/>
          </a:pPr>
          <a:r>
            <a:rPr lang="en-US" sz="1400" kern="1200"/>
            <a:t>Do we trust the features?</a:t>
          </a:r>
        </a:p>
      </dsp:txBody>
      <dsp:txXfrm>
        <a:off x="900518" y="2925590"/>
        <a:ext cx="5347881" cy="779669"/>
      </dsp:txXfrm>
    </dsp:sp>
    <dsp:sp modelId="{5CF76417-EC75-4FEC-9259-F0F2D135806E}">
      <dsp:nvSpPr>
        <dsp:cNvPr id="0" name=""/>
        <dsp:cNvSpPr/>
      </dsp:nvSpPr>
      <dsp:spPr>
        <a:xfrm>
          <a:off x="0" y="3900177"/>
          <a:ext cx="6248400" cy="77966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BDF57-2040-4567-801D-001E7AC9C869}">
      <dsp:nvSpPr>
        <dsp:cNvPr id="0" name=""/>
        <dsp:cNvSpPr/>
      </dsp:nvSpPr>
      <dsp:spPr>
        <a:xfrm>
          <a:off x="235850" y="4075602"/>
          <a:ext cx="428818" cy="4288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BD39FA-8A38-4D13-B4B4-2223F84647F8}">
      <dsp:nvSpPr>
        <dsp:cNvPr id="0" name=""/>
        <dsp:cNvSpPr/>
      </dsp:nvSpPr>
      <dsp:spPr>
        <a:xfrm>
          <a:off x="900518" y="3900177"/>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622300">
            <a:lnSpc>
              <a:spcPct val="90000"/>
            </a:lnSpc>
            <a:spcBef>
              <a:spcPct val="0"/>
            </a:spcBef>
            <a:spcAft>
              <a:spcPct val="35000"/>
            </a:spcAft>
            <a:buNone/>
          </a:pPr>
          <a:r>
            <a:rPr lang="en-US" sz="1400" kern="1200"/>
            <a:t>Do we trust the features all equally?</a:t>
          </a:r>
        </a:p>
      </dsp:txBody>
      <dsp:txXfrm>
        <a:off x="900518" y="3900177"/>
        <a:ext cx="5347881" cy="779669"/>
      </dsp:txXfrm>
    </dsp:sp>
    <dsp:sp modelId="{AA164EEC-ECEA-4610-AC66-8EBABC544B08}">
      <dsp:nvSpPr>
        <dsp:cNvPr id="0" name=""/>
        <dsp:cNvSpPr/>
      </dsp:nvSpPr>
      <dsp:spPr>
        <a:xfrm>
          <a:off x="0" y="4874763"/>
          <a:ext cx="6248400" cy="77966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9CDE50-2CFD-4E3E-9D70-0DFD91B9A2E7}">
      <dsp:nvSpPr>
        <dsp:cNvPr id="0" name=""/>
        <dsp:cNvSpPr/>
      </dsp:nvSpPr>
      <dsp:spPr>
        <a:xfrm>
          <a:off x="235850" y="5050189"/>
          <a:ext cx="428818" cy="42881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36FD06-B4E2-45CC-A67D-9822560D4DCA}">
      <dsp:nvSpPr>
        <dsp:cNvPr id="0" name=""/>
        <dsp:cNvSpPr/>
      </dsp:nvSpPr>
      <dsp:spPr>
        <a:xfrm>
          <a:off x="900518" y="4874763"/>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622300">
            <a:lnSpc>
              <a:spcPct val="90000"/>
            </a:lnSpc>
            <a:spcBef>
              <a:spcPct val="0"/>
            </a:spcBef>
            <a:spcAft>
              <a:spcPct val="35000"/>
            </a:spcAft>
            <a:buNone/>
          </a:pPr>
          <a:r>
            <a:rPr lang="en-US" sz="1400" kern="1200" dirty="0"/>
            <a:t>Are there issues that need to be taken care of before we develop any multivariate workflows? </a:t>
          </a:r>
        </a:p>
      </dsp:txBody>
      <dsp:txXfrm>
        <a:off x="900518" y="4874763"/>
        <a:ext cx="5347881" cy="779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029EF-0E73-9C46-A3B1-93A1CE1D8B87}">
      <dsp:nvSpPr>
        <dsp:cNvPr id="0" name=""/>
        <dsp:cNvSpPr/>
      </dsp:nvSpPr>
      <dsp:spPr>
        <a:xfrm>
          <a:off x="0" y="103381"/>
          <a:ext cx="6248400" cy="13922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Ranking Method-Univariate Distributions</a:t>
          </a:r>
        </a:p>
      </dsp:txBody>
      <dsp:txXfrm>
        <a:off x="67966" y="171347"/>
        <a:ext cx="6112468" cy="1256367"/>
      </dsp:txXfrm>
    </dsp:sp>
    <dsp:sp modelId="{566740FD-655C-8349-8706-FA2895955E2E}">
      <dsp:nvSpPr>
        <dsp:cNvPr id="0" name=""/>
        <dsp:cNvSpPr/>
      </dsp:nvSpPr>
      <dsp:spPr>
        <a:xfrm>
          <a:off x="0" y="1495681"/>
          <a:ext cx="6248400" cy="405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387"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AS with summary statistics, this ranking method is a qualitative check for issues with the data and to assess our confidence with each feature</a:t>
          </a:r>
        </a:p>
        <a:p>
          <a:pPr marL="228600" lvl="1" indent="-228600" algn="l" defTabSz="1200150">
            <a:lnSpc>
              <a:spcPct val="90000"/>
            </a:lnSpc>
            <a:spcBef>
              <a:spcPct val="0"/>
            </a:spcBef>
            <a:spcAft>
              <a:spcPct val="20000"/>
            </a:spcAft>
            <a:buChar char="•"/>
          </a:pPr>
          <a:r>
            <a:rPr lang="en-US" sz="2700" kern="1200" dirty="0"/>
            <a:t>It is better not to include a feature with low confidence of quality as it may be misleading (while adding to model complexity as discussed previously)</a:t>
          </a:r>
        </a:p>
        <a:p>
          <a:pPr marL="228600" lvl="1" indent="-228600" algn="l" defTabSz="1200150">
            <a:lnSpc>
              <a:spcPct val="90000"/>
            </a:lnSpc>
            <a:spcBef>
              <a:spcPct val="0"/>
            </a:spcBef>
            <a:spcAft>
              <a:spcPct val="20000"/>
            </a:spcAft>
            <a:buChar char="•"/>
          </a:pPr>
          <a:r>
            <a:rPr lang="en-US" sz="2700" kern="1200"/>
            <a:t>Assess our ability to use methods that have distribution assumptions</a:t>
          </a:r>
        </a:p>
      </dsp:txBody>
      <dsp:txXfrm>
        <a:off x="0" y="1495681"/>
        <a:ext cx="6248400" cy="4057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26D90-9F85-B84D-A474-8C1E2CA8DF3F}">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6296F7-892D-3B48-817D-B42E19EB3FA8}">
      <dsp:nvSpPr>
        <dsp:cNvPr id="0" name=""/>
        <dsp:cNvSpPr/>
      </dsp:nvSpPr>
      <dsp:spPr>
        <a:xfrm>
          <a:off x="0" y="0"/>
          <a:ext cx="1298575" cy="510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Ranking Method – Bivariate</a:t>
          </a:r>
        </a:p>
      </dsp:txBody>
      <dsp:txXfrm>
        <a:off x="0" y="0"/>
        <a:ext cx="1298575" cy="5105400"/>
      </dsp:txXfrm>
    </dsp:sp>
    <dsp:sp modelId="{5C697998-5A97-1143-8EF7-56F0CE0C2340}">
      <dsp:nvSpPr>
        <dsp:cNvPr id="0" name=""/>
        <dsp:cNvSpPr/>
      </dsp:nvSpPr>
      <dsp:spPr>
        <a:xfrm>
          <a:off x="1395968" y="60015"/>
          <a:ext cx="5096906" cy="1200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Bivariate visualization and analysis is not sufficient to understand all the multivariate relationships in the data</a:t>
          </a:r>
        </a:p>
      </dsp:txBody>
      <dsp:txXfrm>
        <a:off x="1395968" y="60015"/>
        <a:ext cx="5096906" cy="1200317"/>
      </dsp:txXfrm>
    </dsp:sp>
    <dsp:sp modelId="{EE733586-18F8-E348-BD84-4307EF3097DC}">
      <dsp:nvSpPr>
        <dsp:cNvPr id="0" name=""/>
        <dsp:cNvSpPr/>
      </dsp:nvSpPr>
      <dsp:spPr>
        <a:xfrm>
          <a:off x="1298574" y="1260333"/>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F36CE5-8442-A940-B516-3E408A432637}">
      <dsp:nvSpPr>
        <dsp:cNvPr id="0" name=""/>
        <dsp:cNvSpPr/>
      </dsp:nvSpPr>
      <dsp:spPr>
        <a:xfrm>
          <a:off x="1395968" y="1320349"/>
          <a:ext cx="5096906" cy="1200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Multicollinearity includes strong linear relatiohships between 2 or more features</a:t>
          </a:r>
        </a:p>
      </dsp:txBody>
      <dsp:txXfrm>
        <a:off x="1395968" y="1320349"/>
        <a:ext cx="5096906" cy="1200317"/>
      </dsp:txXfrm>
    </dsp:sp>
    <dsp:sp modelId="{51B550E1-197A-F845-9084-5D229A58004C}">
      <dsp:nvSpPr>
        <dsp:cNvPr id="0" name=""/>
        <dsp:cNvSpPr/>
      </dsp:nvSpPr>
      <dsp:spPr>
        <a:xfrm>
          <a:off x="1298574" y="2520666"/>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577F94-1C29-3C4E-B17B-A7DA04958C5F}">
      <dsp:nvSpPr>
        <dsp:cNvPr id="0" name=""/>
        <dsp:cNvSpPr/>
      </dsp:nvSpPr>
      <dsp:spPr>
        <a:xfrm>
          <a:off x="1395968" y="2580682"/>
          <a:ext cx="5096906" cy="1200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Higher order nonlinear features, outliers and coverage?</a:t>
          </a:r>
        </a:p>
      </dsp:txBody>
      <dsp:txXfrm>
        <a:off x="1395968" y="2580682"/>
        <a:ext cx="5096906" cy="1200317"/>
      </dsp:txXfrm>
    </dsp:sp>
    <dsp:sp modelId="{18673DDB-2373-004D-9724-7F9BBE1B3B7A}">
      <dsp:nvSpPr>
        <dsp:cNvPr id="0" name=""/>
        <dsp:cNvSpPr/>
      </dsp:nvSpPr>
      <dsp:spPr>
        <a:xfrm>
          <a:off x="1298574" y="3780999"/>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C286EB-6BAB-3F40-83E5-9FFCEB2951DF}">
      <dsp:nvSpPr>
        <dsp:cNvPr id="0" name=""/>
        <dsp:cNvSpPr/>
      </dsp:nvSpPr>
      <dsp:spPr>
        <a:xfrm>
          <a:off x="1395968" y="3841015"/>
          <a:ext cx="5096906" cy="1200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These may be hard to see with only bivariate plots.</a:t>
          </a:r>
        </a:p>
      </dsp:txBody>
      <dsp:txXfrm>
        <a:off x="1395968" y="3841015"/>
        <a:ext cx="5096906" cy="1200317"/>
      </dsp:txXfrm>
    </dsp:sp>
    <dsp:sp modelId="{066539FA-92CE-B14A-8C9E-C61D3349E861}">
      <dsp:nvSpPr>
        <dsp:cNvPr id="0" name=""/>
        <dsp:cNvSpPr/>
      </dsp:nvSpPr>
      <dsp:spPr>
        <a:xfrm>
          <a:off x="1298574" y="5041333"/>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08:12:07.896"/>
    </inkml:context>
    <inkml:brush xml:id="br0">
      <inkml:brushProperty name="width" value="0.09071" units="cm"/>
      <inkml:brushProperty name="height" value="0.09071" units="cm"/>
      <inkml:brushProperty name="color" value="#FF0000"/>
    </inkml:brush>
  </inkml:definitions>
  <inkml:trace contextRef="#ctx0" brushRef="#br0">2833 3855 14540,'-15'18'2510,"0"-3"-2655,14-15-57,-2 0 65,8-2 1,11 0-1,9-2 1,8-1-1,7-1 1,7 0-1,5-2 1,5 0-1,2 0 1,3-1 0,1 0-1,1 1 1,-1-1-1,-2 0 1,-2 1-1,-5 1 1,-3 0-1,-7 1 1,-6 1 141,18-3 1,-9 2 0,-5 0-1,1 1 1,4-1 0,10-2-76,-21 3 0,5-1 0,4 0 0,3 0 0,2-2 0,3 1 0,1-1 0,2 0 1,0 0-1,1 0 0,0 0 0,-1 1 0,-2-1 0,0 1 0,-3 0 0,-2 0 1,-3 1-1,-4 0 0,-3 2 0,-5-1 81,21-1 0,-8 2 0,-5 0 1,-3 0-1,2 1-294,2-2 0,-1 1 1,-1 0-1,2 0 283,-2 0 0,0 0 0,1 0 0,4 0 0,6 0-80,-15 1 1,5 0-1,3 1 1,3-1-1,2 0 1,1 0-1,1 0 1,-1 0-1,-1 1 1,-1-1-1,-4 1 1,-3-1-1,-4 1 80,14-1 0,-8 0 0,-2 1 0,1-1 0,9 0 0,-13 1 0,4 0 0,4 0 0,2-1 0,3 0 0,0 1 0,-1-1 0,0 0 0,-2 1 0,-3 0 0,-4 0 0,-4 0 22,10 0 1,-4 0-1,-4 1 1,-3-1-1,-2 1-7,2 0 0,-3-1 0,3 0 208,1 1 0,5-1 0,2 1 0,-3-1 0,-6 0-173,7 0 0,-2 0-46,-1 1 0,3-1 0,2 1 38,-3 0 0,2-1 0,2 1 0,1 0-101,-5 0 0,1 1 0,1-1 0,0 1 0,-2-1 70,3 0 0,-1 1 1,-1-1-1,1 0 8,0 1 1,0 0 0,0 0-1,-1 0 20,2 0 0,-1 0 1,0 0-1,-2 0-28,1 0 0,-2 0 1,3 0 3,-5 0 1,5 1 0,0-1-1,-2 0 1,-6-1-16,7 1 0,-1 0 0,3-1 0,5 0 0,2 1-12,-5-1 1,2 1 0,-1 0-1,-3-1 429,-2 0 0,-3 1 0,2-1-414,-1 1 0,5 0 0,-4-1 0,-7 1 2096,11 0-2087,1 2 8,-12 1 0,1 0-15,-9 0 1,2 0-202,10 1 0,4 1 0,-4-1 196,-6-1 0,-1 1 0,1 0 0,3-1 0,-4 1-6,-4-1 0,-1 0-847,11 1 1,0 1 863,-11-2 1,0 0-117,5 1 1,3 0 100,7 0 0,5 1 1,-3 0 14,1-1 0,5 1-4,-11-2 1,8 1-1,4 0 1,0 0-1,-3 0 1,-7-1 450,1 0 1,-5-1 0,4 1-464,2 0 1,7 0-1,0 0 1,-2 0 0,-8-1-632,3 1 0,-3 0 650,6 0 1,3 0 0,-4-1 653,-4 1 0,-1-1-668,-7 0 0,2 0 0,2-1 18,8 1 1,2 0 0,-3-1-19,-1 1 0,1-1 11,0 1 1,4-1-1,-6 1 60,-8-1 0,3 0-58,-2 0 0,9 0 0,4 0 0,1 0 0,-2 0 0,-6 0-30,3 0 0,-5 0 0,5 0 17,-3 0 0,7 0 0,2 1 0,0-1 0,-4 0 0,-9 0 1302,9 0 1,-7-1-1303,0 1 0,4 0 6,-5 0 1,6 0 0,2-1 0,0 1 0,-7 0 19,0-1 0,-5 1 0,4 0-26,2-1 0,5 1 0,1 0 0,-2 0 0,-8-1-988,6 1 1,-4 0 970,2 0 0,1 1 34,1-2 0,2 1 83,-2 0 1,4 0 0,-3 1-101,-10-2 0,-2 1 0,6-1 15,5 1 0,7 0 0,5 0 0,0-1 0,-4 1 0,-6 0 101,0-1 1,-6 1 0,6 0-110,-3-1 1,8 1-1,2 0 1,0-1-1,-4 1 1,-9 0-8,8 0 0,-2 0 14,-7 0 0,4 0 0,0-1 0,-3 1-353,11 0 1,0 1 345,-7-2 1,2 1 0,1 0-8,4-1 0,0 1 0,-1-1 7,-9 0 1,-1 0-1,1 0 1,-1 0 1,2 1-1,1-1 1,-4 0-21,3 0 1,-3 0 0,1 0-57,-1 1 1,0-1-1,3 0 68,-1 0 0,2 0 0,0 0 0,-1 0-295,1 0 1,-2 0 0,2 0 282,-4 0 1,2 0 0,0 0 0,-1-1 18,11 0 1,0-2 0,-2 1 191,-11 0 1,-1 1 0,3-1-178,6-1 0,5-1 1,0 1-1,-5-1 11,-5 1 1,-4 1 0,2-1-34,12-1 0,1 1 0,-2-1 22,-11 1 1,-2 0-1,0 0 3,-1 1 0,0-1 1,4-1 5,-1 2 0,3-2 1,3 1-1,1 0 1,2 1-8,-1-1 0,2 1 1,1 0-1,1 0 1,0 0-1,1-1-26,-5 1 0,2 0 1,-1-1-1,1 1 0,0 0 1,-2-1-1,0 1 2,0 1 0,1-1 0,-2 1 0,0-1 0,-2 1 0,-2-1 164,11 0 0,-2-1 1,-4 0-1,-7 1-159,-4-2 1,-4 1 11,6-1 0,-2 0-6,7-4 0,-23 5 45,3-4-33,-15 5 2898,-1-1-2932,-2 2 261,14 0-239,-3 0-11,12 1 0,2-1-11,9 1 389,-6 0 0,1 0-378,17 0-1633,-11 0 0,3 0 1599,0 0 1,0 1 21,1-1 1,-1 1-105,-6-1 1,-4 0 115,6 1-2104,5-1 2104,-13 0-999,16 0 1067,-19 0 1484,19 0-1552,-17 0-1547,20 0 1513,-19 0 23,18 0 11,-19 0 1213,7 1-1269,0 0 45,-8 1-12,8 0 1576,-11 0-1553,0 1 3014,12 1-3002,1-1-543,-1 0 542,-7 0-11,-15-2 11,-2 0 998,15 4-1009,-15-2-3195,8 1 3172,-18-2 397,-1-2-419,-1 2-447,1 0 77,-1 1-1949,1-1 2364,-16-11 0,11 7 0,-10-8 0</inkml:trace>
  <inkml:trace contextRef="#ctx0" brushRef="#br0" timeOffset="13477">12509 6320 14899,'31'-5'370,"2"0"-213,0 5-1250,-2 0 1,7-2 0,-1 1 432,9 1 1,1-1 385,-6 0 1,3 0 0,-1 0 329,2-1 0,0 1 0,-4 0-51,-8 0 0,-1-1 6,18 0 1,-2 0-1067,2-1 1144,-1 2 1,2-1-79,-19 1 0,1-1 283,1 1 1,2 0-1,-3 0-294,-4 0 0,-3 0 56,0 1 0,1-1-23,5 1 1,-1-1 0,12 0 11,-13 1 0,-1-1-1,-1-1 102,2 1 0,2-2-79,-6 1 1,0-1-57,7 1 0,0-1 264,-1 0 1,-2 1-260,-4 0 1,0 1 5,2 1 1,2-1 22,11 1 0,1-1-108,-12 1 1,0 0 62,6 0 0,2 0 39,4 0 1,-2 0-40,7 1 860,-1-1 1,2 0-828,-17 0 1,2 1-15,9-1 1,8 0 0,1 0 0,-7 0-20,2 0 0,-1 0 11,-5 0 0,5 0 0,0 1 1,-6 0 396,-4 0 1,-1 0-407,3 0 1,6-1 0,1 1 0,-4-1-3,-4 1 0,-3 0 0,3-1 744,2 0 1,3 0 0,-1 0 0,-4 0-762,2 0 1,-3 0 661,2 0 1,0 0-691,8 0 1,2 0 29,-3-1 0,2-1 0,2 1 62,-7 0 1,1 0 0,0 0-1,-1 0-1140,9-1 1,-1 1 0,1-1 1074,-8 1 1,1 1-1,-1-1 1,-5 1 17,6 0 0,-4 0 5,-3 0 1,2 0-17,1-1 0,2 1 0,-3-1 11,-5 1 0,1 0-554,3-1 1,7 0 0,-1 1 0,-6-1 575,-1 1 1,-3 0-20,1-1 1,1 1 0,-2 0 41,-1 0 0,-2 0-45,13 0 50,-9 0 1,-1 0-18,5 0 12,-14 0 0,2 0-144,12 0 0,-1-1 166,13 1-22,-8-1 0,8 1 0,-7-1-33,6 0-7,-3 1 1,-2 0 2087,-2 0-2101,-4 1 1,8 0-1,-5 0 13,-5 0 1,0-1 9,10 2 0,6-1 0,-11 1-15,-4 0 11,5 0 34,6 3-34,-24-3 3124,16 2-3112,-30-3 842,10 1-865,-8-2 45,13 0-34,-13 0-230,8 1 241,-9 0-3299,5 0 3276,5 2-10,-10-1-12,6 0 23,-14 0 12,-2-1-19,-1 0-26,0 1 3309,0-1-5670,0 1 2394,-1-10 0,1 5 0,-1-5 0</inkml:trace>
  <inkml:trace contextRef="#ctx0" brushRef="#br0" timeOffset="19068">21308 6453 6372,'0'0'0</inkml:trace>
  <inkml:trace contextRef="#ctx0" brushRef="#br0" timeOffset="19143">21192 6460 6339,'-11'0'156,"0"0"-312,-1 0-225,0 0 381,-2 0 0,6 0 0,0 0 0</inkml:trace>
  <inkml:trace contextRef="#ctx0" brushRef="#br0" timeOffset="19908">20919 6442 12468,'34'-8'1064,"4"0"-599,8 2 0,4 0-309,-16 2 1,1 0-1250,2 0 1,3-1 0,-2 1 270,-2 1 1,-1 0 1011,3-1 1,1 1 218,2 1 0,1 0-325,1 1 1,4 0 296,-2 0 1,4 1-1,2 0-267,-12 0 0,2 1 1,2 0-1,0 0 1,1 0-52,-3 0 0,1-1 1,0 1-1,1-1 1,0 1-1,-1 0-408,7-1 0,0 2 1,0-1-1,-1 0 1,-3 0 349,0-1 1,-2 1-1,-1 0 1,-4-1 16,-1 0 1,-3 0-1,-3 0 991,1 0 1,0 0-975,14 0 1,2 0-33,-15-1 0,0 0 1,2 0 10,14-1 1,3-1 0,-5 1 453,-1 0 0,-3-1-450,4-1 0,-8 1 303,-21 3-280,-4 0 3231,5 0-2913,-7 0-285,9 0-33,-13 0 56,3 0 22,-8 0-90,0 0-2733,-3 0-577,-9 0 2903,-5 0 0,3 0 0,-1 0 0</inkml:trace>
  <inkml:trace contextRef="#ctx0" brushRef="#br0" timeOffset="24947">12471 7348 13296,'28'-2'852,"1"1"-650,-6 1-12,4 0-123,5 0 57,3 0 100,6 0 0,2 0-218,-15 0 0,2 0-1074,10 0 1,4 0 0,-3 0 1100,-7 0 1,-2 0-1,10 0 1,3 0-37,-11 0 0,1 0 0,-1 0 53,12 0 1,1 0-25,-5 0 0,4 0 0,-4 0 7,1 0 1,-2 0 5,9 0 1,-3 0-181,-21 0 0,-1 1 208,9-1 1,-1 1-46,10 0 73,-10-1 0,1 0-99,-8 1 1,1-1 3,8 0 0,1 0 72,-10 0 1,2 0 73,5 0 0,6 0 0,-1 0-42,1 0 1,0 0-1,1 0-45,7 0 1,1 0 0,-2 0 68,-9 0 0,-3 0 1,0 0-68,14 0 1,-2 0-51,-19 0 0,1 0 11,21 0 1,0 0 44,-19 0 1,-1-1-20,4 1 1,3-1 0,-3 0 170,-3 0 1,0-1-125,20 0 0,-1 0-78,-20 0 0,-2 1 117,17 0 1,-1 0-23,5 1-205,-18-1 0,0 2 116,15-1 111,4 0-75,-15 0 1,5 0 0,-3 0-38,-1 0 1,0 0 7,8 0 0,3 0 0,-5 0-25,-13-1 1,-2 2-1040,17-1 0,-2 1 1057,6 1-12,-17 0 0,1 0 2053,12 1-2053,3 1 23,-13-1 0,0 0-18,-7 0 1,0-1-6,17 3 1,-1-1 55,6 1-51,-4 1 1,0-1-17,-3 1 22,-9-2 1,-2 0-12,-1 1-11,0-1 17,-1-1 0,1 1-28,-2 0 0,2-1 105,2 0 0,4-1 0,0 0-111,9 2 1,0-2 27,2 0 0,-1-1 1627,-13 0 0,1 1-1633,1 0 1,3 0 0,-4 1-1,-7-1 1,0 0-393,22 2 0,-1-1 387,-5 1 56,-8-2 0,1 0-68,7 1 12,-11-1 0,-2-1 0,-3 1 34,15 2-23,-16-2 79,24 2-90,-23-1 33,17 2-55,-21-2 1028,4 0-1006,-20-2 12,2-1-12,-6 0-23,0 0-3254,-2 2 0,-3-2 2457,-8 1 1,6 0 0,-5-1 0</inkml:trace>
  <inkml:trace contextRef="#ctx0" brushRef="#br0" timeOffset="58663">7549 8874 14036,'30'7'571,"2"-2"-470,-2-5-34,7 0 5,-17 0 0,5-1 0,6 1 0,4 0 0,6 0 0,3-1 0,3 1 0,4-1 0,2 1 0,2-1 0,2 0 0,0 1 0,1-1 0,-1 0 0,1 0 0,-2 0 0,-2 0 0,-2 0 0,-2 0-8,-3 0 1,0 0 0,1 0 0,-1 0 0,0-1 0,1 1 0,-1-1 0,1 1 0,-1-1 0,1 1 0,0-1 0,0 0 0,0 1 0,0-1 0,1 1 0,-1-1 0,1 1 0,0-1 0,0 1 0,1 0-214,-2 0 0,1 0 0,0 0 0,1 0 0,1 0 0,-1 0 0,1 1 0,0-1 0,0 0 0,0 0 0,1 1 0,-1-1 0,-1 0 0,1 0 0,-1 1 0,0-1 1,-1 0-1,-1 0 0,0 0 0,0 0 0,-2 0 0,0 0 97,6-1 1,1 1 0,1-1 0,-1 0 0,1 0 0,-1 0 0,0 0 0,-2 0 0,0 0 0,-3 1 0,-2-1 0,-2 0 0,-3 0 0,-2 1 0,-4 0 0,-4 0 115,16-1 0,-8 1 1,-5 0-1,-1 1-587,8-1 0,0 0 534,5 0 0,3 0 1,-3 0-272,-2 1 1,-5 0 275,-13 0 1,1 0 16,14 0 1,6 0 0,-4 0-1,-10 0 1,0 0-134,3 0 1,3 0-1,-3 0 105,-1 0 1,-1 0-6,-1 0 0,4 0 42,-1 1 0,5 1 0,1 0 0,-6-1-48,7 1 1,-2 0 5,7 1 0,4 0 0,-9 0 1402,6 1-1324,-3 0 640,0 0-733,-12-3 0,5 1 0,-3-1-803,-4 0 1,0-1 824,4 1 1,3 0 0,-1-1 404,-2 0 1,-1 0 0,-2 0-413,0 0 0,1 0 0,1 0 0,3 0 0,-4 0 0,-6 0 0,0 0-815,21 0 0,2 0 798,-20 0 1,0 0 44,18 0 0,-2 0-9,0 0-8,1 0 1,2 0-12,-22-1 0,0 1 916,17-1 1,3 0-917,2 0 0,-4 0 146,-20 1 1,0-1-142,23 0 1,-3 0-6,-10 1-12,-6 0 1,1 0 34,7 0-1,-8 0 1,0 0-1,1 0 45,1 0-9,11 0-36,-11 0 0,-7 0 1,1 0 134,11 0-878,-10 0 0,-1 0 788,11 0-67,3 0-22,-4 0 112,-10 0-74,9 0 34,-4 0 0,-1 0-50,-3 0 22,3 0 1,-3 0-12,-13 0 113,24 2-113,-14 0 101,17 1-100,-26-2 2256,-4 0-2257,-7-1-11,-2 1 23,-1-1-23,0 1 0,1-1-68,-1 1-313,1-1 1140,-1 2-4036,-1-1 3181,1 0 1,-1 0 0</inkml:trace>
  <inkml:trace contextRef="#ctx0" brushRef="#br0" timeOffset="88018">9454 11337 18552,'39'-4'0,"4"1"11,-1 3-528,-16-1 1,1 0 521,2 0 1,1-1-6,1 0 0,1-1 22,-2 0 1,4 0-843,7 1 1,7 0 0,3 0 0,-2 1 773,-1 0 0,0 0 0,1 0 1,0 0 230,-7 0 0,2 0 0,-1 0 0,0 0 1,0 1-186,7 0 0,1 0 0,-2 0 0,-2 0-691,4-1 0,-3 0 0,0 1 694,-7 0 1,-1 0 0,1-1 26,7 1 0,2-1 0,-6 0 55,-5 1 0,-4 0-85,-1 0 0,0 0 5,-4 0 1,1 0 33,16 1 1,0 0-40,-20-1 0,0 1-23,14 0 1,-3 0 22,-7 1 101,0 1-101,11 0 0,-8 0 39,-2-1 0,1-1-39,7 1-17,-3-1 0,1 0-5,6 0 22,-15 0 0,1 0 28,10 0 0,-1 0 888,-13 0 0,0 0-922,16-1 1,-1 2 152,6 0-125,-13 0 1,0 0 3182,15 1-3222,-10 0 0,2-1 11,-11-1 1,0 0 10,-1 0 1,2 0 33,18-1 1,0 0-40,-22 0 0,0 0 282,15 0 1,4 0-311,3-2 0,-2 0-103,-14 1 1,-1 0 130,17-2 0,1 1-316,-12-1 0,-3 1 316,-9 0 0,0 1-1544,7-2 0,-2 1 1544,10-1-2066,0 0 2100,2 0 47,3-1-103,0 0 22,3 0-23,0 0 73,0 1 1,1 0-74,-23 1 1,1 1-378,10-1 1,4 1 0,-6 0 399,1 1 692,-1 0 1,-2 0-682,0 0 2127,11 0-2138,3 0-102,-11 0 102,11 0 3163,-16 0-3112,1 0 0,2 0-29,5 0 216,-5 0 1,0 0-217,-7 0 1,-2 1-3284,17 1 3272,-14-1 1,1 0-2085,11 2 2107,0 1-190,-13-2 0,-1 0 156,14 2 6,-9-2 0,0 0 16,4-1-22,9 1 45,-12-2 0,1 0-34,-3 0 0,0 0 22,7 0 1,0 1-1,-7-1 1,-2 1 28,2 2 0,1-1-46,7 0 1,0-1 783,-7 1 0,-1 0-800,3-1 0,-4-1 2995,-4 0-2995,2 0 0,2 0 536,13 1-544,0 0 1,8 0-1,-6 0 8,-13 0 0,-2-1 0,7 2 0,4-1 0,-5 0 11,-5-1 1,-4 0-502,17 0 496,-16 0 0,0 0-6,11 0 5,-11-2 1,0 0 72,13-1-84,-1-2 1,1 0 27,0-1-22,-9 1 0,1 0 45,-5 1 0,0 0-40,14-1 1,2-1-6,-9 2 0,0 0 17,6 0 0,-1-1 183,-4 2 1,-4-1-190,9 0-11,-10 1 0,-1 0 0,-2 0 22,-1 0-2444,18-2 2400,-8 1 10,-11 1 1,1 0 11,16-2-11,-1-1 0,2-2 11,-8 3 0,1-1 7,0-1 1,4 0-1,-2 0-30,2 0 1,-3 1 416,-7 0 0,-1 1-389,0 0 1,-4 1-62,-8 2 56,8-1 2732,-16 2-2732,-5 1 12,1 0-12,-3 0 11,0-1 11,-2 1-358,0 0-829,1 0 504,-1 0-1020,2 0-896,3 0-700,4-3 3141,3-5 0,-5 3 0,-2-1 0</inkml:trace>
  <inkml:trace contextRef="#ctx0" brushRef="#br0" timeOffset="91929">18865 11354 16535,'27'-7'661,"5"0"-538,6 5 12,7-2-708,-18 2 1,1-1 622,3 1 0,0 0 0,4 1 1,1-1-46,1 1 1,2 0-420,1 0 0,0 1 464,-1 0 1,5 0 50,-8 0 0,6 0 0,3 0 0,-2 1 0,-4-1-72,1 1 1,-5 0 0,5 0 96,-2-1 0,4 1 0,2 0 0,-1-1 0,-5 1-25,1 1 0,-3 0 0,2 0-12,0-1 1,3 0-1,-1 0 1,-1 0-60,0 0 0,-2 0 0,2 0 26,5 0 0,4-1 0,-2 1 0,-7-1 156,-8 0 1,-2 0-202,16 0 0,2 0 73,-4 0 0,-3 0-67,-13 0 0,-1 0-1159,13 0 1,-1 0 1164,1 0-36,-3 1 1,3 1 23,-3 0 1,0 0-12,6 1 0,3 0-677,-7 0 1,3 1-1,-4 0 677,-5-1 0,-1 0 0,19 2 0,-1-1-41,-21-2 1,-3 1 51,1-1 0,0 1 1034,-1-1 1,1-1-1050,6 2 0,4-1 1,-3 1-665,-5-2 0,0 1 673,21 1 1,-3 1-6,-7-1 2509,1 1-2515,-5 0 0,2 1 18,9-1 57,-11 0 0,-2 0-69,1-2 11,-3-1 1,1-1-12,8 1 11,-8-1 0,-2 0-11,3 0-56,-3 0 56,1 0 22,-1 0 1,1 0-23,11 0 33,-9 0 1,-1 0 2303,6 0-2242,-5 0 0,1 0-775,9 0 691,-9 0 0,-2 0 11,2 0 273,0 0-267,-4-2 0,1 0-17,1 1 0,1-1-28,0 0 0,0 0 28,-3 1 1,-2 0-23,6 1-858,-8 0 0,1 0 858,12 0 11,9-1 625,-19 1-614,13-2-2795,-8 1 2773,12-1 11,-11 1-11,-9-1 0,0 1-499,1-2 1,1 1 515,5-2 0,-1 0-172,15-2 154,-12 0 2210,-16 4-2187,5-2-11,-6 1 11,28-3-11,-19 3 11,16 0 3265,-18 0-3266,-1 2-3059,0-2 3049,9 0 23,-9-1-399,6 0 387,-10 0-2158,0 2 2147,3-1 0,2 0 0,21-2 0,-20 3 2147,13-2-2147,-25 4 365,1-3-365,-3 2 0,1-1 3276,-2 2-3183,0-1-3370,12 1 3129,-5-1 193,5 1-57,-10-1 1,1 0 22,-3 1-44,-2 0-180,2 0 135,-6 0 3313,3 0-3347,-5 0-930,5 0 302,-1-1-1176,7 0-1361,-1-2 2457,10-5 1,-12 4 0,5-2 0</inkml:trace>
  <inkml:trace contextRef="#ctx0" brushRef="#br0" timeOffset="95773">27733 11201 18048,'33'1'392,"0"0"-269,-3-1-78,4 0 11,1 0-11,3 2 44,3 1 12,4 0-45,-21-1 0,2 0-23,11 1 1,1 0-540,-9-1 1,-1 0 516,7 0 1,-1 1 100,8 0-2974,-4 1 2918,-8 0 0,2 0-154,-8 0 1,1-1 125,9 1 0,0 0-22,-8-1 0,-1-1 11,-1 1 0,2-1 33,22 2 1,2 1-51,-18-3 0,1 1-460,2-1 0,5 0 0,1 0 0,-6 0 477,-1 0 0,-2-1 11,18 1 0,0-1 178,-11 0 0,-2-1-190,-7 1 1,1 0-12,4 0 1,1 0 33,-2 1 1,0 1-29,-5-1 0,-1 1 0,1 1 1,-1-1 158,22 3-159,-20-1 23,-1 0 33,13 1-33,-12-1 2245,11 0-2267,-14-2 32,11-1-21,-10-2-12,8 1 0,-14-1 56,16 0-67,-16 0 3276,9 1-3148,-18-1-128,0 2-45,-6-1 67,1 0-89,-6 0-56,0 0-3154,-1 0 0,-13-4 2457,-6-2 1,2 2 0,1-2 0</inkml:trace>
  <inkml:trace contextRef="#ctx0" brushRef="#br0" timeOffset="98236">4178 12589 18115,'22'-22'269,"3"3"-213,5 9-11,5 0-23,9-2-17,-20 6 1,1 0 28,3 0 0,1 1-34,0-1 0,5 0 14,1 0 1,8 0 0,6-2 0,0 1 0,-1 0 0,-7 2 0,8-2 0,-6 1 0,6-1-484,-10 2 1,7-2 0,2 1 0,1-1 0,-2 0 0,-4 2 0,-8 0 466,12-1 1,-7 2 1,6-2 0,-4 0-358,-1 0 358,-5 0-2041,6-2 2074,-7 0 12,-1 0 0,-8 1-23,-9 2 2166,0-1-2144,27-4 280,-16 2-330,9 0 1,-1-1 5,-5 2 11,-2 0 1,-3 1 10,-6 2 0,0-2 57,-13 5-68,-3 0 56,-2 1-44,-1 0-1244,1 0-2056,-2 3 3305,-4 4 0,3-2 1,-3 1-1</inkml:trace>
  <inkml:trace contextRef="#ctx0" brushRef="#br0" timeOffset="101375">14873 12617 15123,'39'-4'572,"2"0"-572,-2-4-332,-15 4 1,2-2 381,5 0 1,2 0-611,4-2 0,1 0 571,7-1 0,1 1-8,-14 1 1,0 1 0,5-1 117,3 1 0,6-1 0,2-1 1,1 1-1,-2 0-454,-5 1 0,-2 0 0,1 0 1,3 0-1,6 0 423,-10 1 1,4 0 0,4 0-1,3 0 1,1 0 0,1 0 0,-1-1-1,0 1 1,-3 1 0,-2-1-1,-5 1-181,8-1 1,-6 1-1,-2 0 1,0 0-1,3 0 1,6 0 98,-11 2 1,5-1-1,2 0 1,3 0 0,2 0-1,1 0 1,0 1 0,-1-1-1,-1 0 1,-2 1 0,-4 0-1,-3 0 1,-5 1-335,11-1 0,-8 1 1,-3 0-1,1 0 1,5 0 343,-2 0 0,3 1 0,2-1 0,2 0 1,0 0-1,-1 0 0,-2 0 0,-3 1-16,9 0 0,-3-1 1,-1 1-1,-2 0 0,0 0 75,0 0 1,-1 0 0,0 0 0,5 0-52,-9 1 1,5-1-1,1 1 1,3 0 0,0 0-1,-1 0 1,-2 1 0,-4-1 182,9 0 0,-4 1 1,-1 0-1,0 0 0,2 0-181,-1 0 0,1 0 0,1 0 0,-1 1 0,-1-1 0,-4 0-295,6 1 0,-4 0 0,-1 1 0,-4-1 267,-1 0 0,-3 0 0,1 0 7,8 1 1,2 0 0,3 0 167,-7-1 0,2 1 0,2-1 0,0 0 1,-2 0-174,-3-1 0,-2 0 0,0 0 1,1 0-1,2 0 9,-2 0 0,2 0 0,0 0 1,1-1-1,-1 1 0,-1-1 25,6 0 0,0-1 0,-1 0 0,-2 0 0,-3-1 28,5 2 1,-4-1 0,3-1-60,0 1 1,5 0 0,-3 0-1,-7 0-26,-6 1 0,-3-1 38,10 1 0,3 0 11,3 2 0,0 0 22,-10-1 0,2 1-52,-1 0 1,7 0 0,0 1 0,-5-1 18,5 0 0,0 1-12,-6-1 1,5 0-1,0 1 1,-4 0-279,-3 0 0,-2 0 1,1 1 298,11 1 0,3 1 0,-2 0-86,-8-1 1,-2 0-1,1 0 64,1 0 0,2 1 0,-3-1 422,8 0 1,1 0-413,-15-3 0,4 1 0,1-1 0,2 0 78,-1 0 0,4-1 0,0-1 0,-1 1 0,0 0-70,1 0 0,-2 0 1,1 0-1,4-1-9,-1 0 0,6 0 0,1-1 0,-1 0 0,-4 1 1,-7-1-7,-3 0 0,-6 0 1,3 0-6,7 0 1,3 0 0,0 0 0,-9 0 1134,-7 0 0,-2 0-1115,13 0 1,-1 1 102,9-1-103,-15 0 1,-1 0-90,-6 0 78,-4 0 259,10-3-203,-16 2-462,7-2 417,-19 2-22,-1 1-1995,-3 0-383,1-4-899,-4-5 2457,-13-10 1,9 8 0,-9-3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08:32:13.894"/>
    </inkml:context>
    <inkml:brush xml:id="br0">
      <inkml:brushProperty name="width" value="0.09071" units="cm"/>
      <inkml:brushProperty name="height" value="0.09071" units="cm"/>
      <inkml:brushProperty name="color" value="#FF0000"/>
    </inkml:brush>
  </inkml:definitions>
  <inkml:trace contextRef="#ctx0" brushRef="#br0">14411 3092 16098,'34'4'179,"13"-1"-123,-15-2 0,2-1-1076,8 0 1,1-2 1024,4 0 1,5-2 41,-14 0 1,5 0 0,0 0-1,-2 0 27,2-1 1,-1 0 0,7 0-290,-13 1 0,7 0 0,3 1 1,3-2-1,2 1 0,-2 1 1,-2-1-1,-4 1 0,-6 0 230,15-1 0,-8 1 0,5-1-184,-3 1 1,8-1 0,3 0 0,-3 0 0,-9 2 0,-16 0 213,-9 2 649,-16-1-3971,-3 0 3110,-1 3 1,0 1 0</inkml:trace>
  <inkml:trace contextRef="#ctx0" brushRef="#br0" timeOffset="588">14555 4331 14406,'35'-1'796,"5"0"-371,4 1-268,-15-1 0,1-2-1159,8 1 1,1-1 1180,7-2 1,2 0 10,-13 1 1,1 0-1,2 1-8,7-1 0,4 1 1,1-1-1,-2 1-146,-9 1 1,-2-1-1,1 1 1,1 0-17,2-1 0,2 1 0,0 0 0,0-1 1,-3 1 16,8 0 0,-3 0 1,3-1-23,-9 1 1,4 0 0,0-1-1,-1 0 1,-4 1-16,1 0 0,-3 0 0,1 0 0,14-2 0,1 1 0,-10 0 592,-9 1-592,-14 0-12,-10 2 12,-6 0-1983,-2 0 863,-8 0 1309,-3 4-3466,-11 5 3264,-4 8 1,10-7-1,0 1 1</inkml:trace>
  <inkml:trace contextRef="#ctx0" brushRef="#br0" timeOffset="1272">14525 5979 15639,'29'-4'291,"6"3"-168,7 2-78,-14 0 0,2 0 89,5-1 0,5 0-1227,6-1 1,7 0 0,-3-1 1159,-7 1 1,-1 0 0,3 0 16,-1 0 0,4-1 0,1 0 0,-4 1 157,3 0 0,-2 0 1,4 1-192,-10-1 0,3 1 1,3 0-1,0 0 1,-2-1-1,-3 1-565,0 1 0,-3-1 0,0 0 0,2 1 519,5-1 1,4 0-1,1 0 1,-4 1-1,-7-1 7,7 2 0,-5-1-115,5 1 0,-5 0 138,2 0 1974,1 1-1986,-41-3 898,-2 1-1010,-1 1-3092,-28 4 190,9-3 1485,-25 2 1507,16-10 0,11 3 0,3-3 0</inkml:trace>
  <inkml:trace contextRef="#ctx0" brushRef="#br0" timeOffset="1784">14951 6103 10496,'34'-1'474,"-1"1"0,-1-1 1,-4 0 118,3-2-223,5-1 125,-4 0 1,8-1 0,2 0 0,-4 1-356,9-2 1,1 1-961,-4-1 1,5 0 0,1 1 0,-7 0 717,6 0 1,-1 0 176,-11 1 1,4-1 0,0 0-1,-4 1 55,10-1 0,-2 0-130,-2 0 0,2 0 0,-8 1-23,2-1-2157,-9 1 2101,-16 2 79,-4 2-280,-9 0-347,-1-1 2153,-1-1-2860,-3 0-1943,-7-6 3146,-1 2 1,0-2 0,6 4 0</inkml:trace>
  <inkml:trace contextRef="#ctx0" brushRef="#br0" timeOffset="3352">18881 3234 13577,'24'-4'762,"4"1"-628,-1 3 45,9 0-33,11 0-626,-19 0 1,2 0 529,3 0 1,6 0 112,-1 0 1,7-1-1,4 1 1,1-1 0,-4 1-75,2-1 1,-2 1 0,1-1-1,6 1-67,-11-1 0,5 0 1,2 1-1,2-1 1,0 0-1,-1 0 1,-3 0-1,-4 0-585,2 0 0,-3 1 0,-2-1 0,0 1 0,1-1 569,6 0 1,3-1 0,-1 1 0,-2-1 0,-4 1-3,1 0 0,-3 0 0,-1-1-71,0 1 0,0-1 0,2 1 69,-2-1 1,3 0 0,-1 1 0,-1-1-370,1 1 1,-1-1 0,1 1 366,-3-1 0,1 1 0,0-1 0,-2 1 149,-2 0 1,-2 0-1,0 0-166,13 1 0,5-1 30,-13 1 1,6-1-1,2 1 1,-1 0 0,-5-1 810,1 1 1,-4-1-1,5 1-832,-4-1 1,4 0-1,3 0 1,-1 0 0,-2 0-1,-7 0-898,15-1 0,-4-1 902,-6 1 0,2 0 1,-3 0 8,2 1 1,-3-1 602,-1 2 1,1-1-587,-6 1 1,2 0 0,-2-1-46,4 1 1,1 0-262,9 0 0,0 0 278,-15 0 1,0 0-1019,15 0 0,1 0 1024,-11 0 0,0-1-227,11 1 1,1-1 215,1-2 0,-1 1 24,-13 0 0,1 1-13,7-2 0,4 1-4,-7 1 0,3-1 1,-5 1 3,-3 0 0,0 1 18,12-1 1,6 0 0,-7 1 175,-16 0 1,0 0-143,3 0 0,2 0 0,-3 0 850,-4 0 0,-2 0-863,8 0 0,-2 0-28,5 0 3202,-5 0-3123,6 0 11,-17 0 11,5 0-45,-19 0 112,10 0 587,-8 0-688,7 0-33,-10 0 56,1 0-90,-3 0 11,1 0-11,-5 0-1104,0 0 1,-1 0 0</inkml:trace>
  <inkml:trace contextRef="#ctx0" brushRef="#br0" timeOffset="9715">18310 6759 14865,'37'0'113,"1"0"-46,-5 0-33,9-2-744,7 0 754,-23 1 1,1 0 106,1 0 0,3 0-107,8 1 1,5-1 0,-2 1-28,-2 0 0,3 0 3,-6 0 0,6-1 0,3 1 0,-2-1 0,-6 1-124,12 0 1,-1-1 103,-3 0 0,7 1 0,-1-1 0,-6 0 22,-10 0 1,-5 0-1,3 0-15,8 0 1,3 0 0,0 0-512,0-1 0,0 1 0,-2-1 511,-8 0 1,-2 1 0,2 0 17,6-1 0,4 0 0,0 0 1,-5 0-10,7-1 1,2 1 27,-10 0 1,7 0 0,3-1 0,-3 1 0,-6 0-651,-4 0 1,-5 0-1,4 0 614,6 0 1,6 0-1,-2-1 1,-7 1-251,-4 0 0,-2 0 328,12 1 0,4 0 1,-4-1-65,-7 1 0,2 1 20,1-1 0,7 1 0,0 0 0,-8 1-36,-7 0 0,-1 0 24,6 1 1,7 0 0,0 1 0,-6-1-26,-3 0 1,-2 0 292,6 1 1,4 0-1,-5-1-293,-9-1 1,-3-1-376,2 0 0,0 1 364,13-1 1,1 0 5,-10 0 0,0 0 245,9 0 1,0 0-229,-13 0 0,0 0 33,18 0 1,0 0 5,-16 0 0,0 0 5,16 0 1,-2 0 72,5 0-89,-12 0 0,1 0 11,-10 0 0,2 0-23,10 1 1,4-1 0,-4 0-12,-9 0 0,0 0-140,18 0 1,-3 0 229,-2 0 1068,-13 1 1,-1-1-1114,6 1 440,12 1-428,-29-1 10,20 0 23,-12-1-78,18 0 0,-14 0 50,3 0 0,2 0 5,13-1-44,-11 1 0,0-1 1193,2 0-1227,-6 0 407,-5 0-418,-5 1 56,1 0 0,-7 0 23,13 0-79,-15 0 0,9 0-45,-12 0 135,7 0-135,-10 0 344,4 0-187,-12 0-112,0 0-1176,-1 0-752,-1-1-1349,1-5 3116,-3-6 0,1 3 0,-1 1 0</inkml:trace>
  <inkml:trace contextRef="#ctx0" brushRef="#br0" timeOffset="49423">13369 8647 12255,'-6'23'1289,"0"-1"-897,3-6-113,-2 5 113,0 6-11,-1 0 1,-1 2-298,2-5 0,-1 2-987,-3 6 0,-1 4 0,0 1 1082,-1 0 1,0 1-1,-1-1-522,0 2 0,0 1 0,-1-1 395,0 3 1,0 1-1,-1 0-82,0 3 1,-1 0 0,0 4 129,4-12 1,0 1 0,0 2 0,0 1 0,-1 1-79,1-2 0,-1 3 1,0 1-1,-1-1 1,1 0-1,1-1-104,-1 0 0,1 0 0,0-2 1,1 1-1,-2 0 84,0 3 0,-1 2 1,0-1-1,1-3 0,2-5-8,-3 8 1,1-3 5,1-9 0,0 1 0,0-1 312,-5 12 1,2-4-269,5-18 1,0-1 65,-5 11 1,1-4-189,5-17-1620,1-2 1171,4-10 608,2 0-597,1-5-2761,0-36 2810,-3 14 1,2-15 0,-2 29 0</inkml:trace>
  <inkml:trace contextRef="#ctx0" brushRef="#br0" timeOffset="50073">12266 10555 17790,'48'5'168,"-23"-3"0,4-1-112,7 0 0,3-1 0,1 0-1149,-3 0 1,-1 0 0,4 0 549,0 0 1,4 0-1,2 0 1,2 0 637,-8-1 0,1 1 0,1 0 0,2-1 1,2 2-1,1 0-165,-5 0 0,1 1 0,3 1 0,0-1 0,1 1 1,0 0-1,-1 0 0,0 0 0,-2-1 70,5 0 0,-1 0 0,-1-1 0,0 1 0,0 0 0,2 0 0,1 0-33,-2 1 0,2 1 1,3 0-1,0 0 1,0 1-1,-1-1 0,-3 0 1,-4 0-1,-5-1 66,7 0 1,-7 0 0,-2-1 0,2 1-144,5 0 0,2 0 1,-2 0-1,-7-1 115,-1-1 1,-7-1 1153,13 1-1069,-23-1 1723,-9 0-1813,-7 0 2588,-2 0-2700,-1 0 1498,0-3-4663,-25-8 0,-4-2 2457,-13-1 1,16 8 0,13 4 0</inkml:trace>
  <inkml:trace contextRef="#ctx0" brushRef="#br0" timeOffset="51157">14854 10377 14193,'31'-2'302,"-1"-1"1,-2 3 0,-1 1-113,9 6-134,-3 7 162,-12 2 1,-3 5-169,-8 2 1,-3 2-51,0 4 0,-6 2-1639,-18 10 1,-8-3 1190,6-13 0,-3-1 448,-8 5 0,0-1 577,-10 0-510,9-9-358,8-7-34,12-7 280,6-8 45,14-10-2253,8-12 2118,8-1 1,3-2 1033,-5 4 1,1 1-934,10-9 1,-1 1 33,-9 9 0,-1 0 18,2 0 1,2-2 0,-3 3-2,-1 2 0,-2 0-17,11-7 0,-3 3 528,-12 10 985,-7 6-1133,-5 4 270,-13 5 2605,-5 6-3227,-10 7 0,-1 2-16,-4 7-18,5-5 0,3 3-72,10 5 0,5-1-23,-2 8 39,3-6 1,3-2-298,5-2-1142,15 2 458,3-12-2060,16 0-174,-3-11 2933,3-3 0,-17 0 0,-4 0 1</inkml:trace>
  <inkml:trace contextRef="#ctx0" brushRef="#br0" timeOffset="51348">15574 10599 16770,'-18'29'429,"1"0"1,0-2 0,2-2-430,-3 9-1597,6-7 0,-1 1-1680,-2 6 3036,4-9 0,1-3 0,4-11 1,1-3-1</inkml:trace>
  <inkml:trace contextRef="#ctx0" brushRef="#br0" timeOffset="52344">13431 7906 14260,'33'4'134,"1"0"1,-3 0-1,-3 1-55,-3 6-3356,5 21 905,-16-9 2372,2 16 869,-16-15-858,-7-1 1089,-30 5-1022,16-15 180,-22-1-202,36-20 3126,12-30-3260,9 11 78,-3 4 0,4-1 16,9 1 1,3 2-6,4-6 345,-6 8 0,-3 2-311,-4 5 168,-2 2 335,-8 5 80,-2 1 391,-6 4-133,-6 7-763,-1 2 0,-14 22-179,5-5 50,6-2 1,1 0-17,2 5-202,8 15-235,11-22-640,10 1-324,8-16-216,0-4 1,2-2 982,-6-2 1,-2 0-1,26 0 1,-29-2 0</inkml:trace>
  <inkml:trace contextRef="#ctx0" brushRef="#br0" timeOffset="52697">14055 7919 16614,'33'-3'347,"0"-1"0,10 2-313,-8 9 134,-26 5 56,-5 3 348,-5 18-516,-2-12-45,-1 11-90,1-16 23,32-6-381,1-1-656,6-11 1,9-5 0,-3 0 545,-7 0 1,0 0 0,15-4 0,-6 0 0,-19 3 0</inkml:trace>
  <inkml:trace contextRef="#ctx0" brushRef="#br0" timeOffset="54298">13550 12721 15000,'43'4'179,"1"-1"0,-1 1 1,-2 4-175,-10 3 1,-1 3-692,1 2 1,0 3 791,-1 1 1,-1 3-57,-2 1 1,-4 5 79,-5 10 1,-4 7 0,-3-2-92,-4-2 1,-6 2-817,-5-5 1,-4 6 0,-3 0 0,-2-8 916,-12 3 0,-4-5-208,2-4 0,-2 0 0,0-3 135,-5-1 1,0-3-46,1-1 0,-1 0 124,-9 4 0,1-1 90,13-8 0,0-1-146,-3 3 0,2-3 44,3-1-101,9-7 2517,7-3-2875,5-3 2156,3-1-1887,3-2 123,-1 0-56,-1 0 589,0 0-556,0 0 69,1 0-57,0 0-1557,-1 0 638,2-2-2414,18-33 2505,1 8 0,4-12 0,-9 22 0</inkml:trace>
  <inkml:trace contextRef="#ctx0" brushRef="#br0" timeOffset="54909">14099 12445 8804,'-16'-39'11,"3"4"135,17 21 369,0-2 650,7-12-705,-5 11 10,2-7 1906,-6 9-1794,-1 8 1391,-1-2-1167,0 7 584,0 2-1267,-2 6 157,-11 33-2261,0 7 2042,2-8 1,0 4-1,2-3 1,0 2-421,0 4 1,0 3 411,2-10 0,0 3 1,0 2-1,0-3-23,-1 5 0,0-1 0,0 2-614,0-1 1,0 3-1,-1 0 1,0-3 598,0 1 0,0-3 0,-1 4-14,1-10 1,-1 4 0,-2 1 0,1 1 0,0-1 0,1-5-412,-1 3 0,1-4 0,0 0 0,-1 2 410,-1 6 0,-1 3 0,-1 1 0,1-3 0,1-5 0,1-4 0,1-5 0,0 3 0,-4 7 0,-1 4 0,-1 0 0,3-5-51,-2 3 1,1 0 70,1-8 0,-1 6 1,0-4-1,3-8-98,-2-3 1583,-1 0-2121,9-22-370,0-2-34,1-10 1770,-2-10-4027,0-16 0,-2-10 2678,3 17 1,0 2-1,-1-6 1,0 7 0</inkml:trace>
  <inkml:trace contextRef="#ctx0" brushRef="#br0" timeOffset="55338">12792 13764 17196,'47'-3'196,"-21"2"0,2 1-90,4 1 1,2 2-1153,5-1 0,2 1 1057,6-1 0,2 1-926,-12-2 1,1 1 0,2-1 929,4 1 0,1 0 0,2 0-260,-8-1 1,2 1-1,0 0 1,0 0 269,4 0 0,1 0 0,1 0 1,1 1-2,-8-1 1,2 1 0,0 0-1,0 0 1,0 0-10,2 0 1,-1 0 0,1 0 0,1 1-1,3 0-129,-4 0 0,3 0 0,1 1 0,2 0 0,-1 0 0,-2 0 0,-2 0 131,6 0 1,-4 0 0,0 0 0,1 0 0,4 1-80,-9-2 0,4 1 1,2 0-1,1 0 1,0 1-1,-2-2 1,-3 1-1,-4-1 70,9 1 1,-6-1-1,0 0 1,3-1-11,-7 0 0,4 1 0,1-1 0,-2-1 1,-2 1-1,-4-1 2,2 0 0,-4-1 0,-1 0 279,6 0 0,-1 0 0,-5-1-290,8 0 1418,-16 0-1586,-14 0 2316,-7-3-2137,-12-3-1639,-17-4 1,-4-1-1639,-7-1 2817,0 1 0,3 3 1,15 5-1,3 1 1</inkml:trace>
  <inkml:trace contextRef="#ctx0" brushRef="#br0" timeOffset="55974">15877 13710 14630,'32'-8'519,"1"0"0,-2 0 0,-3 3-160,10 10-3636,-3 5 1376,-3 8 2046,-6 4 1163,-4 17-1185,-11-6-625,-12-1 1,-4 0 534,-11 9-28,2-14 1,-3-2 28,-13 5-79,7-14 0,0-2 12,-2 0 1682,-5 0-2053,26-14-235,21-36 315,4 10 100,-1-3 0,2 0 196,-2 11 0,1 1-17,10-8 0,1 2 56,-9 6 1,1 0 105,14-9 1,-2 2 229,2-1 1291,-10 7 0,-2 2 47,-7 4-1225,2-1 223,-19 12-437,-15 4-235,-11 13 1,-3 4-1,-13 7-16,7-2 1,1 2 4,4 6-34,14-1 1,4 1-146,-1 8 150,10-9 1,7-2-240,17-3-450,8-15 1,5-3-179,-6-3 0,1-1-743,12-1 1,0-4-1,-10-3 1,-2-2 1614,-2-2 1,-2-1-1,5-3 1,-11 1-1</inkml:trace>
  <inkml:trace contextRef="#ctx0" brushRef="#br0" timeOffset="56392">16711 13856 14686,'27'8'739,"0"1"1,17 6-415,-35-6-22,-4 1 234,-3 3-380,-23 5 0,-6 1-56,5 2-1740,-8-2 1,3 0 1456,13-5-244,8-1-235,34 15 661,-4-10 50,-1-3 1,2-1 16,7 0 258,-2 3 941,-28 13-1232,-10-10-34,-17-3 0,-7-4-134,-15-5-959,10-4 1,-7-2 0,4-2 545,3-2 1,2-2 0,-10 3 0,6-1 0,7-5 0</inkml:trace>
  <inkml:trace contextRef="#ctx0" brushRef="#br0" timeOffset="57273">14084 11760 14708,'24'9'112,"0"1"1,13 11 77,-34 4-167,-3 5-3300,-7 5 2857,-6-4 0,-3-1 420,-5 5 435,4-9 0,0-4-906,5-12 471,6-13-134,9-11 89,9-13-11,6 3 0,2 0 56,-4 4 0,3 0 18,6-6 1,4-2 0,-2 3 3,-6 5 1,-1 2 1615,12-10 0,-3 2-973,-8 10 2529,-4 4-2791,-10 7-56,-15 4-235,-8 8-101,-14 4 23,1 7-3311,-7 15 3240,12-6-7,-1 11 21,17-9-111,4 14-135,11-9-336,7 9 605,16-27 0,10-3 0,-6-2 0,2 6 0,11-5 0,-1 0 0</inkml:trace>
  <inkml:trace contextRef="#ctx0" brushRef="#br0" timeOffset="58220">14820 11879 16120,'-19'25'172,"0"0"0,2-1 0,4-3-105,12-2-22,2 0-45,6 0-146,19 3-325,3-8 118,6-6 1,1-3-321,-10-3 1,0-2-409,10-3 0,1-2-85,-10-1 1,-1-2 1165,-1-3 0,-2 0 0,4-2 0,-10 1 0</inkml:trace>
  <inkml:trace contextRef="#ctx0" brushRef="#br0" timeOffset="58461">14988 11821 12736,'-4'5'1278,"1"-2"-146,-11 30-376,5-5 0,1 3-717,-4 1 1,1 3-67,2-1 1,1 4 0,0-5-428,1-3 1,1 0-522,-3 10 0,0-1-664,2-10 1,0-2 1348,-2 1 1,0-3 0,0 5 0,-1-7-1</inkml:trace>
  <inkml:trace contextRef="#ctx0" brushRef="#br0" timeOffset="59297">15933 15645 17151,'1'29'1076,"0"4"-762,-1 4-57,1 10-847,-1-20 1,0 2 622,0 3 1,0 2 11,1 1 0,-2 5-39,-1-5 1,0 7 0,-2 2 0,1-1 0,0-4-886,1-1 0,-1-3 1,1 3 768,-3 10 1,0 6 0,0-1 0,0-9-513,1-8 0,-1-5 104,1-2 1,-1-1 517,-3 6 0,1-2 0,0-3 0,-3 5 0</inkml:trace>
  <inkml:trace contextRef="#ctx0" brushRef="#br0" timeOffset="59690">14950 16750 16479,'47'-3'151,"0"1"0,0-1 0,0 0 1,0 1-1,-3-1 0,4 1-807,-3 1 1,3 0-1,3 0 1,-1 0 0,-4 1 179,-1 0 1,-2-1 0,-2 1 0,2 0 497,3 0 0,0 0 1,0 0-1,1 0 112,-1 0 1,0-1-1,1 1 1,5 0-121,-9 1 0,4-1 1,2 0-1,2 0 1,-2 0-1,-2 1 1,-4-1-145,8 1 0,-4 1 0,-1-1 0,4 0 128,-6 0 0,4 0 0,2 0 0,-1 0 0,-5 0 0,-7 1 2,10 1 0,-8 0-392,-5-1 0,-5-1-213,0 1 2086,-10-2-2781,-19-2-1977,-12-9 2457,2 3 1,-4-3 0,8 8 0</inkml:trace>
  <inkml:trace contextRef="#ctx0" brushRef="#br0" timeOffset="60413">17162 16627 13588,'35'1'619,"0"0"0,0 0 0,2 0 0,-3 2-412,2 6 1,-4 5 475,-5 16-414,-14-4-129,-18 8 0,-7 1-73,-11 3-39,2-7 0,-6-2-50,-3-9 0,-1-5-46,-4 3-22,10-7 1,4-2-616,12-8-248,9-15 639,11-1-44,11-16 56,10 3 167,4 2 0,2 0 124,-15 11 0,-1 0 22,13-8 0,-1 2 460,-1 3 1647,-14 6-1558,-2 3 90,-12 6-415,-5 3 101,-16 14-325,3 2-11,-12 15-89,7 13-444,13-15 1,4 0-644,4 17-463,21-20 1,8-6 1119,14-11 0,-17-4 0,-2-2 0,-4-3 1</inkml:trace>
  <inkml:trace contextRef="#ctx0" brushRef="#br0" timeOffset="60588">17866 16880 19168,'-25'42'56,"3"-1"-280,17-16 224,-3 0 0,-1 0 0,3-5 0,-10 15 0</inkml:trace>
  <inkml:trace contextRef="#ctx0" brushRef="#br0" timeOffset="61618">15793 15150 13117,'27'-2'482,"-1"0"0,20 1-213,-24 4 0,-5 4-113,-4 2 204,-4 26-271,-9-8-66,-8 19 156,-9-17-90,-17 7-1058,8-12 980,-8 1 23,12-15-494,10-5 304,2-4-125,9-9-358,16-16 404,2 0-1094,6 0 1,3-1 1328,13-7 11,-5 5 0,0-1 17,-13 12 0,0 0 112,10-8 0,-1 1 286,-1 2-124,0-1 270,-20 15 1243,-5 4-1389,-3 1-348,-1 2 124,-3 0 3074,-18 13-3004,4-1-1911,-5 10 1,2 3 1579,2 3 14,5-4 1,3 0 33,5 3-124,3-1-391,4-1-1670,20 5-639,2-12 2835,5-7 0,1-3 0,-5-3 0,9-4 0</inkml:trace>
  <inkml:trace contextRef="#ctx0" brushRef="#br0" timeOffset="62112">16353 15219 14854,'29'9'79,"-9"-1"-34,-15 2 78,-5-1-3400,-19 13 2806,8-9 1622,-15 8-1140,15-12-11,3-2-112,4 2 112,3-2-33,7 2 3309,6-3-3093,25 6-172,-15-5 45,10 5-33,-22-6 571,-5 5-247,-2-2-11,-2 3 392,-32 14-728,12-12-123,-2-1 0,-2-1-930,0-6-493,1-2 1546,-6-3 0,15 0 0,-3-1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08:33:23.284"/>
    </inkml:context>
    <inkml:brush xml:id="br0">
      <inkml:brushProperty name="width" value="0.09071" units="cm"/>
      <inkml:brushProperty name="height" value="0.09071" units="cm"/>
      <inkml:brushProperty name="color" value="#FF0000"/>
    </inkml:brush>
  </inkml:definitions>
  <inkml:trace contextRef="#ctx0" brushRef="#br0">8333 6526 14675,'46'6'258,"1"-2"-79,-6-4-775,4 0 608,4 0 21,-1 0 23,0 0 0,0 0-45,-16 0 1,1 0-1105,8 0 1,4 0 0,-4 0 941,-7 0 0,0 0 221,2 0 0,6-1 0,0 0 0,-4 1 449,5-1 1,2-1-458,-8 1 1,4-1 0,3 0 0,0-1 0,-6 1 30,4 0 1,-3 0-1,1 0-56,7-1 1,2-1-1,-4 2-37,6-1 0,-6 2 0,-14-1 0,0 1 50,11 0 1,2-1 33,3 0 0,1-1-473,-1 1 1,0 0 421,-2-1 1,-1 1 33,2-1 1,-1 0-24,-9 2 1,0-1-39,11-1 0,-1 0 38,-12 1 1,-2 0-34,2-1 1,-1 1-291,-1 0 1,0 0 283,0 0 1,-1 0 5,-2 0 0,3 1 41,13-1 1,6 0-1,-4 0-35,-5 1 0,1 0-4,0-1 0,6 1 0,0 0 0,-7 0-2,0 0 0,-3 0 11,-4 1 1,1-1 0,2 1 21,1 0 1,2 0 0,-1 0 0,-2-1-45,-2 1 0,-3 0 0,3 0 19,3 0 1,5 0 0,-1 0 0,-5 0 13,7-1 1,-1 1-23,-2 0 0,2 0 0,-2 0-11,7 0 0,1 0 26,-7 0 0,2 0 1,-2 0-16,2 0 0,4 0 11,-9 0 1,7-1-1,3 0 1,-2 1-1,-4-1-19,1 0 1,-3 0 0,4 0 9,-3 0 0,5 0 0,3 0 0,-1-1 1,-2 1-1,-8 0-13,2-1 0,-6 1 0,1-1 0,12 0 0,2 0 0,-4 0-12,1 0 1,0 0 48,-4 0 1,3 1-1,-3 0-33,-9 0 0,-3 1 0,2-1 7,9 0 0,2 1 0,-3 0 11,2 0 1,-2 0 27,0 0 1,0 0 1238,-1 0 1,2 1-1230,-5 0 0,3 0 0,-2 0-357,6 1 0,0 0 308,-7-1 0,3 0 0,-4 0 6,2 0 0,0 0-773,-6-1 0,2 1 1,-2-1 749,4 1 1,-1-1 5,8 1 0,0-1 538,-4 0 1,-2 1-528,3-1 0,0 0-745,-1 0 1,0 0 733,-4 0 0,0 0 472,10-1 0,-3 0-472,-16 1 0,1-1 7,7-1 1,4 0 0,-6 0 3,4-2 0,-10 2 0,-2-1 0,-6 1 68,4 0 1748,-7 1-1827,2 0 1,-9 1-1,1 0-45,-5 0 3321,0 0-3171,-4 0-2313,0 0 259,1-2 1949,-1-7 0,0 5 0,-1-4 0</inkml:trace>
  <inkml:trace contextRef="#ctx0" brushRef="#br0" timeOffset="3917">14252 7439 15202,'42'-2'593,"3"2"-335,-8 5-185,-14-2 0,4 1 63,6 0 1,9 2 0,4-1 0,0 1-1,-5-2-1229,4 2 1,-3-1 0,4 0 991,-7 0 0,3 0 1,3 0-1,0 1 0,0-1 1,-2 0 122,0 0 0,0 0 1,-1 0-1,-2 0 1,0 0-52,0-1 1,-2 1 0,1-1 0,3 1 50,-1-1 1,5 1-1,1 0 1,0 0-1,-1 0 1,-5-1 47,-1 0 0,-3 0 0,-1-1 0,4 1 1,1-1 0,3 0 0,2 1 0,0-1 0,-2 0 0,-4 0-181,-1 0 0,-4-1 1,2 0-1,5 1 234,-1-1 1,7 1 0,4 0-1,1 0 1,1 0 0,-2 0 0,-5 0-1,-6-1-338,11 1 0,-8 0 0,5 0 228,-6-1 1,7 1 0,3 1 0,-3-1 0,-6 0 0,-12-1 2334,11 2-2254,-16 0 0,-2 0 1218,13 1-1218,-8-1 1,-1 1-51,0 0-23,7 1 12,-20-3 758,-6-2-792,-3 0 11,-5-1-1042,0 0 1687,-9 0-2909,-7-5-638,-15-3 2891,-7 0 0,0-1 0,4 0 0,5 4 0,-1-1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08:34:47.317"/>
    </inkml:context>
    <inkml:brush xml:id="br0">
      <inkml:brushProperty name="width" value="0.09071" units="cm"/>
      <inkml:brushProperty name="height" value="0.09071" units="cm"/>
      <inkml:brushProperty name="color" value="#FF0000"/>
    </inkml:brush>
  </inkml:definitions>
  <inkml:trace contextRef="#ctx0" brushRef="#br0">11327 6207 14978,'38'-9'907,"5"1"-739,1 5-1807,-18 1 1,1 0 822,4-1 0,2-1 922,0 1 0,6-1-139,-3 2 1,7-1 0,4 0-1,-2 1 1,-5 0 39,3-1 1,-5 1 0,5 0-115,-1 0 0,5 0 0,2 0 0,-2 0 0,-7 1 140,11 0 1,-2 1 33,-1 0 0,4 0 0,-3 0-144,-10 0 1,-2 0 0,4 0 107,-2 0 1,5 0-1,1 0 1,0 1 0,-5-1 251,6 0 1,-4 1 0,5-1-262,-2 0 0,6 0 1,2 1-1,-2-1 1,-4 0-18,-7 0 1,-4 1 0,0-1-1,4 0 10,2 0 0,4 0 0,1 0 0,1 0 0,-2 0 0,-4 0 114,1 0 0,-4 0 0,-1 0 0,3 0-116,0 0 1,3 0-1,0 0 1,-1-1-1,-2 1-13,9 0 0,-3 0 0,3 0 2,-10-1 0,2 1 1,1 0-1,-1-1 1,-1 1 284,-2 0 0,-3 0 0,2-1 0,5 1-280,-2-1 0,5 0 0,3 1 0,3-1 0,0 0 0,-2 0 0,-3 0 0,-5 0-7,6-1 0,-6 1 0,0 0 0,7-1 11,-7 0 0,5 0 0,3 0 1,3 0-1,-2 0 0,-1 0 0,-4 0 1,-5 0-12,1-1 0,-5 1 0,-1-1 0,5 0 9,0 0 1,4 0-1,4-1 1,1 1 0,-2-1-1,-2 1 1,-5 0-10,2 0 0,-4 0 0,-1 0 0,3 0 6,6 0 1,4-1 0,1 0 0,-2 0-1,-6 1 1,-2 0 1,-5 1 0,2 0 11,0 0 1,3 0 0,0 1-1,-2-1-12,1 1 1,-2-1 0,3 1 3,6 0 0,4 0 0,0 0 0,-5 0-11,-8 0 0,-4 0 0,4 0 3,6 0 0,4 1 0,1-1 0,-5 1 8,-7-1 0,-4 0 0,5 0 7,3 0 0,6 0 0,3 0 0,-3 1 0,-4-1-249,-2 0 1,-5 0 0,4 0 232,4 1 1,4-1 0,-1 0 0,-5 0 3,4 0 0,-1 1 79,-8-1 1,5 0 0,0 1 0,-2-1-105,3 0 0,-2 1 1,5-1-148,-5 1 0,4-1 0,2 0 0,-2 1 0,-5-1 155,1 0 0,-5 1 0,3-1 19,0 1 0,3-1 1,-1 0-1,-5-1 396,2 1 0,-2 0-404,12-1 0,-1-1-80,-13 2 1,-2-1 113,-1 1 0,3-1-20,8 0 1,7 0 0,-5 0-98,0 1 0,0-1 83,0 0 0,4 1 0,0-1 661,-1 1 0,-1 0 1,0 0-651,-5 0 0,-1 0 0,3 1 4,-3-1 1,3 1 0,2-1 0,-2 1 0,-3 0-2,3-1 1,-4 1 0,3-1-10,1 1 1,3 0 0,-1 0 0,-6 0-6,5 0 0,-2 0 0,-6 1 0,3-1 0,1 1 0,-4 0 5,11 0 1,-2 0 1,-5 1 1,1-1-1,-2 1-18,2 0 0,0 0-8,-5 1 0,2-1 1,2 1 32,-2 0 0,2 0 0,1 1 0,-2-1-186,4 1 1,-1 0 0,2 0 179,1 0 1,2 0-1,0 1 1,-7-2-9,1 2 0,-2-1 0,-6-1 0,2 1 0,-3-1 873,1 0 0,-1 1-868,1-1 1,0 0-886,0 1 0,0-1 891,0 0 1,1 0-12,-2 1 0,1-1-940,12 1 1,-1 0 950,-11 0 1,-1-1-587,9 1 1,-1-1 574,-14 0 0,-1-1-513,10 1 0,-1-1 513,-9 0 0,0-1 146,12 2 0,-1-1-191,-1-1 1005,10 1-960,-28-2 1709,1 0-1676,-13 0 2426,-1 0-2459,-1 0 2416,-1 0-2416,-1 0 872,-1 0-962,-1 2 56,1 0 23,-1 1-269,0 0-236,0-1-2761,0 2 0,-1-1 3229,-13 4 0,9-5 1,-9 3-1</inkml:trace>
  <inkml:trace contextRef="#ctx0" brushRef="#br0" timeOffset="4037">3631 7772 14887,'41'0'280,"-15"0"1,2 0-136,7 0 1,2 0-1439,9 1 0,2-2 1423,-12 0 1,2 0 0,1 0-60,1-1 0,2 1 0,6-1 0,-11 1 1,5-1-1,4 0 1,2 0-1,1 0 1,0 1-1,-2-1 1,-3 0-44,2 1 0,-1 0 0,-1 0 0,-1-1 0,2 1 0,3 0-236,-3 0 1,3 0 0,2-1 0,0 1-1,0 0 1,0 0 0,-2 0 0,-3 0 231,5 1 0,-1-1 0,-2 1 1,-1 0-1,-3 0 0,-2 0-24,1 0 0,-4 0 0,-1 0 0,2 0 0,9 0 0,2 0 0,-1 0 0,-4 0-15,-2 0 0,-2 0 1,-1 0 6,-1 0 1,0 0-1,0 0-56,-1 0 1,0 0 0,0 0 66,-1 0 1,-1 0 0,3 0-444,-2 0 0,3 0 0,-1-1 1,-1 1 439,1 0 0,-1-1 0,2 1 0,9-1 0,2 1 0,-3-1 46,3 0 1,-3-1-47,-3 1 0,3 0 5,-11 0 1,3-1-1,0 0 1,-4 0-1,12 1 1,-1-1 1,-1 0 1,2-1 0,-3 1 3,1 1 0,-4 0 17,-10-1 0,-1 1-67,7 1 0,-1-1 631,-4 1 0,-1-1-559,0 1 1,0 0 492,-1 0 0,1 0-476,12 0 0,-2 0-16,3 0 1450,-3 0 1,5 0-1434,1 0 0,-2 0-46,-7 0 1,0 0 650,9 0 0,-1 0-634,-8 0 0,-3 0 39,-6 0 0,0 0-61,7 0 0,5 0-1082,5-2 0,4 0 0,-5 1 1121,-6-1 0,0 0-35,8 0 0,4 0 0,-7-1 7,-16 2 0,-1-1 22,14 0 1,1 0-342,-12 1 1,0-1 318,11 0 1,-1 0-7,-13 1 1,0-1-1,15-1 1,1 0 16,-10 1 1,1 1-1,9-2 1,3 0 33,-8 1 0,0 0 0,-2 0-51,1-1 1,-1 1-6,-1 0 0,2 0 0,-4 0 0,-6 1 0,-2 0-1031,0 0 1,0 0 1041,22 0 45,-3 1 157,-6 0-190,-4 0-244,11 0 232,-10 0 0,12 0 12,-10 0 27,-6 0 0,2 0-50,-7 0 0,0 0 0,10 0 0,1 0 39,-11 0 1,0 0-542,14 0 1,0 0 523,-9 0 1,0 0-23,12 1 0,-1-1 617,-11 1 1,-2 0-618,0 0 0,1-1 855,10 1 1,0 0-856,-11-1 0,1 0-577,1 1 0,3 0 0,-1-1 588,8 0 0,-1 0 28,2 1 1,-1 0 775,0-1 0,-2 0-793,-9 0 1,-2 1-858,2-1 0,1 1 863,0-1 1,1 1-29,0 0 0,1 0-204,-1 1 0,1-1 226,-1 1 0,1 0 697,11 2 0,1-1-680,-10 0 0,0 0-39,9 0 0,-1 1 0,-13-2 0,-1 0-707,11 1 0,-1 0 707,-9-1 0,-1 0 0,8 1 0,1 0 867,0 0 1,2 0-846,-3-1 0,3 1 1,0-1-16,-8 0 1,-1 0-1,3 0-19,14 1 0,3 0 1,-6 0 16,-10-1 1,-1-1-6,10 2 0,0 0 0,-13-1 0,-3 0-728,0 0 0,0 0 733,-1 0 1,-1 0 691,-1-1 1,1 1-698,13 0 0,5 0 0,-3 0-6,-7-1 1,1 0 1,11 1 0,6 0 1,-9-1-25,-16-1 0,-3 0-64,15 0 0,0 1 92,2 0-1132,6 0 1143,-21 1 1,-6-2 1928,-4 0-1918,4 0 601,-9 0-646,7 0 414,-8 0-391,1 0 3276,14 0-3059,-9 0-217,14 0-45,-8 0 45,2 0 23,2 0 22,16 0-23,-6 0 17,-2 0 0,2 0-56,-2 0 1,1 0 44,12 0 0,0 0-6,-6 0 1,-2 0-18,1 0 1,-2 0-6,-7 0 0,0 0 0,16 0 0,1 0-179,-12 1 1,1 0 178,1 0 0,4 1 0,-3 0 0,4 1 0,-1 0-1065,-8 0 0,2-1 0,-3 1 1065,-2 0 0,-3-1-217,16 2 206,-36-3 33,-5 0-22,-2-1 209,0 0-232,-2 1 3299,1 0-3310,-1 1 353,0 0-319,0-1-236,0 1-1007,0 0-2034,0-1 0,4 0 0,1 0 2505,5-1 0,-5 0 0,-1 0 0</inkml:trace>
  <inkml:trace contextRef="#ctx0" brushRef="#br0" timeOffset="11747">5262 11642 14059,'33'-3'295,"0"0"0,3 0 0,1 0-211,2 0 0,1-1-1723,5 1 1,2-1 1601,-14 1 1,2 1 0,0-1 92,0 0 0,0 0 0,5 1-455,0 0 1,5 0-1,1 0 1,0 0 0,-4 1 398,5-1 0,-3 1 0,5 0-6,-9 0 0,5 0 1,2 0-1,0 0 1,-2 1-1,-7-1 284,4 1 1,-6 0-1,5 0-281,2 1 1,6-1 0,1 1 0,-1-1 0,-6 1 9,-2-1 1,-5 1-1,4-1-299,2 1 0,5 0 0,-1-1 0,-6 1 292,4-1 0,-3 0 22,-2 0 0,1 0 1,-1 0 126,5 1 0,1 0-142,-7-1 1,1 0-1,-2 1-7,1 1 0,-1 0-4,-3 0 0,2 0 1,-1 1 19,4 0 1,-1 0 17,11 1 0,-1 1 89,-17-2 0,1 1-90,4 0 1,3 0 0,-2 0 47,-2 1 0,0-1-81,0 0 0,3 0 0,-5-1-78,16 3 828,0-2-784,-13-1 1,1 0 117,-8-2 0,1 1-84,4-1 0,4 0 0,-4 0 0,-1 0 0,-1-1-183,12 0 1,0 0 182,-14 0 0,0 0 0,0 0 0,0 0 5,-1 0 1,2 0 33,12 0 0,1 0 11,-9 0 1,-1 0-29,11-1 1,0 1-18,-13 0 1,2-1 16,-2 0 1,3 0-1,0-1-267,1 1 1,2 0 0,1-1 280,-2 0 0,1 0 1,1-1-1,-2 1-21,3-1 0,-2 1 0,3-1-207,4 0 1,5 0 0,-1 0 0,-6 0 213,7 0 1,-1 0-1,-12 1 0,3 1 1,0-1-1,-2 0 41,3 1 1,-2-1 0,-1 1-42,8 0 0,0 0-4,-6 0 1,1 0 0,-1-1 438,4 1 1,-1 0-402,2 0 0,0 0-637,0 0 0,1 0 592,-1 1 1,-1-1 505,1 1 0,-1-1-517,-1 1 0,0 0 17,-3-1 0,4 1 2,-2 0 1,6 0 0,2 1-1,-4-1-4,-1 1 0,-2 0 0,4 0-90,-5 0 0,3 0 1,2 0-1,-2 0 1,-5 0 77,0 0 1,-4 1 0,1 0 22,10 0 0,2 0 0,-4 0-15,-2 1 1,-1-1 14,-4 0 0,1 0 1,-2 0 276,1-1 0,3 0-281,-6 0 0,4 0 1,1-1-1,-4 0-22,11 1 0,1-1 120,-11 0 1,6-1-1,2 0 1,-2 0 0,-7 0-116,5 0 1,-2-1 35,0 0 0,3-1 0,-6 1 278,-9-1 1,-3 0-270,6-1 1,-1-1-29,14-2-41,-13 1 0,-2 1 42,-1 0 91,5-1 110,-5 1 1488,-11 2-1656,6-1 34,-15 1-68,-3 2 3254,-1 0-4369,-3 1 1,0 0 0</inkml:trace>
  <inkml:trace contextRef="#ctx0" brushRef="#br0" timeOffset="47134">8164 14111 14865,'35'-3'205,"1"0"1,-5-1 0,2 0-27,13 0 0,2 0-1434,-4 0 0,1-1 1277,-13 2 0,1 0 1,2 0 35,3 1 1,3 0 0,1-1 0,-3 1-530,3 1-1,-2-1 1,3 1 499,-4 0 0,3-1 0,0 2 0,0-1 39,-2 0 0,0 1 1,0 0-1,0 0-355,-1 0 0,1 0 1,0 0-1,1 1 316,7 0 0,2 1 0,0 0 0,-3 0-39,3 0 0,-3-1 0,1 1 27,-7 1 1,3 1 0,-2 0 0,-4-1-358,12 1 1,-1 0 366,-8-1 0,3 1 1,-1-1 14,-1 0 0,0 0 0,1 0-184,1 0 0,1 0 1,2-1 192,-5 1 0,1 1 1,1-1-1,-3 0-43,3 0 1,-3 0 0,1 0 209,4 1 1,1 1 0,-3-1-207,-9-1 0,-2 0 1,0 0-77,16 1 1,0 0 82,-8-2 1,1 0 0,-3 0-8,-1 0 1,-2-1 501,14 1 0,-1-1-485,-13 0 0,-1-1-13,-2 1 0,2 0 0,-2-1 41,6 1 0,-1 0-51,11 0 1,-1 0-6,-17 1 0,-1-1 33,-1 1 1,0-1-29,-1 1 1,-1 0 11,-1 0 0,1 0 1087,-2 0 1,0 0-1093,24 2 21,-14 0 1,0-1-12,-8 0 1,0-1 530,10 1 1,-1 1-515,-9-2 1,0 0-12,2 0 0,1 0 5,14 0 1,0 1-18,-9-1 1,-1 1-17,11-1 0,-1 1 11,-13 0 1,-3 0 4,1-1 1,0 0 172,-1 0 1,0 1-168,12 0 1,2 1 22,2 0 0,2 0-27,-6 0 1,2 0 0,-1 0-34,-7-1 0,-2 0 0,2 0 26,10 1 0,2 0 1,-3-1-85,-2 0 1,-1-1 68,-6 0 0,2 0 1,-2-1 87,2 0 0,-1 0-79,14 0 1,1 0 22,-13 0 0,-1 0 379,11 0 0,0 0-385,-2 0 1,1-1-1,3 1 1,1 0-7,-2-1 1,3 1 13,-5-1 1,5 1 0,0-1 0,-6 0-425,3 1 1,0-1 397,-11 0 1,6 1-1,2-1 1,-3 0-1,-5 0-4,6 0 0,-2 0 0,-5 0 0,2 0 0,-3 0 0,2 0 0,2 0 0,7 0 0,5 0 0,-3 0 6,-1 1 0,1-1 16,0 0 1,3 0 0,-2 0-23,-8 0 0,-2 0 0,-2 0-381,8 0 1,1 0 383,-7 0 1,1 0 0,1 0 7,1 0 1,1 0-1,2 0-28,-2 0 0,3 0 1,1 0-1,-2 0 17,-6 0 0,-2 0 0,1 0 0,2 0 2,1 0 0,4 0 0,0 0 1,-2 0-1,-5 0 15,13 0 0,-2 0-17,-8 0 0,2 0 0,2 0 2,-4 0 1,3 0 0,0 0 0,-4 0-3,-2 0 0,-2 0 0,2 0 0,3 0 0,4 0 0,0 0 0,-3 0 11,6 0 0,-2 0 0,-2 0-11,-9 0 0,-1 0 0,2-1 0,6 1 0,3 0 0,2 0 0,-3 0-24,4 0 1,-2 0 0,2 0 20,-4 0 0,2 0 1,1 0-1,-2 0-445,0 0 0,0 1 0,-2 0 0,0 0 452,3 0 0,-2 0 0,-1 0 7,-2 1 0,0 0 0,-3 0 6,4 1 0,-3-1-12,3 1 1,-1-1-6,-1 0 0,1 1-4,-3-1 0,1 0 1,-1 0 78,4 0 0,1 1-75,-7-1 0,2 1 0,-3-1 33,2 0 1,0 0-27,-4 0 1,2 1 0,2-1-20,8 0 1,3 1 0,-2-1 11,-7 0 0,-1 0 0,1 0 485,3 0 0,0 0 1,-1 0-475,8 0 0,-3-1-426,-9 0 1,0 0 408,12 1 1,0-1 5,-14 0 0,0-1-11,13 0 0,0 1 11,-11-1 0,-1 0 0,11 0 0,-2 0 5,-14 0 1,1 0 513,5 1 1,5 0-1,-4 0-519,0-1 0,0 0 7,0 1 1,2 0 0,-1-1 25,7 0 1,0 0-12,-13 0 1,0 0-1,3 0-8,6 0 0,3 0 0,1 0 0,-4 0-22,1 0 1,-3 0 0,1 0-386,9-1 0,1 0 0,-4 1 404,-5-2 1,0 0 2,-4 0 1,3-1 0,-2 0-21,8 0 1,-1-1 5,-7 2 0,2-2 0,-3 2 0,4-2 0,-1 1-701,-2 0 0,2-1 0,-2 1 706,6-1 1,0 1-3,-5 0 1,0-1 0,-1 1 247,3-1 1,-3 1-252,2-1 0,0 0 16,0 0 1,0 1-45,0-2 0,1 1-5,-1 0 0,0 0 21,-2-1 1,2 1 11,-5 0 0,3-1 0,-3 1 11,6 0 1,0-1 2,-8 1 1,2 0 0,0 0-19,-1 0 1,0 1-1,-2-1 4,5 1 0,2-1 11,-4 2 0,6-1 1,-1 1-1,-5 0-22,4 0 0,-1 0 33,-2 1 0,3-1 1,0 1-27,-4 0 0,0 0 1,-2 0 8,-1 0 1,0 0 5,0 0 0,3 1 0,-4-1-11,-7 0 0,0 1-429,19-1 0,0 0 401,-16 1 0,0-1 28,14 0 0,-1 0 1962,1 0-1951,-13 0 1,0 1-12,-1 0 0,-1 0 140,-1-1 0,0 0-140,11 1 656,-21 0-634,-7 0 3254,-5 0-3149,-2 0-1931,-2-1-583,0-4-761,0-3 3148,-8-13 0,6 11 0,-5-6 0</inkml:trace>
  <inkml:trace contextRef="#ctx0" brushRef="#br0" timeOffset="96589">17471 15380 15392,'21'0'471,"1"0"-359,-3 0 22,9 0 124,7 0 112,10 0-174,-20 0 0,3 0 106,19-1 1,2 1-1138,-10 0 0,1 0 876,-4 0 0,2-1 0,-1 1 71,6 0 0,-1 0-73,2 0 1,1 0 4,-2 0 1,6 0-12,-12 0 1,6-1 0,5 0 0,0 0-1,-2 0 1,-5 0-391,6 0 0,-4 1 1,5-1 359,-7 0 1,6 0 0,2 0 0,-1 0-1,-3 0 1,-6 0 11,-2 0 0,-4 0 0,-1-1-15,3 2 0,0-1 0,3-1-347,1 1 0,2-1 0,2 0 0,-3 0 347,2 0 0,-2 0 0,4 0 20,-5 0 0,5 0 1,1 0-1,-2 0 0,-4 0-512,2 0 0,-4 0 0,2 0 495,10 0 1,1 0 0,-3 1 337,0-1 0,-1 1-339,-8-1 1,3 1 0,1-1 0,-2 0 34,6 0 1,-1 0-1,1 0-69,-6 0 0,1 1 1,0-1-1,0 0 60,-1 1 0,0-1 0,-1 0 0,-3 1 5,11 0 1,-1-1-16,-5 1 1,1-1 0,-2 1 695,2-1 0,-2 1-714,-1 0 0,2 0-211,-5 0 0,2 0 0,-1 0 233,4 0 1,1 1 10,3-1 1,4 0 0,-4 1-30,-6-1 0,2 1 11,-3 0 1,6 0 0,3-1 0,-1 1 0,-6 0 6,-3 0 1,-4 0-1,4 0-19,7 0 0,5 0 0,1 0 0,-3 0 5,-7 1 0,-1-1 1,-2 1-1,1 0-534,7 0 1,-1-1 0,1 1 527,-6 0 1,1 1 0,0-1 0,0 0-20,0 0 0,0 0 1,-2-1-1,-2 1 17,11 0 0,-2 0 3,-7-1 1,2 1 0,0-1-51,6 0 0,0 1 0,-3-1 47,-1 0 0,0 1 467,-7 0 0,5-1 1,-1 1-1,-2 0-467,10 0 0,0 0 5,-11 0 1,4 0 0,-1 0-1,-2 0 7,-1 0 0,-3 0 0,2 0-5,15 1 1,2-1 0,-6 1 1222,-11-1 0,-3 1-1230,10-1 0,1 1 1016,-3 0 0,0 0-1011,-7-1 1,1 1-1645,14 0 1,0 0 1668,-16 0 1,-1-1 25,13 2 0,1-1 0,-6 0 0,2 1-26,-3-2 0,3 1 0,-1-1-1077,7 0 0,-1 1 1052,-4-2 1,-3 0 28,6 0-1,-20 0 12,-3 0 11,6 0-22,-8 0-1,5-1-22,-10 0 2314,-2 0-2292,-2 1-21,-4 0 32,-3-1 3232,-3 1-3104,-1 0-508,2 0-818,0 0-55,0 0-2068,0 0 2457,-15 0 1,10 0 0,-10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08:36:29.886"/>
    </inkml:context>
    <inkml:brush xml:id="br0">
      <inkml:brushProperty name="width" value="0.09071" units="cm"/>
      <inkml:brushProperty name="height" value="0.09071" units="cm"/>
      <inkml:brushProperty name="color" value="#FF0000"/>
    </inkml:brush>
  </inkml:definitions>
  <inkml:trace contextRef="#ctx0" brushRef="#br0">4015 4232 14193,'34'13'291,"4"-2"-280,3-9-211,-14-1 0,2-1 357,5 1 0,2-1-511,8-2 0,2-1 440,-14 1 0,2-2 0,6 0 39,-3-1 0,7-1 0,2-2 0,2 1 0,-2-1 0,-4 2-330,5-2 1,-4 2 0,0-1 0,5 0 239,-9 1 0,4-1 1,2 0-1,0 0 0,0 0 1,-3 1-1,-3 1-24,7-2 0,-4 2 0,-1 0 1,0 0 10,1 0 0,-2 1 1,3-1-1,3 0-387,-4 1 0,2 0 0,4-1 1,1 0-1,0 1 0,-1-1 1,-1 0 367,3 1 1,-1-1 0,0 0-1,0 1 1,1-1 0,1 0-159,-7 1 1,0 0-1,0-1 1,2 1 0,-1 0-1,1-1 1,-1 1 0,0 0 166,1-1 1,1 1-1,0-1 1,0 1 0,0 0-1,-2-1 1,-2 1 0,-2 1 0,4-2 0,-3 1 1,-2 0-1,2 1 1,5-2 17,-7 2 0,4-1 1,2 1-1,3-1 0,0 0 1,1 0-1,-1 0 1,-2 0-1,-3 1 0,-4 0-205,12-1 1,-6 1 0,-1-1-1,0 1 1,5 0 178,-8 0 1,5 0 0,1-1-1,1 1 1,-1 0 0,-1 0-1,-2 0 1,-4 1-21,10-1 1,-4 1 0,-2 0-1,1 0 48,0 0 1,0 0 0,0 0 0,0 1-18,-2-1 1,0 1 0,1-1 0,1 1-11,1 0 1,3-1 0,1 0 0,-1 1-1,-3-1 36,0 0 0,-2 1 1,0-1-1,1 1-29,0-1 1,1 0-1,2 1 1,-3-1 0,-2 0-9,-5 0 1,-4 0-1,1 0 1,5 0-3,1 0 1,5-1-1,3 0 1,2 0-1,-1 0 1,-3 0 0,-4 1 26,6-1 1,-5 1 0,0 0 0,6-1-2,-7 1 0,5-1 1,4 0-1,1 0 1,0 0-1,-2 0 1,-4 0-1,-6 1-21,3 0 1,-7 0-1,-1 1 1,3-1 6,1 0 1,2 0 0,1 0-1,-2 0 1,-2 0-1,8 0 0,-4 0 0,5 0-15,-8 0 0,3 1 1,3-1-1,1 0 0,-2 1 1,-4-1 12,3 0 1,-3 1 0,-1-1 0,4 0-12,-3 1 0,4-1 0,0 0 0,2 1 0,-2-1 0,-2 1 24,2-1 1,-2 1 0,-1 0 0,0 0 0,-2 0-36,2-1 0,-1 1 1,-1 0-1,3 0 22,-1-1 1,2 1-1,1 0 1,-1 0-1,-2-1-13,-2 1 0,-1-1 0,-1 1 0,0-1 195,2 0 1,-1 1-1,0-1 1,1 1-177,1-1 1,0 0-1,0 1 1,0-1-12,0 1 1,-1-1-1,2 0 1,1 1 15,3 0 1,3 0 0,0 0 0,1 0-1,-4 0-24,1 0 0,-3 0 0,-1 0 0,3 0 0,-1 1 0,2-1 0,1 0 0,-2 0 0,-3 1 11,-4 0 0,-4-1 1,0 1-1,3 0 5,8 0 1,4-1 0,-1 1 0,-3 0 9,1 0 0,-2 0 1,1 0-22,-4 0 1,1 0 0,-1 0-1,-3 0-2,-4 0 1,-4 0 0,1 0 0,6 0 0,1 0 0,-2 0 626,8 0 1,-1 0-631,-1 0 0,-3 0-11,0 0-45,-25 0 1043,-13 0-1592,-1 0-1584,-1 0-1088,-15 2 2830,-8 5 0,3-4 0,0 2 0</inkml:trace>
  <inkml:trace contextRef="#ctx0" brushRef="#br0" timeOffset="1675">10495 6286 13756,'37'4'896,"0"-2"-873,-3-2 133,6-1-54,5-1-80,-20 0 1,2-1 38,20 0 1,3 0-687,-6-1 1,1 1 739,-2 0 1,2 0 0,-1 0-57,-5 0 1,-1 1 0,1 0-8,2-1 1,1 0-1,0 1 86,3 0 1,0 0-1,1 0-75,-1 0 1,1 1 0,4-1-5,-9 1 1,4 0 0,3 0 0,0 0-1,-2 0 1,-4 0-842,3 0 0,-4 0 1,0 0-1,4 0 783,-4 0 1,3 0 0,1 0 0,1 1 0,-2-1 0,-2 0 82,7 0 0,-2 0 0,-2 0 0,-2 0-200,5 0 1,-3 1 0,2-1 129,-3 0 0,2 1 0,0-1 0,-3 0-7,0 1 1,-3 0-1,2 0-394,2 0 1,3 0 0,0-1 0,-2 1 386,3 0 0,-2 0 0,2 0 11,-5 0 0,2 0 1,1-1-1,1 1-36,-5 0 0,2 0 0,1 0 0,-1 0 0,-1 0 44,3 0 1,-2 0 0,0 0-1,2 0 14,-4 0 1,1 0 0,0 0 0,0 0-1,-1 0-25,6 0 1,-1 0-1,-1 0 1,-5 0 9,-5 0 1,-4 0 0,2 0-19,8 0 0,1 0 0,1 0 1,-5 0 0,2 0 0,-1 0 0,-3 0 3,-2 0 0,-2 0 0,2-1-102,2 1 0,2-1 0,1 1 0,-1-1 105,3-1 1,-1 0-1,-2 0 494,8 0 0,1 0-483,-8 0 1,3 0 0,-3 0 37,3 1 0,0-1-12,-2 1 1,2 0 0,-2 0-40,6 0 1,2 0 41,-3 1 1,5-1 0,1 1 0,-6-1-48,3 1 0,0 0 11,0 0 0,3 0 0,-4 0-11,-10 0 0,-1 0 0,-1 0 0,2 0 0,-1 0 39,6 1 1,2 1-38,-9-1 1,4 1 0,1 0 0,-5 0 2,11 1 1,0 1 5,-8-1 0,6 0 1,-1 0-1,-3 0 19,-4 0 0,-4 0 0,3-1-27,10 2 1,3-1 0,-4 0-4,6 1 0,-2-1 0,-3 0 0,6 1-2,-14-1 0,8 0 0,2 0 0,2 1 0,-3-1 1,-5 0 1,6 1 0,-5-1 0,7 1 33,-11-1 1,5 0 0,3 1 0,1-1 0,0 1 0,-2 0-1,-3-1-31,1 0 0,-2 1 1,-2-1-1,0 0 1,1 0-6,2 0 1,-1 1 0,1-1 0,0 0-1,0 0 5,-2 0 0,1 0 1,0 0-1,-1-1 1,-1 0 19,9 1 0,-1-1 1,-1 0-1,-4-1-22,-7 0 0,-3-1 0,3 1 8,6-1 1,4 1-1,1-1 1,-2 1 466,4-1 0,-2 0 1,4 0-463,-6-1 1,3 1-1,2-1 1,-1 0 0,-3 1-3,-3-1 0,-3 1 0,0-1 0,0 1-11,7-1 0,1-1 0,0 1 0,-3 0 22,5-1 1,-3 1 0,-1-1-481,-10 1 0,-2 0 0,4 0 463,5-1 1,4 0 0,0 0-1,-5 1-145,-6-1 1,-4 1 0,2 0 146,9-1 1,2 0 0,-3 0 136,2-1 0,-2 1-122,-2 1 1,4-1-1,-5 1 0,6 0 1,2 0-1,-1 0 1,-6 1 495,-2-1 0,-5 1 0,4-1-518,5 1 0,6-1 0,3 1 0,-5-1 0,-10 1 1291,-7 0 0,-3 0-1280,9 0 1,-4 0-24,-8 0 2140,-5 0-2139,-15 0-1782,-2 0-1053,-12 0-431,-10 0 2920,-22-2 1,18 2 0,-2-2 0</inkml:trace>
  <inkml:trace contextRef="#ctx0" brushRef="#br0" timeOffset="20976">25834 9744 13857,'-17'-21'426,"3"4"-191,14 16 67,0 0-99,6-1 267,11 1-212,21 0-376,-11 2 0,8 2 0,8 2 0,6 0 0,3 0 0,3 1 0,0 1 0,-1-1 1,-3 0 176,-6 0 0,-1 0 0,1 0 0,1 0 0,-1 1 0,2 0 0,0-1 0,1 1 1,2 1-1,1-1 0,1 0-111,-10-1 0,2 0 0,2 0 0,0 0 0,2 1 0,1-1 0,0 1 0,1-1 0,0 1 1,0 0-1,-1-1 0,1 1 0,-1 0 0,-1 0 0,0-1 0,-2 1 0,-1-1 0,-1 0 67,8 2 1,-2 0 0,0-1 0,-1 1 0,-1-1 0,-1 1 0,0-1 0,0 1 0,-1-1 0,1 1 0,-1-1 0,1 0-176,2 1 1,2 0-1,1 0 1,-1 1-1,1-1 1,-2 0 0,-1-1-1,-2 1 1,-3-1-1,-3-1 1,-3 0 164,14 2 1,-8-1 0,-2-1-1,2 1 6,6 1 0,2 1 1,-2-1-1,-6-1-151,4 0 0,-6 0 151,-8-1 1,-1-1-212,0 0 0,-3-2 222,7 2 1068,-1-1-1068,-22-3 1925,-5-1-2194,-5 0-3030,-16 1 0,-8-2 3314,-24-2 0,20 1 0,-3-3 0</inkml:trace>
  <inkml:trace contextRef="#ctx0" brushRef="#br0" timeOffset="22927">12894 10538 11224,'43'9'1132,"2"-1"-897,-2 0-712,-17-4 0,1-1 673,4 0 0,2 0-62,4 0 1,1-1-1045,5 0 1,1-1 972,-12 0 1,1 0-1,3-1 60,5 1 0,4-1 1,2 0-1,-2 1-516,-8-1 0,0 1 0,0-1 0,2 1 431,3 0 0,2 0 0,1-1 0,-1 1 0,-1 0 21,1 1 0,-2-1 0,1 1 0,3 0-229,-2 0 1,4 0-1,1 1 1,1 0 0,0 0-1,-3-1 237,0 1 0,-2 0 1,0 0-1,1 0 0,2 0-185,-5 0 0,3 0 1,0 1-1,2-1 1,-1 1-1,-2 0 1,-1 0 206,5 0 1,-3 0 0,0 1 0,1 0-1,4 1-33,-8-1 0,2 0 0,2 1 0,2 0 0,-1 1 0,1-1 0,-2 0 0,-3 0-21,6 0 1,-2 1-1,-1-1 1,0 0 0,1 1-1,2 0-12,-5-1 1,2 1 0,1 0 0,0 0 0,1 0 0,0 0 0,-1 1 0,-1-1-57,-1 1 0,-1-1 0,1 1 1,-1 0-1,0 0 0,-1 0 1,-1-1-1,-1 1 42,4 0 0,-4-1 1,-1 1-1,1-1 1,2 2-1,5 0 11,-9-2 0,4 1 1,3 1-1,1 0 1,1 0-1,1 0 0,-1 0 1,-1 0-1,-1 0 1,-4-1-1,-3-1-7,6 2 0,-6-2 0,-1 0 0,-1 1 0,3-1 0,5 1 3,-6-1 0,4 1 1,2 0-1,2 0 1,2 1-1,0 0 1,-1-1-1,0 1 1,-1-2-1,-4 1 1,-2-2-15,11 2 0,-3-1 0,-3-1 0,0 0 0,0 0 0,1 1 2,-2-1 1,2 1 0,0 0 0,-1-1 0,1 1 0,-3-2-1,-2 1 0,5-1 1,-2-1-1,-1 0 1,-4-1 0,-3 0 10,2 0 0,-4-1 0,-3 0 80,5-1 0,-5-1-39,1 0 1152,-15-1-1174,-11-1 1044,2-2-1066,-5 2-1,6-2-11,-8 4 2302,7-1-2302,-1 0 0,2 1 33,-5 0-66,-2 0-3217,-4 0 4233,-9-3-4260,-9-2 2457,-24-7 1,19 6 0,-6-2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08:38:18.105"/>
    </inkml:context>
    <inkml:brush xml:id="br0">
      <inkml:brushProperty name="width" value="0.09071" units="cm"/>
      <inkml:brushProperty name="height" value="0.09071" units="cm"/>
      <inkml:brushProperty name="color" value="#FF0000"/>
    </inkml:brush>
  </inkml:definitions>
  <inkml:trace contextRef="#ctx0" brushRef="#br0">6627 9820 16490,'48'-5'45,"-20"3"0,1 0-45,9 4 0,1 0-1415,7 0 1,3-1 1440,-13 0 0,1 0 0,3 0 19,6 1 0,4-1 0,2 1 0,-4-1 44,-9 1 1,-4-1-1,2 0 1,8 1 51,-6 0 0,5 0 0,6 0 0,3 1 1,1 0-1,1-1 0,-2 1 0,-3-1 1,-4 0-1,-7 0-758,7 1 0,-7-2 0,-1 1 1,6 0 625,-4 0 1,8 1 0,3 0 0,2-1 0,-2 1-1,-6-1 1,-7 0 0,-11-1 102,4-1 968,-11 0-991,-8 0 202,-5 0-235,-3 0 1061,-1 0-1039,-2 0 2395,0 0-3111,-7 0-182,-29-7 1,19 5 0,-18-5 0</inkml:trace>
  <inkml:trace contextRef="#ctx0" brushRef="#br0" timeOffset="938">9290 9895 16053,'43'2'45,"7"1"-45,-20 0 0,2 1-1058,5 0 0,3 0 1091,6 0 1,2-1 201,-11 0 0,1 0 1,0 0-229,3-1 1,0 1-1,6 0-390,-6 0 1,5 1 0,4-1 0,0 1-1,-1 0 1,-4 0 429,3 0 1,-4-1 0,0 1-1,4 0-40,-2-1 1,4 2-1,2-1 1,-1 0 0,-2 0-1,-4 0-164,-4 0 0,-4-1 1,-1 0-1,4 1 213,2-1 0,3 1 0,1-1 0,0 0 0,-3 0 72,1 1 1,-3-1 0,1 0 0,6 0-73,-8 0 0,4 0 0,2-1 0,3 1 1,0 0-1,-1 0 0,-2-1 0,-3 0-12,7 0 1,-4 0 0,-1 0 0,2 0 0,2-1 6,-2 1 0,3 0 0,3-1 1,-1 1-1,-1 0 0,-3-1 1,-6 0-125,2 0 1,-5 0 0,-2-1 0,-1 1 72,8-1 0,-1 0 0,-11 0 112,-10 0 123,-11-2-235,-8 2 1178,-2-1-4455,0 1 2457,-1-5 1,1 4 0,-1-5 0</inkml:trace>
  <inkml:trace contextRef="#ctx0" brushRef="#br0" timeOffset="1845">13564 9943 17778,'20'-3'427,"2"1"-394,4 2-33,6 0 0,9 0 62,-16 0 0,0 0-29,5 0 1,4 0-12,7 1 0,7 0 1,3 0-1,-4 0-146,-1 0 1,-3 0 0,6-1 134,-11 1 0,4 0 0,3 0 1,1 1-1,2-1 0,-1 0 1,-1 0-432,-2 0 0,0 1 0,1-1 0,-1 0 0,0 0 0,-1 1 0,0-1 421,0 0 1,-1 0 0,-1 0 0,0 0 0,1 0 0,0 0 13,3 0 0,2 1 0,1-1 0,-2 0 0,-4 0 0,-4 0-525,-1 0 0,-5-1 0,2 0 502,12 0 1,2 0 0,-6 0-89,-9 0 1,-2-1 117,17 1 1,-9 0 111,-28-1-134,-4 0 2408,-3 1-2408,-1-1 2443,-2 1-2476,0 0-651,3 0-392,-4 0 1076,-7 0 0,5 0 0,-8 0 0</inkml:trace>
  <inkml:trace contextRef="#ctx0" brushRef="#br0" timeOffset="11506">14036 10970 15527,'29'-1'18,"0"1"1,5 0 0,0 1-19,4 0 0,1 0-1445,9 1 0,2-1 1452,-12 0 1,1-1 0,1 0-727,3 1 0,1-1 0,1 1 726,3-1 1,1 0-1,1 0-2,-12 1 1,1 0 0,0-1 0,0 1-123,0 0 1,1-1-1,-1 1 1,1-1 121,-1 1 1,-1 0-1,1 0 1,4 0-276,-1-1 0,4 1 1,2-1-1,0 0 0,-2 0 1,-3 0 246,1 0 1,-4 0-1,0 0 1,4-1 19,3 1 1,5-1 0,1 0 0,-4-1 0,-6 1 6,-5-2 1,-5 1 0,-1-2 17,12-1 0,-1-1 631,5 0 1,-3-2-649,-15 3 1,-2 0 1049,7-2 0,-5 0-808,-12 2 2699,-1 0-2878,-16 4 1426,0-1-1494,1 2 95,1 0-431,-2 0-2941,1 0 2457,-12 0 1,7 0 0,-6 0 0</inkml:trace>
  <inkml:trace contextRef="#ctx0" brushRef="#br0" timeOffset="12229">14114 11093 14719,'33'-5'204,"0"0"1,2 2 0,4 1 0,2 0-1025,-3 1 1,2 0 0,2 1 0,0 0 424,1-1 1,2 1 0,0 0 0,1 0 205,-3 0 1,1-1-1,1 1 1,-1 0 0,-1 0 274,5-1 1,-2 1 0,-1 0 0,2 1-72,-7-1 1,0 0-1,1 0 1,-1 0-1,1 1-11,1-1 1,0 1-1,0 0 1,0 0 0,0 0 6,-1 0 0,-1 0 0,0-1 0,3 1 1,2 0-9,-1 0 0,3 0 0,3-1 0,1 1 1,-2 0-1,-2-1 0,-3 1-292,8-1 0,-4 0 0,-1-1 0,3 1 296,-5-1 1,3 1-1,2-1 1,-2 1-1,-4-1 1,-5-1-8,-2 0 0,-5-1 0,1 0 393,9-2 1,3 0-1,-5 0-376,-3 1 0,-2-1 110,3 0 0,1-1 0,-8 1 30,-6 1 1534,5-2-2251,-30 6-1395,0 0 1955,-25 6 0,19-5 0,-18 5 0</inkml:trace>
  <inkml:trace contextRef="#ctx0" brushRef="#br0" timeOffset="20986">22365 12205 14126,'23'-7'448,"8"2"-247,12 5-663,-14 0 1,1 0 495,6 0 0,1 0-496,5 0 0,1 0 602,4 1 0,2 0-891,-16 0 0,1 0 1,4 1 859,3 0 1,5 1 0,3 0 0,0 1 0,-2-1-59,-5 0 1,-1 1-1,0-1 1,1 1-1,4 0-250,-5-1 0,3 1 1,3 0-1,0 0 0,1 0 1,-2 0-1,-2 0 0,-4-1 224,12 2 0,-4 0 1,-2-1-1,3 0-21,0 0 1,4 0-1,-1 0 1,-4-1 0,-8 0 79,0-1 0,-5 0 28,15-1 0,-5-1 67,-15 0 446,-8 0-277,-6 0 1712,-9 0-1960,-2 0 2348,-5 0-3065,-3 4 1085,-1-1-1734,-5 5-67,-1 1-685,-5 1-346,-3 1 2364,-4-1 0,9-5 0,2-1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08:39:18.373"/>
    </inkml:context>
    <inkml:brush xml:id="br0">
      <inkml:brushProperty name="width" value="0.09071" units="cm"/>
      <inkml:brushProperty name="height" value="0.09071" units="cm"/>
      <inkml:brushProperty name="color" value="#FF0000"/>
    </inkml:brush>
  </inkml:definitions>
  <inkml:trace contextRef="#ctx0" brushRef="#br0">9807 3992 11045,'28'7'179,"1"-3"-179,-4-2 22,9-1 12,7-1-392,-16 0 0,1 0 358,3 0 0,1-1-1475,2 0 1,1-1 1474,1 0 0,3-1-447,9-2 0,6 0 0,-3 0 464,-1 0 0,3-1 5,-7 2 0,7-1 1,2 0-1,-1-1 1,-6 2-16,-4 0 1,-5 1-1,3 0 18,6-1 0,5-1 1,-1 1-1,-5 0-406,-5 1 0,-3 1 0,0-1 444,3 1 1,0 0 0,0 0 3,-1 0 0,1 0 1,3 0 46,1 1 0,5 0 1,2 0-1,-1 0 0,-4 0-86,-6 0 0,-3 0 0,-1 0 0,4 1 21,5-1 0,5 0 1,0 0-1,-1 1 1,-6-1-9,-3 1 0,-3-1 0,4 1-175,-3 0 1,6 0 0,3 0-1,0 0 1,-2 0 0,-5 0 166,11-1 1,-5 1 0,5 0-14,-11-1 1,4 1-1,2 0 1,-1 0-1,-2 0 1,-6 0 172,1 0 0,-4 0 0,0 0-104,-1 0 1,1 0 0,1 0-212,12 0 1,3 0 0,-3 0 184,-11 0 1,-1 0 0,0 0-46,11 0 1,1 0 0,-3 0 430,2 0 0,-1 0-412,-1 0 1,3 0-1,-2 0 500,-10 0 1,-2 0-1,4 0-470,5 0 1,4 0-1,1 0 1,-2 0-199,5 0 0,-2 0 0,0 0 164,0 0 1,0 0 0,2 0 19,-7 0 0,3 0 1,-1 0-1,-5 0-50,-5 0 1,-3 0 0,1 0 44,10 0 1,2 0 0,-4 0 1116,0 0 1,1 0-1036,3 2 1,4 0 0,-3 0-314,-3 0 1,0 0 185,-1 0 1,3 1 0,-6 0 13,-9 0 0,-2 0-17,-3-1 0,3 1 37,12 1 0,7 1 1,-5 0-27,-3-1 0,0 0-190,8 1 1,3 1 0,-4-1 178,-6-1 0,-3 0 28,3-1 0,4 1 42,-7-1 0,5 1 0,0-1 1,-3-1-71,-4 1 0,-2-1 0,2 0 25,3 1 0,3-1 0,-1 1 0,-4-1 3,2 0 0,-1 0 20,3 0 1,2 1 0,-2-1-32,-3 0 0,1 0-14,-2-1 1,2 1 0,-4-1-188,-7 0 0,-2 0 200,10 1 1,0-1-124,-9 0 1,0 0 134,8 1 0,-1 0-28,-3 0 0,1 0 67,6 0 1,0 0-68,-8 0 0,0-1 179,7 1 0,-5 0-156,-9-1 923,5 1-913,-12-1 68,16 0-101,-11-1 3276,12 1-3152,-15-1 359,2 0-461,-6 0 68,0 0-68,-9 0 158,-1 0-371,-3 0-3086,1 2 2900,-12-7 0,8 5 0,-8-5 1</inkml:trace>
  <inkml:trace contextRef="#ctx0" brushRef="#br0" timeOffset="7060">20621 4905 14798,'44'5'33,"0"-1"23,-3 0 46,8-1-97,-19-2 1,0 0-830,5-1 0,0 0 829,3 0 1,1 0 33,3 0 0,1-2-28,-1 1 1,4-1 2,-4 1 0,5-1 0,1 0 0,-4 1 8,-4-1 0,-3 1 1,6-1-3,1 1 1,6 0-1,4 0 1,0 0-1,-3 1 1,-7-1-1107,5 1 1,-6 0 0,4-1 1089,-5 1 1,4 0-1,1 0 1,-2 0 0,-5 0 6,2 0 0,-4 0 0,0 0-91,1 0 1,0 1 0,0 0 131,-2-1 1,0 1-1,3 0-99,-2 0 1,3 1-1,1-1 1,0 1 0,-5-1 68,6 1 0,-3-1 1,2 0-229,3 1 1,5-1 0,-2 1 0,-5-1 250,3 0 0,-3-1-1,-1 1 1,2-1 325,-8 1 1,3 0 0,1 1-1,-4-1-319,11 0 0,3 1 5,-12 0 0,6 1 0,2 0 0,-1-1 0,-5 1 37,3 0 0,-4 0 1,4 0-16,1 1 0,5 0 1,3 0-1,-3 0 1,-5 0 33,-1 0 0,-5-1 0,2 1-87,-1 0 0,2-1 0,-1 1 1,-6 0-15,-2-1 0,-2 0 134,12 1 1,5 1-45,0 0 0,4 0 0,-3 0 348,-11-1 1,-2-1 0,1 1-447,11 1 1,2 1 0,-6-1 469,-11-2 1,-2 1-429,7 0 0,4 1 0,-3-1 5,-1 0 1,0-1 437,-2 1 1,4 0-1,0-1-455,6 1 1,1 0 0,-4 0-17,-4-1 0,0 0-421,0 0 0,6 0 1,-1 1-1,-5-1 404,-3-1 0,-2 0 30,7 0 0,3 0 0,-3 0-289,-3 0 0,-1-1 264,10 0 1,2 0-1123,-3 0 1,-2-1 1138,-10 0 1,1 0-12,9 0 0,-1 0 62,-13 0 0,-1 0-56,10 0 0,0-1-17,-11 0 0,1 1 553,6-1 0,0 0-530,10 0 16,-12 1 0,1-1-39,17 0 5,-17 0 1,0 1 73,13-2-1308,1 0 1241,2 1 1877,0-2-1867,-22 2 1,0 0-23,0-1 0,2 1 41,5-1 0,5 0 0,-3 0-41,-1 0 0,0 0 7,1 0 1,2 0-1,-3 0-7,-7 1 0,0 0-675,6 0 1,5 0 0,-4 1 686,1 0 0,-1-1 6,1 1 1,2 0 0,-4 0 56,-4 0 1,-1 0-26,11 0 1,1 0-46,-11 1 1,2 0 20,7-1 0,5 1 1,-6 0 12,-6 0 0,-2 0-22,15 0 0,2 0-633,2 1 1,-2-1 615,-16 0 0,1 0 758,18 0 1,-1 0-759,-22 0 0,0-1-240,11 1 0,1 0 290,-8-1 1,0 1-51,9 0 0,0 0 33,-10 0 1,-1 0 0,13 1 0,1-1-23,-12 1 0,2 0 4,-1-1 0,3 0 0,0 0 273,13 1 0,-3-1-288,-11 0 0,-2 0 0,4 0 0,-6 0 0,-16 0 549,-1-1-817,-4 1 2453,-2 0-2891,-4-1 1451,-2 0-745,-18-8 0,13 5 0,-13-5 0</inkml:trace>
  <inkml:trace contextRef="#ctx0" brushRef="#br0" timeOffset="8777">2389 6014 17162,'-15'-2'583,"3"0"-550,11 2 91,0 0-169,-1 0 134,7 0-89,7 2 6,28 1 0,7 1-1645,-19-2 1,1 0 1644,7 1 1,4 0 0,-3 0 54,-6-2 1,3 1-415,2-1 0,8 0 0,4 1 0,-2-1 1,-4 0 381,0 0 1,-3 0 0,6 0-228,-2-1 0,6 1 0,3 0 0,0 0 1,-3-1-1,-8 1 250,1-1 0,-6 1 1,3-1-311,6 1 0,3 0 1,0-1-1,-2 2 299,0 0 0,-2 0 0,0 0 11,-1 0 1,0 0-1,-1 0 194,-5 1 0,-2-1 0,-2 1-224,0-1 1,-3 0 708,-2 0 1,1 1-676,16 0 1,-1-1-74,-17 0 0,0 0 17,12 0 0,-3 0-11,-3-1 78,-5-1 0,1 1-56,0-1 896,-2 0 1,-3 0-908,-12 0 3031,1 0-2941,1 0 1044,-7 0-1123,4 0-11,-8 0 0,-1 0-123,0 0-45,0 0-819,-1 2-301,-1-1-841,1 1-1148,-3 0 3241,-8 0 1,5-1 0,-5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08:42:47.133"/>
    </inkml:context>
    <inkml:brush xml:id="br0">
      <inkml:brushProperty name="width" value="0.09071" units="cm"/>
      <inkml:brushProperty name="height" value="0.09071" units="cm"/>
      <inkml:brushProperty name="color" value="#FF0000"/>
    </inkml:brush>
  </inkml:definitions>
  <inkml:trace contextRef="#ctx0" brushRef="#br0">20793 10191 10025,'-26'-5'890,"-1"1"1,-21-5-420,30 5-56,-2-1-68,0 1-56,0 0-21,1 0-102,2 1 112,0 0 100,-18 0-313,9 1 124,-16 0-79,12 1-3347,-1-1 3672,-15 0-314,12 0-121,-10 0 76,13 2-2194,-19 3 2184,8 4-7,15-2 1,-1 2-17,-14 9-40,14-3 1,-1 1 1814,-14 9-1820,17-7 0,0 1-34,-7 8 34,1 2-1031,9-6 0,0 1 1059,6-4 0,-1 0-28,-5 7 0,0 1 1062,7-6 1,1 3-1034,-4 9 1,-1 6 0,2-4-24,3-4 0,1 0 1,-1 2 0,-1 4 1,2-1 70,1 9 1,2-3-68,4-13 0,0 1-627,-2 6 1,0 4 0,2-2 548,2 1 0,2-1 899,-1-1 1,0 0-833,3-4 0,1-3 0,6 11 23,4-2-753,5-11 1,2 0 729,12 13 5,-8-14 1,2 0 737,13 6 1,3-1-744,-5-6 0,2-1-34,-3-1 0,3 1 1,3-2 7,-1-6 1,3-3 0,0 0 0,-3-2 51,-4 0 0,-3-1 0,5-1-49,5-1 1,6-1 0,3 0-1,-3-1 1,-6-1-201,10-2 1,-3 0 210,-9-1 1,3 0 0,-1 0 0,-3-1 5,6-1 1,0-4-15,-7-2 1,3-2-1,1-2 1,-4 0 19,-4 2 0,-2-1 0,1-2-9,3-1 1,3-1-1,-1-2 1,-3-1 4,-1-6 0,-3-1 1,-2 0 19,6-3 1,-2-3 35,0-4 1,1-5-1,-4 2 21,-4 2 0,-3-1-576,0-5 0,-1-5 1,-2 3 586,-4 2 0,-3 1-25,-1 4 1,0-3 0,-2 3 660,-1-2 0,-2-2-638,-1-4 0,0-5 1,-3 2-54,0 9 1,-2 1 0,-1-1-8,1-5 1,-1-2-1,-7 1-52,-7 3 0,-7 0 1,-3 6 161,0 7 1,-4 4 0,-4-1-501,-3 1 1,-6-1-1,-3 0 1,0 1-1,3 3 108,4 3 0,2 2 0,0 2 0,-5 0-287,2 2 1,-6 0 0,-1 1 0,0 1 0,3 1 0,4 2 562,-8 1 1,5 2 0,1 1 0,0 0 0,0 1 0,6 0 0,-15 1 0</inkml:trace>
  <inkml:trace contextRef="#ctx0" brushRef="#br0" timeOffset="813">18945 10507 11033,'-30'-4'407,"1"0"0,2 1 1,4 3-274,6 7 12,0 5-23,-1 7 123,-1 3-440,-2 4 250,-2 7-1606,-1 6 0,0 3 1561,8-14 0,1 1-4,-1 2 1,0 2 0,1-2 59,3-2 1,1 0-12,0 6 0,0 4 0,2-2-34,0-3 1,2 0-409,0 1 1,0 2 0,2-5 385,3 13 34,9-4-762,15-12 0,5-3 756,-7-11 0,3-3-11,16 8 0,4-5 943,4-10 1,4-7-933,-15-2 0,2-4 0,0 0 0,-1 1-363,5 1 0,-2 0 0,2-2 357,6-6 0,2-2 1,-7 0 152,-9 1 1,-4-4 167,1-10 1,0-8 0,-5 3-188,-6 6 1,-3-1-4,4-5 0,-1-3 0,-10 3 1203,-16 3 0,-9 2-1199,-5 0 0,-4 2-1322,-2-1 1,-4 2 1192,-6 2 0,-1 4-67,7 6 0,-3 2-273,2 0 0,-3 0 1,-4 1-509,0 2 1,-3 1 0,-1 1 0,1 0-143,-4-2 0,1 1 0,-2 1 962,3 2 0,-2 1 0,2 1 0,8 1 0,7 1 0,5 2 0,-18-1 0</inkml:trace>
  <inkml:trace contextRef="#ctx0" brushRef="#br0" timeOffset="1657">17449 11498 14193,'-22'16'582,"1"2"-458,5 1-34,-2 6 11,-2 5 78,-1 7-157,0 6 17,11-19 1,-1 1-1657,-2 12 1,0 2 1644,4-9 0,0 0-23,-2 9 1,2 2-1150,2-1 0,3-1 1144,1-9 0,1 0-6,-1 8 1,2-1-28,4 11-1,6-5 12,7-6-46,11-13 1,5-4 5,-10-8 1,2-3 895,16 5 0,1-3-772,-12-10 0,0-2-34,2-2 0,3-3-2,7-5 0,5-3 0,-3-1-21,-2-1 1,0-2-6,0-1 0,3-2 0,-6 0-208,-9-1 0,-6-1 241,0 1 1,-4-4-12,1-10 1,-4-1 22,-7 10 0,-2 0 184,1-8 1,-3 2 39,-12-6-1120,-7 14 0,-3 2 851,-18-11-101,7 13 0,-2 2 218,4 7 1,-3 0-742,-10 0 0,-7-1 1,3 1 834,0 0 0,0 0-846,-1-1 0,-5 1 0,6 0-464,6 1 0,4 0-540,0-1 1,0 0 1576,0-1 0,3 0 1,-5-2-1,8 2 1</inkml:trace>
  <inkml:trace contextRef="#ctx0" brushRef="#br0" timeOffset="2400">16250 10952 11157,'-21'-24'952,"3"4"-392,12 18-67,1 2-212,-2-1-69,-14 17 1,-3 8-56,-2 8-98,5-6 1,-4 7 0,3-1-4,3 10 0,3 0-11,-2-2 0,2 2-34,7-7 0,2 0 0,2-2-718,1-4 1,2-1 806,1 8 1,4-1-101,9 8-127,4-17 1,8-3 134,7-10 0,10-3 1,1-1-1,-3-1-8,8 5 0,3-4 15,-8-9 1,8-4 0,1-2 0,-2-1 0,-10-2-546,2-7 0,-4-3 541,1 0 0,3-2 0,-6-5 187,-13-4 0,-6-5 0,-2 1-181,-1 0 0,-1-1 57,-2-1 1,-1-3 0,-4 1 47,-8-5 1,-9 2-153,-7 9 0,-5 0 1,-1 1 444,2-4 1,-5 3-1509,-12 7 1,-8 2 0,5 9 1055,8 11 1,3 4-1,-5-5 1,4 3-1,2 7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08:43:07.299"/>
    </inkml:context>
    <inkml:brush xml:id="br0">
      <inkml:brushProperty name="width" value="0.09071" units="cm"/>
      <inkml:brushProperty name="height" value="0.09071" units="cm"/>
      <inkml:brushProperty name="color" value="#FF0000"/>
    </inkml:brush>
  </inkml:definitions>
  <inkml:trace contextRef="#ctx0" brushRef="#br0">21105 6642 10529,'-20'-4'460,"4"1"-304,16 3 3120,0 0-2518,5-2-746,4 1 32,12-3 91,11 1-64,2 0 0,8 0 0,-2-1-49,2 1 0,1-1-160,-9 2 1,3-1-1,3 0 1,1 0 146,0 0 0,2 1 0,1-1 0,-1 1 0,-3-1-697,8 0 1,-4 1-1,6-1 693,-8 0 1,6 1 0,3-1-1,-1 1 1,-3-1 0,-5 1-3,5 0 1,-5-1 0,4 1 9,-4-1 1,3 1-1,3 0 1,-3-1-1,-3 1-10,4 0 1,-4-1 0,2 1 27,-1 0 0,1 0 0,1 0 0,-3 0 2,3 0 1,-3 1-1,1-1-29,1 1 0,1-1 0,5 1-395,-9 0 0,6 0 1,1 0-1,2 1 1,-2-1-1,-4 0 399,3 0 1,-4 0-1,0 1 1,5-1 5,-4 0 1,4 1 0,1-1 0,1 1 0,-4-1 0,-4 1-472,10-1 1,-5 1 0,0-1 456,0 1 0,1-1 0,-1 1 12,0-1 1,-1 0 0,1 1-13,-2-1 0,-1 0 0,0 1-134,-2-2 1,-1 1-1,0 0 137,-3 0 1,-1 0 0,0-1 7,12 0 1,1 0 383,-5-2 0,2-1 1,-4 1-396,-4 0 0,1-1 70,-3-1 0,5-2 0,0 0 0,-7 1 42,-1-1 0,-1-1-108,6-2 0,6-1 0,1-1 1,-6 2 6,3-1 0,-1 1 19,0 0 0,4-1 0,-3 1-590,2 1 1,-5 3 593,-12 1 0,-1 2 599,4-2 0,-3 1-622,-7 1 56,-8 2-44,-7 0 507,-3 2-1623,-3 0 1,0 0 0</inkml:trace>
  <inkml:trace contextRef="#ctx0" brushRef="#br0" timeOffset="7020">18029 8381 8758,'-30'-5'112,"0"1"1,4 0-1,2 1 90,5 2-12,4 0-44,1 0 44,6 0 516,-18-1-549,10 2-78,-16-1 77,6 2-10,-4 4 0,-2 1-23,-10 2 49,5 1 0,-6 2 0,5 0-128,13-4 1,1 1-12,-18 4 1,0 2 11,16-2 0,4-1-397,-13 6 369,13-4 0,0-1-3222,-6 6 3238,2 1-404,-1 1 427,-4 8 0,0 3 22,-3 2-735,11-8 0,-4 5 0,5-5 668,0 4-11,6-7 0,1-1 215,2 1-203,-4 7-12,4-6 0,-3 6 2145,5-7-2077,-4 12-578,2-7 533,-2 9 2878,5-14-2901,2 0-2890,1 3 2890,3-7 11,2 2-11,2-7 1149,0 14-1127,0-10 1,0 11 44,0-12 3209,0 22-3003,1-8-273,1 16-34,2-22-3243,0-4 3117,1-3 127,0-3 33,2 4 44,5 7-44,-3-10-11,4 11 11,-6-13 45,4 7-45,-2-5 34,3 5-12,-4-6 3254,8 19-3138,-6-15-93,10 17-11,-11-22-22,4 4-12,-2-5 33,14 13-33,-9-12 23,16 13 10,-8-15-10,-1 1 38,5-2 1,1-1-62,-2-2 17,-1 0 0,-1-1-17,-6-2 22,6-1 12,14 3-34,-12-3 11,7 0 11,-21-2-11,4 0 12,-4-1 22,3 0-68,-4 0 102,9 0-79,-6 0-3277,8 0 3162,-10 0 159,8 0-21,6-3 55,-4 0 90,9-8-134,-18 4 145,16-15-157,-17 11 3254,10-9-3025,-2 5-151,9-6-100,-4 4 23,9-5 10,-20 14-10,4-4-23,-8 4 112,5-2-101,-5 2 35,2-2-46,-5 4 190,11-12-190,-10 9-3277,12-13 3196,-13 13 148,2-4-34,-2 4 1,-1 0-34,0 1 22,-2 2 34,9-10 3220,-7 7-3081,7-8-173,-9 7 12,1 1 67,2-8-57,-2 2-44,2-4 68,-1 3-12,3-14-56,-5 10-3277,7-25 3296,-9 25 15,2-8-23,-4 16 56,-1 3 0,-1-22-33,-1 14-23,-1-16 34,-2 18 3231,0-1-3160,1-1-83,-5-18-21,6 15-12,-5-12-34,6 20 101,-2-10 0,2 11-33,-3-8 56,2 10-56,0 1-1,-2-2-33,2 3 23,-3-8-57,3 6-3243,-4-13 3173,3 13 104,1-9 12,0 9-12,2-1 0,-1 0-23,1-2 23,1-3 3276,0-13-3171,0 10-83,0-8-44,2 4 22,0 9 0,2-6-11,6 1 11,-5 8 33,7-15-10,-6 14-12,0-2-11,-3 6 11,-2 3-11,0-1 0,0 0 45,0-11-45,0 4 0,0-8 0,-1 8 11,0 1-33,0 1 55,0-2-33,0 5 0,0-1 0,0 5-11,0 0 34,0 2-12,0-1 0,0 1-11,0-2-22,0-1 33,-1-1 11,-2-3-11,1 2-11,-3-3-22,2 4 56,-4-5-1,3 4-33,-2-4-3277,-2 0 3196,4 4 70,-3-3 11,4 6 0,1 1 0,1 1-79,-2-1-862,1 1 89,0 0 860,1 1-1027,8 0 1019,28-9 0,-20 7 0,19-6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08:45:04.924"/>
    </inkml:context>
    <inkml:brush xml:id="br0">
      <inkml:brushProperty name="width" value="0.09071" units="cm"/>
      <inkml:brushProperty name="height" value="0.09071" units="cm"/>
      <inkml:brushProperty name="color" value="#FF0000"/>
    </inkml:brush>
  </inkml:definitions>
  <inkml:trace contextRef="#ctx0" brushRef="#br0">3797 14646 15717,'30'-6'347,"1"-1"-212,1-3-1,7 0-813,7-3 729,-20 6 1,2 1-552,2-2 0,2 1 590,1 0 1,2 0-863,-1 0 0,3 0 0,-3 0 840,7 0 0,0 0-41,-8 1 0,3 0 1,0 0-138,9 0 1,1 0-1,-1 1 141,-6 1 0,-1 0 0,1 0-231,8-1 1,2 0 0,-3 1 222,6 0 1,-5 1-6,-12 1 0,0-1 16,6 1 1,5-1-1,-4 0-33,-1 0 0,1 1-274,-5-1 0,4 1 1,1-1-1,-4 1 252,12-2 0,-2 1 22,1 0 0,-1 0 747,-6-1 0,-3 1-742,-14 1 1,1 0-735,10 0 0,1 0 729,-8 0 0,0 1 0,9 0 0,-1-1 333,-10 1 0,-1 0-299,10 0 0,4-1-8,-5 0 0,3 0 0,-1 0 715,9-1 1,1 0-738,-11 1 0,1 1 0,0-1-749,8-2 1,2 1 800,-2 1 0,3 0 0,-1 1-49,-8-1 1,-2 0-1,2 1 666,7-1 1,0 1 0,-1 0-678,-9 0 0,-1 1 1,1 0 25,0 0 0,3-1 1,-1 1-1,-1 0-311,5 0 1,-1 0 0,1 0 288,6 0 0,2 0 0,-5 0 5,-9 0 1,0 0-426,-3 1 0,1-1 0,-1 1 425,5 0 1,-1 0 10,11 0 1,-1 1 891,-16 0 0,-1-1-908,-2 0 0,2 1-952,12 0 1,1-1 951,-11 0 0,0 1-17,11-1 0,-1 0 335,-14 0 0,1 0-300,6-1 1,3 1 0,-3 0-19,1 0 0,0-1 18,1 1 1,3-1 0,-3 1 31,-2-1 1,-3 0-720,3 0 1,0 0 679,-1 1 0,2-1 45,13 1 0,1-1-34,-12 1 1,-1 0-66,11 0 1,-2 0 53,-15 0 1,-3 0-1,-1 0 0,-1 0 12,22 2-1,-6-1 0,-1 0-22,-15-1 0,-1 1-6,14-1 1,-2 0 1475,-2 1-1448,-7-2-22,-3 1 11,-3 0 0,-9-1 2209,-2 0-2153,-9 0 271,0 0-192,-2 0 3130,3 0-3149,0 0-71,10 0-56,-5 0 22,6 0-44,-9 0 22,-1 0-23,-1 0 214,-2 0-3468,0 0 2457,-18 0 1,14 0 0,-14 0 0</inkml:trace>
  <inkml:trace contextRef="#ctx0" brushRef="#br0" timeOffset="4904">10039 16630 14115,'33'-6'179,"1"2"-168,-7 6 79,5 2-46,4-2 35,5-1 207,-6 0 0,7-1-969,-7 0 0,6-1 0,0 0 0,-1 0 712,4 0 1,0-1 0,2 0 59,-1 1 1,2-1 0,2 0 0,-2 0-434,-1-1 0,-1 0 1,0 0-1,-1 0 404,4 0 0,-1 0 0,3 1-7,-4-1 0,3 1 0,1-1 0,3 1 40,-8 0 0,4 1 1,0-1-1,2 1 1,-1 0-1,-1 0-348,-4 0 1,-1 1 0,0-1 0,0 0 0,1 1-1,1-1 269,0 0 1,0 1-1,2-1 1,0 0-1,-1 0 1,-1 1-1,-1-1-10,6 1 1,0 0-1,-2 0 1,-2 0 0,-2 0-5,-1 0 0,-2-1 0,-1 1 0,3 1 19,-4 0 0,2 0 0,2 0 0,0 1 0,-1-1 0,-2 0-8,0 0 0,-1 0 0,-1 0 1,0 1-1,2-1-6,2 1 1,1 0 0,2 0-1,-1 1 1,-1-1 0,-2 0-20,7 1 1,-3-1-1,0 1 1,0 0 13,1-1 0,1 1 0,-1 0 0,0 0 19,0 0 1,-2 0-1,2 1 1,7 0-4,-15-1 1,4 0 0,4 1 0,1 0 0,2 0 0,1 1 0,-2-1-1,-1 0 1,-2 0 0,-4-1-66,4 1 1,-4 0 0,-3-1 0,2 1 0,3 0 0,6 0 58,-12 0 1,3 0-1,4 0 1,2 0-1,2 1 1,2 0-1,1 0 1,1 0-1,-1 0 1,-1 0-1,0-1 1,-3 1-1,-1 0 1,-4-1-1,-3 0-10,13 1 0,-4-1 0,-4 1 0,-1-1 0,-1 0 0,3 1 0,2-1 7,-5 0 1,1 1 0,1-1 0,1 1 0,1 0 0,-1-1 0,1 1 0,-2-1 0,0 1 0,-3-1 6,10 1 0,-2-1 1,0 1-1,-1-1 1,-2 0-1,-2 0 0,-2 0 124,9 0 1,-4 1-1,-1-1 1,3 0-139,-10-1 0,2 1 0,0-1 0,2 0 0,0 1 0,1-1 11,1 0 0,2 0 0,0 0 0,1 0 1,0 0-1,0 0 0,-2 0 9,4 0 1,-2 0-1,0 0 1,1-1 0,-1 1-1,3 0-114,-9-1 0,2 0 0,1 1 0,-1-1 0,1 0 0,-1 1 0,-1-1 0,-2 0 92,3 0 0,-1 0 0,-2 1 0,-1-1 0,2 0 1,2 0 56,1-1 0,1 1 0,2 0 1,0 0-1,0-1 0,-3 1 1,-2-1-45,0 1 0,-2-1 0,-2 0 0,1 1 1,3-1-96,0 0 1,3 1 0,2-1 0,0 0-1,0 1 1,-4-1 0,-3 0 94,4-1 0,-4 1 0,-2-1 1,1 1-10,0-1 1,-1 0 0,2 0 0,5 0 0,-6 1 0,4-1 0,2 0 0,2 0 1,-1 0-1,-1 0 0,-4 0-1,0 0 0,-3-1 1,-1 0-1,1 1 0,4-1 92,-1 0 1,3 1 0,3-1 0,-1 1 0,0-1-1,-3 0 1,-4 0-81,4 0 0,-5-1 0,0-1 0,5 1-69,-5 0 0,4-1 0,2 0 0,1 0 0,0 0 1,-2 0-1,-4 1 69,10-2 0,-4 1 0,0 0 0,3 0 14,-3-1 1,4 1 0,2-1 0,-1 1 0,-3-1-1,-5 1-24,8-1 0,-7 1 0,1-1 417,-1 1 0,0-1 1,4 1-413,-4-1 0,4 1 0,3-1 0,-2 1 0,-4-1-23,4 0 0,-3 1 0,4-1 21,-10 0 1,4 1-1,2-1 1,-1 0 0,-3 0-1,-6 1-18,0-1 0,-5 0 0,1 0 18,16-2 0,2 0 1,-5 0 960,-11 0 0,-2 1-985,6-1 1,-1-1-150,-9-2 1,-3 0 165,3 1 254,8-8-231,-23 8 1078,-7 4-1123,2 0 22,-7 3-315,-1 1 2666,2-2-3282,-2-1-2346,0-15 0,-1 7 2457,0-11 1,0 17 0,0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08:45:30.537"/>
    </inkml:context>
    <inkml:brush xml:id="br0">
      <inkml:brushProperty name="width" value="0.09071" units="cm"/>
      <inkml:brushProperty name="height" value="0.09071" units="cm"/>
      <inkml:brushProperty name="color" value="#FF0000"/>
    </inkml:brush>
  </inkml:definitions>
  <inkml:trace contextRef="#ctx0" brushRef="#br0">12093 9704 8826,'-30'-12'265,"0"-1"0,3 2 0,4 1 83,8 4-158,1 1 124,1 1-34,1 0 90,1 2 840,-9 1-907,10 0 369,-14 1-280,18 0-100,-4 0 234,8 0 819,1 0-1502,0 0 56,4 0 67,10 0 75,14-2 0,10-3 1,0 1-788,3 0 1,2-1 776,-7 1 0,3 0 0,3-1 0,-2 1-718,1-1 1,0 1-1,0 0 1,2-1 722,3 1 1,2 0-1,0 0 1,0 0-15,0 0 0,0 0 1,0 1-1,-1-1-502,0 1 1,0 0-1,-1 0 1,-3 0 509,-1 1 0,-3 0 0,1 0-19,7 1 0,2-1 0,-3 1-15,-7 0 0,-3 0 1,1 1 244,15-1 0,-6 1 723,-1 0-673,-31 0 2426,-13 0-2336,0 0 2776,-3-1-3527,2 1-1434,-3-1 190,3 0-1663,-4-1 2457,-2-1 1,1 1 0,2 2 0</inkml:trace>
  <inkml:trace contextRef="#ctx0" brushRef="#br0" timeOffset="1546">16761 9382 14686,'-12'3'1031,"1"-1"-706,11-2 11,-1 0-280,6 3 202,11 1 145,16 5-300,-1-5 0,11-1 0,6 0 0,-1 0 0,-5-1-1107,3 1 0,-4-1 1,6 0 1006,-9 0 1,4 0 0,2 0 0,2 0-1,2 0 1,0-1 31,-3 0 0,3-1 0,3 0 0,0 0 0,-1 0 1,-1 0-1,-3 0 0,-5 0-27,10 1 1,-7-1-1,0 0 1,6 0-8,-9 1 0,5-1 1,4 0-1,1 1 1,-1-1-1,-3 1 0,-5-1 1,-6 1 20,3-1 0,-7 1 1,2 0-12,10 0 0,2 1 1,0-1 10,0 0 0,0 0 1,0 1-20,-2-1 1,0 0 0,2 0 21,-7 0 0,2 1 0,-1-1 1,-3 0-1161,9 0 0,-1 1 1179,-5-1 1,2 1 0,-2-1 84,5 0 0,-1 0-357,4 0 1,0 0 261,1-1 0,1 0-65,-16 0 1,0 0 0,2 0 52,11 0 1,4 0 0,-3 0-400,-10 1 0,-2-1 1,1 1 387,9 0 0,2 0 0,-4 0 346,1 2 0,-4 0-346,-1 0 0,0 1 151,-5 0 0,0 0-112,-3 1 1,1 0-34,7 3 0,-1-1-17,-11-1 0,-1-1 0,6 3 0,-2-1 1295,2 0-1284,-9 0 991,-5-2-980,-7 0-1522,11 3 1511,-10-5 2118,10 4-2117,-9-6 373,1 0-363,3 0 12,2-1-2235,18-2 2212,-6-2 56,17-3 427,-11-1-472,1 0-1654,10-2 1632,-14 4-11,4-1-221,-19 5 232,-4 0 1624,0 1-1602,-7 1 1659,1 0-1681,-7 0 12,0 0-24,2 0 3206,-2 0-3183,2 0 588,-4 0-587,1 0-12,1 0 0,1 0 22,4 0-33,-4 0-12,2 0 23,-6 0-3277,0 0 0,2-3 2641,-4-5 0,4 4 0,-4-3 0</inkml:trace>
  <inkml:trace contextRef="#ctx0" brushRef="#br0" timeOffset="7177">25499 9351 9409,'-36'0'358,"0"0"1,4 0 0,4 0 44,0 0 56,5 0-190,4 0-11,1 0 78,3 2 202,0 0-169,-1 1 450,-3 4-416,6-3 762,-1 0-784,11-2-90,1-2 807,2 0-1098,6 1 269,26 2-78,9 1-99,-6-2 0,11 1 0,6 0 0,0 0 0,-3 0-748,-9-1 1,-2 0-1,0-1 1,3 1 0,4 0 668,-5 1 0,3-1 0,4 1 0,2 1 0,1-1 0,0 0 1,0 1-1,-3-1 0,-2 0 0,-4 0-92,10 0 0,-4 0 0,-3 0 0,1 0 0,4 1 95,-2 0 0,5 1 0,2 0 0,0 1 0,-3 0 0,-3-1 0,-7 0-698,5 2 1,-7 0-1,2 0 685,-2-1 0,3 1 0,-1 0 0,-3 0 8,-1 0 0,-2 0 0,2-1-352,-1 1 0,2 0 0,2 0 1,-1 0 351,0-1 0,-1 1 0,1 0 1,0-1 136,0 1 1,-1-1 0,1 1-1,-2-1-144,9 1 0,-2 0 0,-3 0 83,1-1 1,0-1-13,-4-1 1,5 0 0,0 0 0,-3 0-69,-3-2 1,-3 1-1,4-1 181,3 0 0,5 1 0,0-1 0,-5 0-194,10-2 1,-4 0 5,1 0 0,0 0 5,-3 0 1,0 0 479,-5 0 0,0 0-480,-4 1 1,-2-2-6,-5 1 0,-1-2 87,1 1 0,-2-2 59,9-3 1145,-7 1-1291,-18 1 3274,-11 3-3262,2-1 343,-2 1-366,1 0-180,1 0-3086,-1 1 0,-9-1 2457,-14 0 1,8 1 0,-7-2 0</inkml:trace>
  <inkml:trace contextRef="#ctx0" brushRef="#br0" timeOffset="22673">17727 11300 6025,'-40'9'-23,"-1"0"1,3 0 0,2-1 94,10-3 1,1 0 39,-24 4-22,3-2-565,3 0 520,2-1-1684,13-3 1,1 0 1682,-14 1 40,16-1 1,-1-1 613,-6 0 0,1 0-441,-6 1-139,8-2 0,1 0 263,5 1-1801,0-2 1768,9 1 2090,1-1-2101,10 1 1209,2-1-128,-1 0-1014,1 0 245,-1 0-358,0 0-33,0 0 303,1 0-24,15-2-66,14-4-867,-1 0 1,4-1 591,10-2 0,4-2-133,-9 3 1,1-1-1,8-1-20,-5 3 0,6-1 0,5 0 1,1-1-1,1 1 0,-2 0 1,-4 1-426,2-1 1,-3 2 0,-2-1 0,3 1 0,4-1 382,-6 1 0,4 0 1,3-1-1,0 1 1,1-1-1,-2 1 1,-2 1-1,-4 0-88,3 1 0,-4 1 1,-2 1-1,1 0 1,3 0 97,2 0 0,2 1 0,1 0 0,1 0 1,-2 0-1,-3 1 59,-1-1 1,-4 0 0,0 0-1,1 1 1,1 0-68,-2-1 1,1 1 0,1 1 0,0-1 0,0 1-1,0-1-9,0 2 1,1 0-1,0 0 1,0 0-1,-2 0 1,-1 0-140,9 1 0,-2-1 1,0 1-1,1 0 145,-4-1 0,2 1 0,0 1 0,-3-1 0,-3-1 0,5 1 0,-4-1 0,-3 0 5,11-1 1,-4 1-23,-7-2 1,-2 0 839,0 1 1,-4-1-779,2 0 799,-25 0-833,-10 0-511,-1 0-1674,-10 0 2987,1 0-3805,-12 0 2992,2 4 0,7-3 0,0 4 0</inkml:trace>
  <inkml:trace contextRef="#ctx0" brushRef="#br0" timeOffset="23368">17487 11691 9935,'-25'-4'549,"0"0"0,-14-4-515,35 6 44,3 1 303,1 0 57,0-1-24,2 1 79,3-3-101,5-1 471,20-6-2067,5 0 1456,-7 2 0,3 0-28,3 1 0,1 1-45,9-2 1,2 1-72,-9 2 0,1 1 0,1 0 8,2 0 0,2 0 0,7 1-62,-12 1 1,6 0-1,4 0 1,1 1-1,0-1 1,-2 1-1,-4 0-596,1-1 1,-3 1 0,-2 1 0,3-1 0,2 0 558,2 0 1,3 0-1,2 0 1,1 1 0,-1-1-1,-3 0 1,-4 1-7,6 0 0,-5 1 0,-2 0 1,0-1-113,1 1 0,-2 0 1,1 0-1,2 0 98,-2 0 1,3 0 0,-1 0 0,0 0 0,-3 0-166,-2 0 0,-3 0 0,0 0 1,1 0 167,6 0 0,2 0 0,-1 0 0,-4 0-312,0 0 1,-3 0 0,-2 0 322,7 0 0,-3 0-11,-3 0 0,-3 0 1897,-2 0-1718,-25 0 418,-4 0-316,-3 0 524,-7-2-996,-1 1 3057,-7-2-3505,1 2-2638,-9 0 0,5 0 0,-7 2 3200,8 2 1,8-2-1,1 3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08:14:40.197"/>
    </inkml:context>
    <inkml:brush xml:id="br0">
      <inkml:brushProperty name="width" value="0.09071" units="cm"/>
      <inkml:brushProperty name="height" value="0.09071" units="cm"/>
      <inkml:brushProperty name="color" value="#FF0000"/>
    </inkml:brush>
  </inkml:definitions>
  <inkml:trace contextRef="#ctx0" brushRef="#br0">18214 3205 19706,'22'-2'-11,"1"3"22,-3 5-22,4 0 67,0 0-56,2-1-1093,15 2 1,14 0 0,-2-1 797,-18-3 0,-1-1 0,3 1-55,5 1 1,4 1 0,-1 0-1,-5-2 350,8-2 0,-6-2 0,-17 1 0,0 0 17,25 0 0,0 0-23,-19 0 1,2 0-3,13 0 1,7 0-1,-8 0 20,5 0-12,-9 0 0,-2 0 0,-14 1 11,15 0 0,-7 0-6,-6-1 1,2 1-6,-3 0 0,0-1 1117,7 1 1,2 0-1124,1 0 1,0-1 5,0 1 0,-1-1 11,-8 0 0,0 0-11,18 0-312,-4 2 289,-11-1-1043,0 1 1,-1 0 1065,3-1 45,14 2-34,-23-2-11,0 0-11,25-1 11,-21 0-12,23 0-1250,-27 0 1262,6 0 1505,4 0-1483,-7 0 1,2 0-1261,16 0 1232,-17 0 0,1 0 1324,10-1-1330,-3-1-10,-5 1 0,2-2 27,-4 1 1,1-1 5,4 1 0,2-1-783,5 0 1,0 1 771,-13 0 0,1 1 566,8 0 0,2 0-544,-4 0 1,1 1 0,-4-1-23,-5 1 0,0-1 154,15 1 1,-3 0-166,-8 0 22,-4 0 2269,1 0-2291,-5 0 2932,-8 0-2921,1 0 11,-1-1 11,4 0-22,-6 0 101,4 0-101,-10 0 34,1 0-34,-6 0 493,0 1-493,1 0-1031,-1 0-874,0-5-1372,1-6 2746,2-8 0,-1 6 0,0 2 1</inkml:trace>
  <inkml:trace contextRef="#ctx0" brushRef="#br0" timeOffset="1491">25772 3189 16838,'27'7'336,"2"0"-258,-4-1 34,6 1-45,10 0-67,5 0 45,-20-4 0,2 0-17,-1 1 0,4-1 50,11 1 1,14 0-32,-23-2 0,6-1 0,6 1 0,4 0 0,2 0 0,1 0 0,0-1 0,-1 1 1,-4-1-1,-3 1-27,7-1 1,-4 1-1,-2-1 1,0 0-1,3 1 1,4-1-134,-10 0 0,4 1 0,3-1 0,1 0 0,2 1 0,-1-1 0,0 1 0,-1-1 0,-3 0 0,-3 0 0,-3-1 119,12 0 1,-4 0 0,-3 0 0,-3-1 0,-2 0 22,5 1 1,-3-1 0,1 0-14,0 0 1,4 0 0,-2-1 0,-5 1 171,3-1 0,1-1-145,-8 1 0,6 0 0,4-1 0,0 0 0,-3 1 0,-7 0-457,13-1 0,-1 0 416,-3 0 1,6-1 0,0 1 0,-8 1 47,-5 1 1,-5 0 39,13 0-85,-10 1 1,0 0 1037,6 2-987,-7 1 0,6 2 0,-2 0-11,1 0 0,-1 0-34,-3 0 0,1 0 1,-3 0 4,-6-1 1,-6-2 28,-7 0-2382,4-1 2438,-13-1-79,-1 0-22,-5 0-840,-1 1-2437,-7-1 0,-9 1 2457,-19-1 1,14 0 0,-4 0 0</inkml:trace>
  <inkml:trace contextRef="#ctx0" brushRef="#br0" timeOffset="2620">18536 3824 15224,'20'-1'795,"1"1"-571,1 0-10,6 0-169,10 0 123,10 0-1433,-19-1 0,2 0 1371,3 1 1,1-1-29,3 0 1,1-1-1391,2 0 1,4 1 1364,-8 0 1,6 0 0,2 0 0,-1 0 0,-5 0 204,0 0 1,-4 0 0,4 0-235,1 1 1,7-1-1,2 0 1,-5 1 0,-8 0 14,-4-1 0,-4 0 286,12 0 0,-3 0-123,-15 0 112,3-1 700,-25 1-1059,0 0 2652,3 0-4500,-1 1 1893,0 0 0,-1 0 0</inkml:trace>
  <inkml:trace contextRef="#ctx0" brushRef="#br0" timeOffset="4974">25375 4020 16299,'38'-6'348,"-1"2"-236,-5 5 90,3 1 78,6 0-1773,7 0 1532,-21-1 0,1 0 0,4 0 1,4-1 24,0 1 0,4 0 1,4 1-1,4-1-27,-6 0 0,3 0 0,4 0 0,1 0 0,-1 0 0,0 1 0,-4-1-581,-1 0 1,-3 0-1,0 0 1,-1 0-1,2 0 1,1 0 543,3 0 0,4 0 0,1 0 0,-1 0 0,-1 0 0,-4-1 0,-6 1-376,4-1 1,-6 1-1,3-1 380,-2 0 1,3 0-1,2 0 1,-1 0-1,-2 0-347,1 0 1,-1 1 0,-1-1 0,2 0 342,6 0 0,2 0 0,0 1 0,-5-1 10,-3 0 1,-2 0 0,-4 0 0,3 0 0,-3 0-6,0 0 1,0 0 0,-2 0 0,1 0-1,-2 1 1,3-2-6,2 0 0,6-1 0,1 0 0,-6 1 0,7-1 0,0 1 14,-6-1 0,4 0 0,-1 0 0,-6 0 560,-3 2 0,-3 0-574,1-1 0,-1 1 11,0 0 0,2 0 45,11 0 0,2 0 50,3 0 1,0 0-572,0 0 0,0 0 510,0 0 0,-2 0 413,-11-1 0,-1-1-391,3 0 0,0 1-45,1-2 1,0 0-12,2 1 1,0 0 44,0 1 0,4 0-330,-8 1 1,4 0 0,2 0-1,-1 0 288,0 2 0,0 0 0,0 1 0,0-1-23,2-1 1,-1 0 0,1 1 0,-1 0 27,3 2 1,1 0 0,-2 0-1,-4 0 26,5 1 0,-2-1 183,-4-1 1,2 1-1,-2 0-200,4-1 0,3 0-79,-8-1 0,9 0 1,3 1-1,1-1 0,-3 0 1,-7 0 68,2 0 1,-5 0 0,5 0-14,-3 0 1,6 0-1,2 0 1,0-1 0,-6 1-1,-8-1 659,-3 0 1,-4 0-637,10-1 0,-1 0-22,-11 0 0,1 1 16,19-1 0,-2 0-22,-5 1 0,10 0 760,-32 2-760,-12-3 2223,-1 2-2548,-3 0-1994,0 0 2319,-11-1 0,8 1 0,-8-2 0</inkml:trace>
  <inkml:trace contextRef="#ctx0" brushRef="#br0" timeOffset="8411">21609 4954 16782,'41'-2'392,"5"0"-353,-22 2 0,2 0-2,6 0 1,5 0-1,-1-1-387,9-1 1,5-1 430,-5 0 0,6-1 1,1 0-1,-4 0-44,-4 0 1,-3 0-1,6-1-2,-7 2 0,5-1 1,4 0-1,2 1 0,-2-1 1,-3 1-1,-6 0-542,11 0 0,-6 1 0,4 0 509,-2-1 0,5 1 0,1-1 1,-4 1-1,-7 1 268,1 1 1,-4 0-264,-5 0 1,3 0 0,1 0-700,-1 0 1,3 1 0,0-1-1,-2 1 688,6-1 1,-2 1-1,1 0 6,-5 0 1,2 0 0,0 0 0,-5 0-196,10 2 1,-4-1 203,2 0 0,0 1 6,-4-1 0,5 1-227,-8-1 1,6 1 0,2-1-1,-1 1 1,-6-1 220,-1 0 0,-3 0 1,3 0-79,9 1 1,6 0-1,-1-1 1,-5 1 71,5-1 1,-4-1-1,-9 1 1,2 0 302,-6-1 0,3 0 0,-2 1-308,3 0 0,4 0-19,-3 0 1,6-1-1,4 1 1,-2 0 0,-6 0 18,-4 0 0,-3 0 0,7 0 260,0 0 1,9 0 0,4 0 0,2 0 0,-1 1 0,-6-2 0,-9 1-261,9 0 0,1 0-239,-13-2 1,7 1 0,6 0 0,3 0 0,0 0 0,-3 0-1,-4-1 1,-9 1 227,5-1 0,-8 0 0,5 0 11,6 0 0,7 0 0,2 0 0,-4 0 0,-9 0 483,-1 0 1,-2 0-466,3 0 1,5-1 0,1 2-452,0 0 0,1 1 1,-1 0 432,1 0 0,0-1 0,-1 0 11,-4 2 0,-1 0 1,-2 0 141,9 1 1,-1 0-143,1-1 0,3 1-20,-15-1 1,3 0 0,0 0-1,0 0 9,11 0 0,-1-1 0,-1 1-7,-7 0 0,-2-1 0,0 1-8,3-1 0,0-1 0,-5 0 15,-10 0 0,1 0 19,9 0 1,9 0 0,1-1 0,-6 1-4,-2 0 1,1-1-23,3 1 1,8 0-1,-1-1 1,-8 1 5,-6-1 0,-1 0-4,5 0 0,3 0 1,-2 1 1115,-4-1 0,1 0-1105,4 0 1,3 0 0,-4 0-1137,-3 0 0,-1 0 1129,11 0 0,-2 0 5,-16 0 1,-1 0 1112,-1 0 0,-1 0-1118,-3 0 0,3 0 29,14 0 1,9 0 0,-7 0 36,-10 0 0,1 0-72,4 0 1,7 0-1,1 0 1,-7 0-1157,1 0 0,-3 0 1162,9 0 0,0 1 16,-7-1 1,-3 1 1117,-9-1 1,2 1-1135,7 0 0,5-1 0,-4 0 0,-7 0 0,0 0 0,8 0 0,3 0 0,-7 0-56,1 0 61,-8 0 1,0 0-532,13 0 526,-2 0 3199,-1 0-3266,-18 0-3043,10 0 3133,-7 2-1,-1-1-22,3 3-1630,23 4 1630,-20-3 11,16 2-168,-32-7 179,-7 1 2202,-1-1-2123,-2 0-1345,0 0-2033,-17-5 3756,-9-9 1,4 6 0,-1-5 0</inkml:trace>
  <inkml:trace contextRef="#ctx0" brushRef="#br0" timeOffset="17874">18316 5886 15896,'21'1'-33,"3"-1"89,-1 0-56,8 0 190,12-1 0,3 0-83,-15 0 0,1-1 12,11-1 1,5 1-1,-3 0 10,-9-1 0,2 0-34,5 1 0,8 1 0,0 0 1,-6 0-1010,3 0 1,-2 0 924,-8 1 0,4 0 0,0-1 0,-2 2-863,4 0 0,-3 1 1,0-1 892,-4 0 0,-1-1 1,2 1-35,5 0 1,2 1-1,-3-1-185,7 0 0,-3-1 189,-14 0 1,0 0-791,12 0 0,0 0 779,-13 0 0,3 0-180,11 0 1,6 0-1,-6 0 180,-12 0 0,-1 0 30,3 0 0,4 0 0,-6 0-30,11 0-376,-7 0 0,3 0 398,-6 0 1,0 0 328,7 0 1,-1 0-380,-9 0 0,-2 0 1398,11 0-1393,1 0 23,1 0-11,-10 0 0,6 0 0,-4 0 11,-3 0 0,-1 0 0,5 0 0,4 0 0,-6-1 2041,13 1-2041,-13-2 0,5 0 0,-3 0 358,-6 1 1,1 0-359,4-1 0,3 0 0,-5 0-1068,11 0 1079,0-1-11,-12 2 0,2 0 0,0 0 0,1 0-462,9-1 0,0 1 468,-9 1 0,-1-1-298,10 1 1,-1 0 291,-15-1 0,-1 1 327,9 0 0,0 0-316,15-1-11,-3 1 0,2 0 5,-19 0 1,1 0-6,18 0 0,1 0 433,-12 2 0,-3 0-422,-8-2 0,3 1-11,6 1 0,7 0 0,1 0 0,-6 0 401,-3 0 1,2-1-382,-1 0 0,8 0 0,3 0 0,-4 0 1,-7 0-89,1-1 1,-3 1 48,7-1 1,4 0-1,-5 0 1619,-6 0 0,-2 0-1600,2 0 0,2 0-1052,1-1 1,4 1-1,-4 0 1052,-1 0 0,0 0 0,-3 0 0,3-1 0,-5 1 0,12 0-34,-6 0 1,1 0 433,10 0-389,-4 0 0,8 0 0,-6 0-554,-14 0 0,0 1 543,6-1 0,4 1 0,-5-1 5,-7 1 1,-2 0-6,0 0 0,1 0 5,12 1 1,0-1-796,-10 1 0,0-1 782,2 0 1,2 1 0,-1-1 8,6 0 1,-2 0-2,0 0 0,-1 0 415,-6 0 1,0 0-422,3 0 1,-1 1 93,-5-1 0,0 1-83,6 0 1,-1-1-39,17 3 2031,-15-3-1964,3 2-1191,-12-2 1,1 1 1156,15 1-381,-6 0 0,1 0 381,7 1 878,-15-1 1,-1-1-879,11 2 34,7-1 22,-14 0 90,13-1-135,-26-1 1221,3 1-1232,-12-1 79,1 1 78,33 6-157,-24-5 0,22 4 22,-34-6 3254,-1-1-3138,-2 0-138,-2 0 112,-1 0-3389,-2 0 2457,-7-6 1,6 5 0,-6-6 0</inkml:trace>
  <inkml:trace contextRef="#ctx0" brushRef="#br0" timeOffset="26818">18253 6732 17834,'43'3'292,"7"-4"-174,-22-1 0,5-2-29,1 1 1,9-2-1,4 0 1,-2 0 0,-4 1-1183,4-1 1,-4 1 0,4 0 864,-1 0 1,2-1 0,4 0 0,2 1 0,3 1 229,-9 1 1,3 1 0,3 0 0,1 1 0,0 0 0,-2 0 0,-4 0 0,-4-1-418,7 1 1,-7-1 0,0 1 0,6-1 414,-8 1 0,4 0 0,3 0 0,1 0 0,2 0 0,-1 0 0,-1 0 0,-1 0 17,3-1 1,1 0 0,-1 0-1,0 0 1,-2 0 0,-3 0-1,-4 0 231,1 0 0,-6 0 0,1-1 0,9 1-237,-9 0 0,7-1 0,5 0 1,3 0-1,2 0 0,1 0 0,0-1 1,-2 1-1,-3 0 0,-5 0 0,-5 0-416,14 0 1,-7 0 0,-3-1 0,5 1 404,-7 0 0,2-1 0,3 1 0,0-1 0,-1 1 0,-4 0 0,-4 0 4,13 0 0,-7 0 0,-2 1-201,5-2 0,-3 1 197,0 0 0,2-1-4,-6 1 0,4 0 1,0-1-5,1 1 1,1 1-1,2-1-166,-8 1 0,2 0 1,1 0-1,-1 0 0,-3 1 178,9-1 0,-3 0 0,1 1 221,3 0 1,0 0 0,-7 0-226,-11 0 0,-4 1 1240,21 1-1229,-8-1-11,-10 2 2020,-2-2-1975,-16 0 3016,-1 0-3027,-12-1-191,0 0-258,3 0-383,4 0-841,18-5 1,8-3 1169,4 1 1,1-1 0,-4 0 0,-1 1 0,-5 1 0,-1 0 0</inkml:trace>
  <inkml:trace contextRef="#ctx0" brushRef="#br0" timeOffset="27667">28217 6150 16333,'38'10'908,"7"2"-763,-17-4 1,3 0-1241,6 1 0,2-1 1173,7 2 1,2-1-38,-13-3 0,1 0 0,1 1-26,1-1 0,0 1 1,6 0 1,-2 0 1,6 1 0,1-1 0,1 1 0,-3 0-647,2-1 0,-3 1 0,1-1 0,1 1 629,-3-1 0,1 0 0,1 1 0,-2-1 0,-3 0 3,4 0 1,-4 0 0,-5-1 516,-4 0 0,-3 0-503,-6-2 0,1 2 319,9 3 0,-2-1-258,-4-1 23,13 7-101,-41-14-1030,1 2 1030,-5 1 0,2-1 0,-2 1 0</inkml:trace>
  <inkml:trace contextRef="#ctx0" brushRef="#br0" timeOffset="41131">20212 7863 15415,'-26'-11'224,"5"3"-135,21 8 359,0 0-403,11 0 41,16-1 0,17 0 0,11-2 0,6 0 0,-2 1 0,-8 0-64,-7 2 0,-3-1 1,-1 1-1,2-1 1,3 0-433,-4 0 0,4 0 1,1-1-1,2 0 1,0 0-1,-1 1 0,-3-1 1,-3 2 419,5-1 1,-1 2 0,-3-1-1,-4 1 1,-3-1 39,10 1 1,-4 0-14,-5 0 0,1 0 1,3 0 26,2-1 0,3 0 1,0 1-1,-3-1-663,-3 0 1,-2 1 0,3-1 620,0 0 1,4 0-1,-2 0 1,-4 0 10,1 0 1,-2 0 10,13 0 1,-1 0-17,-17 0 0,1 0 786,7-1 0,5 0 0,-1 0-788,-2-1 1,-1-1-1,3 1 18,-1 0 1,2 0 0,1 0 0,-3 1-214,3-2 0,-3 1 1,1 0 156,0 0 1,0 2 0,-5-1 5,-5 1 1,-3 0 27,-6 0 1,0 0-257,7 0 1,3 0 233,3 0 0,2 0-1049,-5-1 1,0 0 1054,1 0 0,-1 0 27,13-1 57,-2 0-45,-20 1-1250,21-2 1283,-23 3 1077,2-1-1071,10 0 0,3 1-50,2-1-29,-4 1 1,-1 0 27,-12 0 2051,-6 0-2039,2 0-45,-5 0 0,3 0 1638,25 1 0,6 0-1508,-19-1 0,1 0-130,3 1 0,3 0 0,-5 0-23,6-1 90,-26 0-55,9 0 55,2 0-112,6 0-3054,-6 0 3077,-10 0 11,-4 0 78,-1 0-67,-5 0-56,0 0 166,-3 0-974,1 0 1702,3 0-838,14-13 0,-11 9 0,10-10 0</inkml:trace>
  <inkml:trace contextRef="#ctx0" brushRef="#br0" timeOffset="42599">27811 7789 14922,'-17'1'347,"3"0"-134,18 1 112,9 1 33,12 1-179,15 1-1780,-14-2 1,3-1 1661,2 1 1,8-1 17,-6-1 1,9 1 0,5 0 0,5 0 0,1 0 0,-2-1 0,-4 1 0,-6-1-620,3 1 1,-6-1 0,0 0 0,6 0 541,-2 0 1,5 1 0,5-1 0,1 1 0,-1-1 0,-3 1 0,-6-1 0,-8 0-42,13-1 0,-10 0 28,-2 0 0,-3 0 11,-5 0 0,-2 0-1491,11 0 1659,-11 0 729,-17 0-2600,-14 0 1233,-19-3-2807,-14 1 3169,-11-1 0,19 1 0,3 2 0</inkml:trace>
  <inkml:trace contextRef="#ctx0" brushRef="#br0" timeOffset="44953">20389 8938 13443,'21'10'526,"-1"-2"-257,-8-3-146,0-2-56,0 1 651,1-1-573,4 0-122,6 0-1662,4-1 1,7-2 1700,7-2 1,5-2-1,-1 0 5,-7 2 0,-2-1 1,2 1-616,-1-2 1,2 0-1,0 0 1,-2 1 558,4 0 0,-3 2 0,-1-1-753,6 0 1,0 2 744,0 0 1,4 2 0,-1 1-128,-3-1 0,0 1 0,0 0 97,6-1 1,1 1 0,0-1 26,-4 1 0,0 0 0,0-2 73,-7-3 0,1 0 0,0-2 0,0 1-26,2 0 1,0 0 0,0 0 0,0-1-54,-2 1 0,1-1 1,-1 0-1,0 1-6,11-1 1,-2 0 0,-3 1 581,-3 2 1,-5 0-571,-13 0 0,0 0 337,11-1 1,4-2-350,4-3 1,6-1 59,-12 2 1,6-1 0,4-1-1,1-1 1,-2 2 0,-6 0 676,6-1 1,-5 0-1,4 0-721,-2 1 1,6-2-1,1 0 1,-4 1 0,-8 3 0,-1 0 1,-2 2-3,-3-1 1,3 0 0,-2 0-971,10-1 0,-1 0 974,-7 1 1,0-1-1,-3 1-754,0-1 0,-3 1 786,2-1 0,1 1-524,-1 0 0,2-1 575,12 0 0,0-1 422,-13 3 1,1 0-506,5 0 1,5 0 0,-2 0 74,-6 2 0,-2 0 0,1 0-75,0-1 1,0 1-1,0 0 637,12-1 1,2 0-496,-1-1 1,2 0 0,-3 0-105,-7 1 0,1 0-29,3-1 1,8 0 0,1 0 0,-8 1 5,2-1 1,-3 0-182,0 0 1,2 1 0,-3-1 158,-2 0 0,-1 0 72,0 0 1,-2 1-67,-9 0 0,0-1 979,17-1 1,4-1-938,-14 2 1,1-1 0,2 1-412,1-1 1,4 0 0,-1-1 0,-3 2 365,-1-1 1,-2 0 0,0 1 3,3-1 1,0 1-1,-5 0-18,-8 1 0,-3 1 650,25-2-661,0 2 22,0-1 33,-24 1 1,0 0 1100,0 0 1,0 0-1141,1-1 0,0 1 34,10-1 0,3 0-24,-5 1 0,2 0 0,1 0-337,0 0 1,2 1 0,-1-1 339,-1 1 1,1-1 0,-2 1 8,8 0 1,-2 0-34,-12 0 1,3 0-629,13 0 0,6 0 0,0 0 637,-5-1 1,0 1 0,2 0 7,-2-1 0,4 1 0,-1-1 0,-4 1 0,0-1 0,-3 1 0,0-1 35,0 0 0,1 1 0,-5-1-35,-1 1 0,-2 0-101,12-1 1,-1 1 100,-14 0 0,-1-1 0,-1 1 0,3-2 18,11 1 1,8-1 0,-4 0-19,-15 0 0,-1 1 0,1-1 0,14 0 0,2 0 0,-5 0 11,-7 1 0,-3-1 528,1 2 0,-1-1-539,-7 1 0,0 0-569,9 0 1,-1 0 590,-10 0 1,-1 0 116,24 0-131,-11 0 0,9 0 1,1 0-1,-8 0-8,-7 0 0,1 0 390,4 0 1,7 0-1,-2 0 1,-12 0-391,-11 0 849,3 0-833,15 4 1,3 1 3120,4 0-3107,1 0 0,8 1 0,-6-1-1558,-17-1 0,-2-1 1522,21 2 1,-3 0 460,-7 0-455,-14-2 0,-1 0 12,-9-1-12,12 1 22,-8-1-22,15 2-22,-3-1 44,-6-1 0,-6-1 46,-15-1-1,-4 0 68,0 0-135,1 0-550,-1 0 2542,1 0-1992,-1-9 0,-1 7 0,0-6 0</inkml:trace>
  <inkml:trace contextRef="#ctx0" brushRef="#br0" timeOffset="59662">17885 9782 12960,'-26'-4'785,"6"1"-415,19 3 1445,1 0-1580,42-3-101,-8 1-495,-7 0 1,12 0 0,8 0 0,6-1-1,3 1 1,0-1 0,-3 1 0,-4 0 0,-9 0 368,2 0 0,-7 1 1,0 0-1,7-1 2,-5 1 0,5-1 0,4 0 0,4 0 0,0 0 0,1 0 1,-1 0-1,-3 1 0,-5 0 0,-4 1-5,9 0 1,-5 2 0,-4 0-1,1 0 13,7-1 1,-1 0 0,1 0-358,-7 0 1,1 1 0,1 0 0,0-1 383,2 1 0,1-1 0,0 0 0,-1 0-469,7 0 1,-1 1 0,2 0 434,-7-1 0,3 0 0,0 1 1,-4-1-347,0 1 1,-2 0-1,-3 0 346,0 0 1,1 0 30,0 0 0,4 1 0,2 0 0,-5 0-31,8-1 0,-1 1 223,-8-1 1,3 1 0,1 0 0,-4-1-217,-3 0 1,-3 0 0,-1 0 777,6 0 0,1 0-774,3 1 0,4 0 1,-3-1 22,-4 0 0,-1 0-19,-5 0 0,2 0 0,-1 0 30,16 0 0,-1 0-56,-12-1 0,1 1-53,12 0 1,-1 1 108,-14-1 0,-1 0-45,1 0 0,1 1 19,-3 0 0,2 0 0,-2 0-19,5 0 0,1 1-459,1-1 0,4 1 0,-1 0 448,-3 0 0,0 0 0,-1 0 35,-5-1 1,-1 0 0,1 0-18,2 1 1,-1-1 0,0 1 710,6 0 0,-1-1-668,3 1 1,2 0-480,-2 0 0,3 0 1,-2 0 458,-6 0 0,-2-1 1,0 0 463,-2 0 0,-1 0 1,-1 0-478,12 1 0,-3 0-6,6 1-27,-7-1 0,2 0 33,-6 0 0,2 0-477,-5-1 0,2 0 0,-1 0 455,9 1 0,-1-1 758,1 1 0,-3-1-759,-11-2 1,-1 0-218,-2 1 1,0 0 222,-1-1 1,1-1 833,10 2 0,1-1-845,-10 0 0,1 0 7,16 0 1,6-1 0,-6 1-3,-12 0 1,-1-1 16,9 1 1,6-1-1,-8 0 12,4 0 16,-2 1 1,4-2-405,-6-1 0,1 0 354,-1 1 0,1-1 45,7-3 0,-2 0 295,1 0-323,2-2 0,4-2 0,-9 2 0,-1-1 404,0 0 1,0 0-411,-8 0 0,-3 1-143,6-5 132,-9 4 821,7-2 0,0 1-832,-3 1-236,3 0 1,1 0 257,-8 4-505,15-4 1,2-1 515,0 1-17,-5 1 1,1 0-780,2 0 785,-9 1-40,4 1 0,10-1 1,-4 0 44,-8 1 1,3 0-397,3-1 1,9-1-1,0 0 1,-7 1 373,5-1 0,-3 1 264,-10 0 1,1 1 0,-3 0-259,-1 1 0,-4 0 742,10-2-731,10-1 43,0-1 1,0 1-61,-21 3 1,1-1 1023,19-1 0,-5 0-1030,-22 4-1167,16 1 1135,-15 0 44,6 0-56,-11 1 123,-5 0-22,8 0 536,-10 0-570,2 0 3265,-9 0-5861,-1 0 2585,-6-3 0,3 2 0,-3-2 0</inkml:trace>
  <inkml:trace contextRef="#ctx0" brushRef="#br0" timeOffset="61116">18647 10377 15011,'30'0'852,"0"0"-684,-3 0-124,7 0 68,8 0-465,-15 0 0,0 0 353,4 0 0,2-2 44,4 0 1,1 0 120,2-1 0,6 0 12,-6 1 0,9-1 1,4 1-1,2-1 1,-3 1-1,-6 0-337,-5 0 0,-4 1 1,-1-1-1,6 1 171,-3 0 0,4-1 0,2 0 1,2 1-1,-1-1 0,0 1 1,-2 0 38,2 1 1,-1-1-1,-1 2 1,0-1-1,-1 1 1,-2-1-23,7 1 0,-3 0 0,1 0 0,8 1 0,-14-1 0,6 0 0,4 1 0,3-1 0,1 1 0,0 0 0,-2-1 0,-2 1 0,-5-1 0,-4 1-238,10 0 0,-7 0 0,-1 0 0,5 0 213,0 0 1,6 1 0,3-1 0,-3 1 0,-6-1 0,-10 0 35,-7-1 0,0 0 19,9 0 0,10 0 1,3-1-1,0 1 0,-9 0-43,-7-1 0,-4 1 0,5-1-17,2 1 0,6-1 0,4 0 0,-1 1 1,-5-1-1,-9 0-569,1 1 0,-6-1 582,11 0 0,-2 0-50,-13 0 0,-2 1 83,23 1-22,-8-1 1,7 1 0,-5 0-1,-11-1 0,1 1-15,9 0 1,4 0 0,-7 0 1360,1 0-1312,-5 0 0,1 0-2581,12 1 2531,-18-1 0,-3-1 1451,-4 0-1334,-18-1-67,0 0-1591,-3 0-1742,-12 1 3272,-29-5 1,19 4 0,-15-4-1</inkml:trace>
  <inkml:trace contextRef="#ctx0" brushRef="#br0" timeOffset="82452">24254 10497 14540,'34'5'258,"0"-1"-123,-6-1 16,-2-1 0,3 0 62,20 1-150,-6-1 1,9 0 0,-5 0-36,-5-1 0,2 0-672,-3-1 1,6 1 0,1 0-1,-7-1 683,3 0 1,0 1-552,-5 0 0,4-1 1,2 2-1,-1-1 531,-2 0 1,0 1 0,0 0 0,-1-1-168,9 1 1,-1-1-1,1 1 206,-5-1 1,3 0 0,-3 1 0,-6-1-9,-3-1 1,-2 0-34,12 0 0,-2 0 17,-16 0 0,3 0 61,2-1 0,8 1 0,-1 0 0,-3-1-28,6 1 1,0 0-237,-3 1 1,5 0 0,-1 1 0,-7 0 196,-5 1 0,-4 1 1035,0 1 1,0 1-907,1 0 0,1-1-948,6 0 0,1-1 813,-5 0 0,0-1-5,0 0 0,-3 0-707,-7-3 690,-8 1 1994,4 0-1994,-5 0-1837,11 0 1927,-10-1 1949,4 0-2039,-9 0 1065,-3 0-975,-2 0-68,0 0-22,-1 0 3276,0 0-3126,-1 0-3299,-1 0-44,-9 0-84,-4-3 2905,-11-4 1,10 2-1,1-1 1</inkml:trace>
  <inkml:trace contextRef="#ctx0" brushRef="#br0" timeOffset="85166">18899 11341 13061,'22'-9'382,"-3"2"-237,-10 7-44,1-1 168,2 1-269,5-1 90,5-2 117,17-2 0,4-1-112,-18 2 0,2 0-1132,15-2 0,8-1 0,-5 1 1082,-10 1 0,-2 1-12,9 0 1,-2 0-26,7 1 36,-17 3-32,3 0 77,2 0 12,4-1 22,6 0-772,-13-1 0,6-1 1,-2 0 704,0 0 0,1 1-12,10-2 1,6 0 0,-6 1-28,-10 1 0,-3 0-17,2 1 0,2-1 0,-3 1-17,1 1 0,-3-1 45,1 1 0,-3 0-39,16-1 73,-18 0-62,15-3 194,-12 2 1,4-1-1,-1 1-144,1-1 1,0 1-44,-1 0 1,4 0-1,-1 0-517,2 2 1,0 0 0,-3 0 509,-5 0 0,-1 0 505,5 0 1,2 1 0,-4 0-472,13 2-34,-15 0-731,1 0 1,0-1 730,2-1 0,-7 0 0,1-1 780,-2 1 1,2-2-774,7 0 1,5 0-1,-4 0-7,-5 0 0,-1 1 11,20-2 1,-8 0 44,-33 2-89,2 0 38,19 0 1,5 0 95,-8 0 0,3 0 11,11-1 0,8 0 0,2 0 0,-7 0-112,-2 1 0,-1-1 26,5 0 0,4-1 0,-9 1 2231,-2 1-2218,7-1 1,3 0-35,-21 0 1,-1 0-121,6 0 1,2 0-1,-4 0 150,12 1-30,-6-1 1,1 1-6,-13 0 0,-1 0-1045,14 0 0,-2 0 1067,6 2-130,1 2 108,2 1-1220,0 3 1220,-9-4 0,2 0 5,-9 0 1,1-1-6,12 1 0,0-1 741,-10-1 1,0 1-731,14-1 0,1-1-11,-12 1 0,0-1 51,10 1 1,0-1-74,-6-1 0,0 1 50,-2-1 0,0 0-28,-1 0 0,-1 0 1034,-5 0 1,-2 0-1047,12 0 46,4 0-34,5 0 5,-23 0 1,1 0 69,3 0 1,1 0-59,1 0 0,1 0-735,-2 0 0,3 0 1,-1 0 750,2 1 1,-1 0 0,1 0-23,-2 0 0,1 0 0,-1 0 929,12 1 0,-4 1-946,-16-1 1,-2-1 5,20 2 45,-4 1-971,-2-1 1,4 0 958,-7 1 1,2 0 0,-1-1-64,-2 0 1,1 1-1,1-1 45,9 1 0,2 1 0,-5-2-15,-9 0 0,-2 0 5,9-1 1,0 0 22,5 0 0,-3-1-100,-16-1 0,-1 1 72,13 0 0,-2-1 2058,-5 0-2002,-2 0 109,14 0 1,6 0-121,-11 0 0,2 0-53,3 0 1,4 0-1,-6 0 13,-9 0 1,-4 0 3102,17 0-3108,-38 0 1003,8 0-992,1 0 1,4 0 55,-5 0-67,-1 0 0,-5 0 0,3 0 22,-8 0-22,0 0-78,-4 0-717,3 0 795,-1-4 0,1 3 0,-1-4 0</inkml:trace>
  <inkml:trace contextRef="#ctx0" brushRef="#br0" timeOffset="93724">18575 12370 16513,'32'-13'190,"4"2"-179,0 5 23,9 0 55,-20 3 1,2 0 40,8 1 1,5 1 0,-3-1-81,-1 1 1,2 0-707,-3 0 1,8 1-1,2-1 1,-2 1 0,-6 0 369,5 0 1,-1 0-40,-2 0 1,6 0 0,1 0 0,-4 1 369,0-1 0,-3 0 0,-1 1-804,11 0 1,0 0 758,-12-1 0,0 1 0,0-1 28,8 1 0,-1-1-6,0 0 1,6 0 12,-10 0 1,7 1 0,1-1 0,-1 0 0,-6 0 416,-4 0 1,-3 0 0,2 0-451,7 0 1,5 0 0,-2 0 0,-11 0 2187,-2 0-2168,-7 0 0,2 0-16,2 0 0,1 0-6,16 0 0,1 0 22,-7 0 0,-1 0-33,5 0 0,-2 0 14,-15 0 1,-2 0-4,22 0 37,-13 0 0,6 0 1,-5 0-27,-8 0 0,-1 0-741,10 0 1,4 0 0,-5 0 734,-8 0 1,-4 0-6,15 0 1870,10 0-1870,-17 0-999,-3 0 1,2 0 992,-4 0 1,1 0 33,14 0 0,0 0 60,-12 0 0,-2 0-105,2 0 0,-2 0 2213,17 0-2196,-14 0 0,4 1-957,9 2 0,0 0 957,-11-2 0,-1 0 1134,3 2 0,-4 0-1123,-12-3 0,-9 1 34,2-1 190,-6 1-212,-3-1-1,0 0 45,-1 0 3209,-1 0-3484,1 1-1182,-2 1-78,0 1 1468,5-1 0,-4-1 0,4 0 0</inkml:trace>
  <inkml:trace contextRef="#ctx0" brushRef="#br0" timeOffset="94668">25505 12336 13846,'36'3'1300,"4"1"-908,5-1-865,-19-1 0,2 1 741,5 0 1,1-1-880,5 2 1,1 0 817,4 0 0,1 0-110,-14-1 0,0 0 0,8-1 27,-6 0 1,8 0-1,5 0 1,3 0-1,2 0 1,-1 0 0,-1-1-1,-4 1 1,-6-1-109,8 1 1,-6 0 0,0-1 0,8 1-11,-8-1 0,5 0 0,5 1 1,1-1-1,2 1 0,-2-1 0,-2 0 1,-4 0-1,-7 0-80,5-1 1,-5 0-1,-4 0 1,2 0 87,3-1 0,1 1 0,-1 0 0,-2-1-14,4 1 0,-1 0 0,-4-1-611,5 0 1,-11 0-1392,-19-2 2002,-39-10 0,17 9 0,-27-8 0</inkml:trace>
  <inkml:trace contextRef="#ctx0" brushRef="#br0" timeOffset="96616">19045 13170 15179,'24'-12'194,"0"0"0,1 0 1,0 3 96,21-1-757,-20 5 1,1 1 622,2-1 0,1 0-56,1 1 0,2 0 39,0 0 0,1 0-79,2 0 1,0 2-29,-3-1 1,6 1 13,-1 0 0,8 1 0,3 0 0,-2 0 1,-6 0-258,-5 0 0,-5 0 0,5-1 275,9 1 0,7 0 0,2-1 0,-3 1 0,-11 0 239,-4 0 0,-3-1-248,3 1 0,6 1 0,0-1 0,-5 0 11,6 1 1,-1-1-1023,0 1 0,2 0 0,3 0 971,-3-1 1,3 1 0,-1 0 0,-4-1-17,-6 0 0,-3 0 0,2 0 100,6 0 0,2 0 1,2 0-1,-4-1-78,3-1 1,-2-1-1,-5 0-22,-7 1 0,0-1 198,3 1 1,4-1 0,-3 1-182,-2 0 0,-1-1-12,10 1 1,0 0-6,-7 0 0,0 0 16,14 0 1,-1 0-28,-22 2 0,0 0 5,21-2 1,1 0-1107,-17 2 0,0 0 1112,10-2 0,-1 0-373,-10 2 1,-2-1 372,-1 0 0,3 0-435,10 0 1,6 1-1,-3-1 446,-7 0 0,0 0-11,6 1 0,3 0 0,-6 0 1270,9-1-1292,-2 2 22,-4-1 966,-11 1 1,1-1-967,17 0 22,-3-1 0,8 1 1,-5-1 534,-15 1 1,0-1-562,14 1 0,6 0 1,-4 0 1611,-4 1 1,-3-1-1604,1 1 1,-1 0-6,-2 0 0,-2 0 17,-8-1 0,-2 1-6,5-1 56,1 0 0,-1 0-67,2-1 11,-10 1 1,3 1 16,8-1 0,-1 1 28,3 0-56,5 0 0,0 0-3128,-9 0 3145,-2 0 0,1 0-446,-3 0 1,-1 0 450,0 0 1,0 0-12,0 0 0,-3 1-11,6 1-1880,12 0 1914,-10-1-34,4 0-133,-12-1 144,-6 0 11,28 0-22,-14-1 11,4 1 1,1 0-12,3 0 28,-14-1 0,0 2-28,1-1 0,-2 0 44,5 0 557,17 0-545,-33 0 45,10 0-101,-16 0 11,4 0 1,-10 0 154,-1 0-155,0 0 1,0 0 2244,-1 0-2739,0 0-241,-2 1-1585,0 1 1545,0 0 764,-10-1 0,8 0 0,-7-1 0</inkml:trace>
  <inkml:trace contextRef="#ctx0" brushRef="#br0" timeOffset="100764">27170 14001 15269,'37'-3'190,"1"0"1,3 1-1,3 2-112,4 3 1,2 1-1172,-12-1 1,2 0 0,1 1 1108,4 0 1,0 0 0,2 0 47,-11-1 1,1 1 0,1 0-1,2 0-28,3 0 0,2 1 0,2 0 0,-1-1 0,-2 0-34,-1 1 1,-3-1 0,1 0 0,5-1 5,-4 1 0,6-1 0,2 1 0,1-1 0,-1 1 0,-5-1 0,-5-1 360,6 1 1,-6-1-1,4 1-337,-3-2 1,4 1-1,2 0 1,-6-1-1,-8 0-1505,9 0 1878,-10-1-225,-21 0-280,-11 0 101,-132 9 0,99-6 0,-11 0 0,0 0 0,1 0 0</inkml:trace>
  <inkml:trace contextRef="#ctx0" brushRef="#br0" timeOffset="102271">17778 14729 12647,'44'10'705,"4"-7"-453,-22-5 1,2-2-1065,2-3 0,2 0 1008,4 0 0,3-1-44,3 0 0,1-1-48,-10 3 1,0 0-1,1 0-7,0 0 0,2-1 0,6 0 47,-3 2 0,6-2 0,5 0 0,2 0 1,0 1-1,-4 0 0,-4 1-144,4-1 0,-4 2 0,-1 0 0,5-1-339,-6 1 1,6-1 0,2-1 0,0 0 0,-3 1 0,-5 1 0,-8 2 343,9 1 1,-10 1-1307,4 0 1749,-27 0-313,-6 0-68,-1 0 527,-2 0-527,4-1 1832,0 0-1854,11-1 3231,-9 0-3138,9 1-149,-1-2 11,2 0-11,9-2 0,2-1 33,-2-1 17,4 0 1,-2 1-40,-8 0-3277,9 0 3206,-14 3 71,2 0 23,1 0-12,6 2 0,-4-2-11,-1 2 23,-14 0 33,-4 1 1845,0 0-3570,0 4-852,-1 4 2521,0 16 0,0-12 0,0 7 0</inkml:trace>
  <inkml:trace contextRef="#ctx0" brushRef="#br0" timeOffset="112414">18978 15804 14204,'23'10'627,"1"-2"-323,-2-8-159,6 1-44,4-1 22,6 0 45,5 0-56,3 0-89,2 0 89,-15-2 0,1-1-1305,0 0 0,1 0 1232,-1-1 1,-2 0-1,-1 1 0,-4 0-5,9 1 67,-3 1 0,0 1-22,2 0-57,-4 0 0,-2 0-22,-5 0 224,2 2-134,2-2 106,4 0 0,0 0-140,3 0-34,-4 0 1,-3 0 22,-8 0-2469,15 0 2469,-11 0-369,14 0 324,-14 0 1532,15-1-1476,-7 0 45,3-2 0,0 1-11,2-1-45,-3 0 0,0 0 33,-3 1 11,1 0 1,0 0-45,1 2-40,-7-1 1,0 1 17,5 0-2022,1-1 2060,0-1 1,1 1-17,9-1-45,-9 0 0,-1 1 193,2 0-148,-1 1 116,0 0-161,-1 0 4,5-1 0,8-1 0,-5 1 1100,-13 0 0,1 0-1101,12-1 1,5 0 0,-9 0 85,-5 0-89,-1 1 45,20-2-45,-18 3-22,15-2 109,-22 2-31,1 0-51,11 0 1,1 0 5,2 0-6,-1 0 1,-2 0-6,-8 0-2259,-2 0 2237,2 0 22,16 0 0,-13-1 0,4-1 0,-3 0 0,-3 1 0,1 0 5,19-2 1,-5 1 2231,-18-1-2237,13 1-499,5-2 432,-1 2 56,-2-1 22,0 0-11,-9 1 17,0 0 0,0-1-6,2 1 6,-10 0 0,2 0-17,12-2 0,-8 0 128,4 1 1,-1 0-129,-8 1-2034,21-1 1933,-40 3 516,-1 0-415,-3 0 2358,-2 0-4811,0 0-824,0-2 3228,0-3 0,-1 1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08:17:27.883"/>
    </inkml:context>
    <inkml:brush xml:id="br0">
      <inkml:brushProperty name="width" value="0.09071" units="cm"/>
      <inkml:brushProperty name="height" value="0.09071" units="cm"/>
      <inkml:brushProperty name="color" value="#FF0000"/>
    </inkml:brush>
  </inkml:definitions>
  <inkml:trace contextRef="#ctx0" brushRef="#br0">24763 8786 15527,'23'16'997,"3"-2"-807,5-9 68,7 0-56,7 0-451,-19-3 0,0 0 294,2 0 0,1 0 50,2 0 0,1 0 22,-2-1 1,5 1-632,-1 0 0,7 1 0,4 0 0,-2-1 0,-5 1 536,-1-1 1,-4 0 0,5 1-445,7-1 0,6 2 1,3-1-1,-2 1 0,-6-1 444,-1 0 1,-5 0 0,0 0-215,1 0 1,0 0-1,-1 0 210,-5 0 1,0 0 0,-4-1-19,-2 1 0,-3-1 56,19 3-921,0-1 1067,-14-1-23,-5-1 397,-13-1-475,-10-1 1615,1 0-1525,-3 0 26,0 0-946,0 2 1,0 0 0</inkml:trace>
  <inkml:trace contextRef="#ctx0" brushRef="#br0" timeOffset="2226">18979 9517 14675,'32'0'807,"0"-2"-538,-8 1-169,7-3 46,10 0-3423,8-2 3169,-8 2 0,6-1 0,-3 0 152,-1 1 1,4-1-226,-13 3 1,7-2-1,5 1 1,1-1 0,1 1-1,-4 0 1,-4 0 185,4 1 1,-4 1 0,0 0-1,3-1-254,-3 0 0,4 0 0,1-1 0,-1 1 0,-2 0 0,-5 0 264,5 1 0,-5 0 0,-4 0-511,3-1 0,-4-1 608,12-1 1059,0-2-1132,-10 2 0,0 0 0,-7 1 1,-1-1 752,6 1 0,5-1-756,7 0 0,8 0 1,1 1-1,-7 0-14,-11 1 1,-5 1 0,6 0-7,3-1 1,7 0 0,4 0 0,-1 0 0,-4 0-1,-8 1-16,5 1 0,-5 1 763,1-1 1,2 0 0,-3 0-736,-2 1 0,1-1-10,-4 0 1,2 1 0,0-1-8,6 0 1,0 0 0,-1 0 10,10 0 0,-1 0 23,-4 0 0,-5 0-2246,1 0 2234,-2 0 2292,-9 0-2180,1 0-89,-6 0-2279,19 0 2312,-7 0-77,0 0-12,-7 0 145,-13-1 2124,-8 1-2191,-2-1 23,-6 1-1194,1 0 1,0 0 0</inkml:trace>
  <inkml:trace contextRef="#ctx0" brushRef="#br0" timeOffset="3416">23835 9477 14103,'29'4'695,"-2"1"-314,-6-1-168,4 1 11,9 0 56,8 0-219,-16-2 1,0 0 78,4 0 0,2 0-1779,3 1 1,3-1 1477,1 1 1,5 0 0,-3-1-3,-7 0 1,-2 0-1,2-1 189,10 1 0,2 1 1,-4-1-5,1-1 0,0 0 11,2 0 1,5 0 0,-6 0-12,-8 0 1,-2-1 59,4 0 0,3 1 0,-11 0 19,-11-2 280,-5 1 2468,-10-1-2760,-3 0 2161,0 0-2182,-1 2-1704,0-1-763,2 1-878,-2-1 0,3-1 3237,-1 1 1,0-1 0,0 0 0</inkml:trace>
  <inkml:trace contextRef="#ctx0" brushRef="#br0" timeOffset="7298">19671 10202 13005,'29'0'1054,"0"0"-774,-6 0-3557,6 0 1196,6 0 2613,10 0 1,3 0-410,-17 0 0,4 0-257,5 0 1,8 0-1,1 0 1,-7 0 161,3 0 0,-1 0 25,-2 1 0,5 0 0,0 0 1,-7 0-49,3 0 1,-3 1 12,-6 0 1,1 0 0,2 0 105,4 1 0,2 0 0,-4 0-119,1-1 1,-1 1-327,0 0 0,2 0 0,-2-1 360,6 0 0,-4-1 697,-9 1 1,0-1-720,7 0 0,1 0 89,5 0 0,-3 0-100,-15-1 0,0 1 87,10-1 0,4 1 1,-5 0-61,11 0-808,-12 0 0,1-1 898,-1 1 0,-2 0 554,10 0-672,-8-1 1,0 1 748,-3 0 0,-2-1-754,20 1 64,-7 0 0,1-1-36,-10 0 0,1 0-32,6 0 1,3-1-1,0 0 30,-5 0 0,-1 0 1,2-1 3,4 0 1,4 0 0,0-1 0,-5 1 683,-6 0 1,-4-1 0,1 1-693,5-1 1,0 1-1,0 0-26,1 0 1,0 1-1,-4 0-7,-4 1 0,2-1 16,3 0 1,8 0 0,-1 0-1,-4-1 17,6 1 1,-2 0 415,-9 0 1,1 0-1,1-1-449,11 1 0,2 0 0,-6 0 5,-10 0 1,-1 0-184,4 0 0,3 0 0,-5 0 189,14-1-1344,-16 1 1,-1-1 1343,16 0 5,-19 1 1,1 0-776,3-2 1,-2 1 758,7-1 11,-9 1 0,-2-1-22,-4 1-27,10 0 49,-13 1 0,18 0 0,-19-1 1907,21 2-1840,-16 0 56,7-1-123,-19 1 1262,0-1-1285,-8 1 3299,5 0-3115,-7-1-116,1 1-12,-2 0 46,0 0-57,3-1 23,-1 1-45,2-1 34,1 1-1,-4 0-10,3 0 21,-5 0 360,1 0-416,1 0 12,1 0 0,5 0 0,1 0-3277,25 0 3196,-12 0 103,20 0-22,-4 1 12,-8 0-29,-2 0 0,0 0 17,8 1-17,11 1 0,0 1 6,-3-1-1123,-5 0 0,-3-1 1156,-15 0-22,-2-1 0,-5 0 23,1 0 2256,-9-1-2189,1 0-68,-7 0-3215,0 0 1532,2-5 1661,4-7 0,-3 5 0,2-3 0</inkml:trace>
  <inkml:trace contextRef="#ctx0" brushRef="#br0" timeOffset="10782">21962 10994 15247,'37'-8'616,"8"1"-544,-18 5 1,2 1-885,6-1 0,3 1 935,6 0 0,1 0 124,-12 1 1,0-1 0,1 1-248,0 0 0,1 0 0,5 0-397,-1 1 0,5 0 1,4 1-1,1 0 0,-2 0 1,-5-1 396,-1 1 0,-4-1 0,0 1 0,7 0 14,-6 0 1,4 1 0,3 0 0,3 0 0,1 1 0,0-1 0,-2 1 0,-2-1 0,-4 0-367,9 1 1,-3 1 0,-3-1 0,1 0-1,2 1 357,-2-1 1,0 0 0,2 1 0,0-1-1,1 0 1,0 0-1,-2 0 0,2-1 0,0 1 0,1-1 0,-2 0 0,-2-1 0,-3 1 0,9-1 1,-5-1 0,-1 1-1,2-1-8,-2 1 1,1 0 0,0 0 0,-2-1 0,-4 0 65,1-1 1,-3-1-1,-8 1 2777,0-1-2963,-6 0 663,-23 1-3027,0-1 135,3-4 2352,2-6 0,-2 5 0,0-2 0</inkml:trace>
  <inkml:trace contextRef="#ctx0" brushRef="#br0" timeOffset="11861">18454 11728 13184,'30'-8'101,"1"0"34,-5 2-79,8-3-22,7 0 0,7-1 94,-22 5 1,3 0 154,5 0 0,5 0 0,2-1 0,-3 2-259,-1 0 0,-1 0 0,5 0 54,-2 1 0,5-1 1,4 0-1,0 0 1,-2 1-1,-4 0-870,1 1 1,-3 0 0,-1 1-1,3 0 801,1-1 0,3 0 0,1 0 0,-1 1 0,-2 0-9,-1 0 0,-1 0 0,-1 1 0,1 0-551,0-1 0,0 0 0,0 1 0,-1-1 579,0 1 0,-2 0 0,2 0 0,6 0-169,-5-1 1,7 0 0,3 0 0,2-1-1,1 1 1,-2-1 0,-3 1 0,-6 0 168,8-1 0,-5 1 0,-2-1 0,7 1-142,-11-1 1,4 1-1,2-1 1,2 1-1,0-1 1,-3 0-1,-2 0 1,-5-1 166,6-2 0,-4 0 0,-3-1 0,-2 1 442,12-1 1,0 0-401,-11 0 0,5-1 0,-1 1 1,-5 0 746,3 0 1,-1 1-630,5 0 0,4 1 0,-5 0 871,-9 1 0,-1 0-1043,8 2 0,2-1 0,-10 2 3201,-12 0-3242,16 0 465,-34 0-3742,-2 0 2457,-4 0 1,2 0 0,-3 1 0</inkml:trace>
  <inkml:trace contextRef="#ctx0" brushRef="#br0" timeOffset="31784">20718 12628 17734,'36'-12'33,"5"1"-10,4 6 16,-8 2 0,5 1-24,-7 1 0,3 0 0,-1 0-1654,9-1 1,2 1 881,1 1 0,3 0 0,-5 0 479,-3-1 1,-3 2 284,-8-2 1,1 1-1,-1 1-2,16-1 1,-4 1 11,-16-1 0,0 0 27,4 0 1,4 1 0,-4-1-62,-2 0 0,1 0 36,5 0 1,7 0 0,1 0 0,-7 0-60,2 0 1,0 0 44,-2 0 1,5 1 0,-1-1 0,-6-1 990,-6 1 1,-2-1-975,16 0 1,1-1 605,-11-1 0,-2 0-628,0 1 0,1 0 958,3 0 0,-1 0-947,-11 1 0,3 1 52,12 0 1,7 0-1,-5 0-394,-9 0 1,0 0 348,5 0 1,2 0 0,-4 0-1411,-6 0 0,-4 0 1392,17 0 45,-14 0 0,1 0-50,-1 0 0,-2 0 5,15 2-915,-9-2 1,2 2 903,-7-1 0,0 1-1,-1 0 1,3 1-516,18 1 1,2 0 548,-11-2 1,-2 1 664,9 0 0,-1 0-687,-12-1 0,-1-1-11,3 2 0,-2 1 11,8-1-481,4 3 0,0 0 481,-3 0 758,-9-1 1,1-1-681,10 1-100,-11-1 0,2 0 33,2 1 0,0-1-127,0 1 0,0-1 116,-4 1 0,-1-1 0,10 1 22,1 1-22,-1-2-877,2 1 854,-1-1 1664,1-1-1630,1-1-781,-3-2 1,1 1 769,-16-1 0,1 0 439,15 1 1,5 0 0,-5 1-423,-14-2 0,1 1-14,9 1 1,5 0 0,-6 0-4,8 2 28,-5-2 0,-3 0 6,-4 1-12,9-2 34,-15 0-811,15-1 800,-6 1-23,6-1-370,-6 0 1,-1 0 369,-3 0-22,4 0 0,-1 0 12,-14 0 943,16 0-955,-15 0-1143,28 0 1143,-23 0 68,17 0 1465,-18 0-1533,15-2-731,9 0 736,-25 1 1,1 0-6,22 0 625,-14 1-625,15 0 41,-15 1 0,4 0 0,-2 0-41,-2 0 0,1 0 767,0 0 1,2 1 0,-2 0-774,3 1 1,-3 1 38,12-1-33,-12 0 0,4-1 11,4-1 0,5-1 1,-5 0 1626,-8 1 0,1-1-1604,3 0 1,6 0 0,0 0-1,-5 0-996,2 0 0,-3 0 962,-1 0 0,4-1 7,6-1 1,5-2 0,-7 1 3,-15 0 0,-1 1-921,9-2 1,5-1-1,-7 1 910,3 0-85,-11 1 0,-1 1 118,15-2-475,3 1 0,1 0 447,-19 2 1,-1 1-1,11-2 1,0 1-23,-6 1 1,-1 0 16,-2-1 0,1 1 29,8-1 0,-1 0-13,-6 0 1,-3 0-344,-1 0 1,-3 0 337,9 0-11,0 0 0,2 0 0,3 0 28,-6 0 0,0 0-28,-7 1-49,25 0 71,-19 0-56,16 0 75,-18 0-41,-8 0 1884,3 0-1884,-10 0-1851,24 0 1862,-15-1 0,23-2-11,-19-2 0,15-4-752,4-1 774,0 1-11,-6 0 12,-7 2-23,-10 4 1505,8-2-1505,-3 2-22,19 1 11,-7 1 2324,3 1-2358,7 0 101,-28 0-112,24 0 56,-33 0-2257,10 1 2291,6 0-1,-5 0-66,9 0 77,0-1-44,-11 0-22,9 0-23,-2 1 56,-9 1 1,10 0-24,-6 1 1,-5-1 22,22 4-11,-14-2 2269,2 1-2359,-4-1 90,-18-3 0,12 2 3276,-15-2-3253,0-13 1,-5 9-1,-2-11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08:19:35.454"/>
    </inkml:context>
    <inkml:brush xml:id="br0">
      <inkml:brushProperty name="width" value="0.09071" units="cm"/>
      <inkml:brushProperty name="height" value="0.09071" units="cm"/>
      <inkml:brushProperty name="color" value="#FF0000"/>
    </inkml:brush>
  </inkml:definitions>
  <inkml:trace contextRef="#ctx0" brushRef="#br0">12120 7252 15224,'-3'31'325,"2"-2"-303,3-12 46,1 1 122,1 0-78,0 3-293,5 17 203,-4-17-2573,6 14 3010,-6-27-269,0-2-11,-1-6-44,-3 0-113,2 0 272,-2 0-126,11-6-112,14-13 12,4-2-535,-1 0 1,0 0 477,9-8-940,0-1 0,0-2 934,-14 11 1,0 1-6,5-6 0,-1 1 11,8-6 0,-10 10 1960,1 0-1971,-1 0 78,9-4 1,0-1-79,-7 3-28,4 0 0,-6 3-1241,-19 15 1291,1-1 2247,-3 4-2269,0 0-23,-4 1-1070,0 1 1,-1 0 0</inkml:trace>
  <inkml:trace contextRef="#ctx0" brushRef="#br0" timeOffset="4317">1919 5451 14731,'3'29'639,"-1"-2"-471,-2-8 78,1 1-212,-1 2-1,1 1-33,0 0 34,3 13-3303,1 7 3358,0-3 1,1 7 0,0-4-246,-1-5 0,0 1 173,0-1 0,0 6 0,-1 0 0,-1-6-1,0-4 1,-2 1-715,1 9 0,-1 5 1,-1 0 700,1-8 1,-1-2 0,0 1-4,0-2 0,0 1 0,0 1 11,0 7 0,0 1 0,-1-4-17,-1-3 1,-1 1-23,2-2 0,-1 6 0,1 0 0,-1-4-314,-1 4 1,0 0 311,1-3 0,1 3 0,0-7-20,0-12 0,1-3-23,-1 2 0,2-1-39,-1 22-589,0-13 1,0-1 509,0-5-436,0 13-213,0-41 1025,0 0-1260,0-3 402,0-5-2207,0-23 2880,-3-2 0,3 2 0,-2 12 0</inkml:trace>
  <inkml:trace contextRef="#ctx0" brushRef="#br0" timeOffset="4978">2168 5488 12468,'-9'32'560,"2"-1"-168,9-9-123,-1 5-67,1 3 78,-2 7-146,1 7-1114,1 6 1069,-2-22 1,0 1 22,0 0 1,1 4-1001,0 12 1,0 7 0,1-4 898,-1-1 0,1 1-112,-1-11 1,1 3 0,0 0-1,0-2 119,0 2 1,2-2 0,-1-1-8,0 4 1,1 4-3,0-2 0,2 9 0,1 2 0,-1-2 0,-1-8-9,1 2 0,-1 0 2,1 1 1,1 8 0,0-2 0,-2-13-1504,-3-3 1445,0-3 1852,-2-18-2458,0-9-953,0-7 797,0-6 251,0-25 0,0 18 0,0-16 0</inkml:trace>
  <inkml:trace contextRef="#ctx0" brushRef="#br0" timeOffset="5611">702 6332 11560,'29'-9'265,"-1"1"0,-1 0 1,0 2-54,11 3 24,4 1-12,-7 19 0,6 12 0,-6-3-157,-13-10 1,-2 2-12,12 10 0,2 4 0,-12-1-1684,-19-3 1,-7-2 1717,-11 15 729,-1 5-808,-13-17-2240,6-14 1937,-3 0-1029,-13-4 212,10-4 1109,4-11 0,1-3 0,9 4 0,-7-12 0</inkml:trace>
  <inkml:trace contextRef="#ctx0" brushRef="#br0" timeOffset="5888">817 6347 14014,'21'32'521,"-8"-10"0,-1 0-465,3 10 23,4 8-91,-7-12-1815,8 16 1827,-1-14 0,-3 2 0,-6-20 0</inkml:trace>
  <inkml:trace contextRef="#ctx0" brushRef="#br0" timeOffset="6453">1333 6080 15426,'-3'-24'403,"1"4"-78,1 19-135,0 1-671,-11 2 548,-12 9-1706,-3 21 1,0 5 896,2-3 680,4 5 0,12-3-2284,26-21 2290,14 3-1361,8 0 1439,-11-6 1,1 0-23,8 4 11,-14-3 1,-2 0 10,-6 2 12,3 12 1628,-11-11-1057,-1 27 1910,-13-16-2392,-3 13-2312,-10-17 2256,0-8-3344,-25-2 2796,21-14 0,-11 4 1,30-11-1</inkml:trace>
  <inkml:trace contextRef="#ctx0" brushRef="#br0" timeOffset="30880">9017 8626 11437,'9'32'773,"-1"-3"-560,1-12-124,0-1-44,0 0 45,1-2 89,-1-2-145,-1-1 33,1-2-45,-2-2 236,3-1-1126,-3-3 1048,3-1-3154,2-1 3030,2-1 0,9-5-806,15-12 0,5-5 750,-9 2 0,1-1-485,-2 2 0,3-1 0,-4 1 524,2-3 0,-3 2-34,1 1 1,-1 1-6,-8 5 0,-1 0 136,7-3 1,-1 2-204,3 0 638,1 1-1310,-18 7 1869,0 0-3203,-14 4 2892,0-3 0,0 2 0,0 0 0</inkml:trace>
  <inkml:trace contextRef="#ctx0" brushRef="#br0" timeOffset="46899">15878 9700 15616,'-22'7'291,"0"5"-67,8 10-112,-2 7 0,0 3 23,0 3-1228,4-5 1,-3 6 0,2-4 773,4-8 0,-1 0-136,-3 11 0,-3 5 1,5-9 443,5-9-112,-2 6 346,12-32-223,3-7 0,5-10 12,3-3-12,0-4-124,5-10 1,1-2 50,-9 17 1,0 0-30,10-19 1,0 1 2347,-1 6-2308,-6 14 1,0 0 61,6-8-17,-1 7 1,-1 3-85,-6 6 101,6-4 3276,-15 29-2925,-1-1-183,5 14 1,0 3-113,0 1 11,0 3 0,0 0 34,-5-4-1697,-1 0 1,0 0 1607,-1 6 12,-1 6-13,0-19 0,0-11 12,0-3-23,0-2 22,0-3 258,0-1-235,3-3 3231,-1-4-3170,4-6-109,0-6-8,4-6-3266,2-5 3162,3-3-545,-2 8 1,1 0 603,7-14-175,-3 9 1,1 1 185,3-2-800,-3 8 0,1 1 834,-1 4 1701,2-1-1690,-14 13 1173,-4 4-1285,-2 1 775,3 14-619,1-1 152,-1 14 0,0 4-140,1-1 17,-2 2 1,-1 0 38,-1-7-67,1 8 33,-2-8-1106,-3 4 0,-2 1 1051,0 4-32,0-4 0,-1-2 42,1-8-22,1-2 12,0-2 2236,2-6-2326,0-1-135,2-7 2393,0-1-3278,0-6-2190,8-22 783,3-2 2502,-1 4 0,1 2 0,1 1 1,-1 3-1</inkml:trace>
  <inkml:trace contextRef="#ctx0" brushRef="#br0" timeOffset="47570">16651 9652 15056,'7'27'1199,"-3"-1"-807,-8-7-179,-2 3 11,-1 2 247,-5 9 0,-2 3-3740,-2 5 3336,1-4 0,-1 0 23,-1-2 22,1-2 45,-5 10-2381,5-3 2213,2-5-202,7-13 213,6-16-22,1-6 2290,2 0-2302,6 0 79,6 0-34,10 0-4,9 3 1,10 1 0,-4-1 8,-6-1 1,1-1-17,9 3 0,6 0 0,-5-1-1185,-4-2 1,-5 0 1016,14 0-723,-20 0 1,-4-1 273,-13 1-683,-3-3-1977,-15-4 2950,3 0 1,-1 0 0,4 3-1</inkml:trace>
  <inkml:trace contextRef="#ctx0" brushRef="#br0" timeOffset="48669">17468 9697 16804,'-11'32'560,"3"-6"0,0 0-402,-3 17 71,-4-7 1,-6 9-1,-1 1 1,5-8-230,4-11 0,1 0-23,-11 19 1,-4 6 0,11-20-34,14-26 101,1-2-116,8-22 0,9-22 0,0 2 43,4-4 0,2-2 13,-4 2 0,2-3 0,-1 2-15,-1 8 0,1 1 0,-2 4-1026,4 0 1,-1 3 1055,-4 2 0,1 2 5,5 0 1,-1 4-17,0 7-2763,22-1 2774,-13 10-450,15 11 506,-18 1-186,4 18 130,-15-9 123,-2 11 1,-3 2-35,-5-5-44,-15 8 0,-7-1-11,-10-13-294,-14-5 1,-11 1 0,7-3 237,-2-1 586,11-5 0,-5 1 1,12-3-576,20-4 489,3-1-590,3 0 202,1 0-101,11 5 3239,-1 1-3217,22 12 596,-10-6-545,14 9 0,2 2-3339,2-2 3258,-3 0 1,1 0-1088,-9-7 0,-1-1 1150,16 8 79,-5-3 1,2 1-6,-10-5 0,-1-2-113,-4 0 1,-1-2-477,9 4-2689,-36-14-117,-3 0 3554,-6-3 0,4 2 0,1-2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08:21:01.820"/>
    </inkml:context>
    <inkml:brush xml:id="br0">
      <inkml:brushProperty name="width" value="0.09071" units="cm"/>
      <inkml:brushProperty name="height" value="0.09071" units="cm"/>
      <inkml:brushProperty name="color" value="#FF0000"/>
    </inkml:brush>
  </inkml:definitions>
  <inkml:trace contextRef="#ctx0" brushRef="#br0">2701 6356 14933,'26'2'459,"-2"1"-201,-2 1-79,-3 0-3456,9 0 2616,9 0 717,-6-3 837,10 3-926,-11-3-490,4 0 1,12-1 0,2 0-1,-6 0 506,5 0 1,0-1 5,-4 1 1,6 0 0,0-1-1,-6 1 22,2-1 1,-7 0 2258,11 1-2236,-6 0 0,9 0 0,-7 0-29,-13 0 1,-1 0-387,9 0 0,5 0 0,-7 0 381,6 0-17,3 0 0,3 0 45,-2-1 0,1 1-11,-11-1 0,2 1 0,-1-1-17,9 0 0,-1-1-620,2-1 1,-1-1 619,-11 1 0,2 0 30,3-1 1,7 0-1,0-1 1,-6 0 30,0 1 1,-1-1-25,6 0 1,4-1-1,-7 2-9,-19 1 0,0 0-483,10 0 1,4 0 0,0 0 476,6-1 1,0-1 176,-5 2 1,2 0-1,-1-1-166,-2 1 1,0-1 0,-4 0-40,-1 1 1,2 0 35,6 0 1,8 0 0,0-1 0,-7 1-31,1 0 0,1 1-66,-7 0 0,8 1 0,4 0 0,0-1 0,-4 1 0,-8 1 77,6-1 1,-2 0-12,-2 1 0,6 0 0,-1 0 0,-5 0 729,1 0 1,-5 0-719,-8 0 1,3 0 19,7 0 0,9 0 1,4 0-1,-2 0 1,-9 0 1045,5 0 0,0 0-1057,-5 0 0,8 0 1,4 0-1,-3 0 1,-5 0 57,3 0 1,-6 0-1,-1 0 59,-7 0 0,-2 0 0,3 0-123,2 1 0,3-1 0,0 1 0,-6 0 787,1 0 0,-2 1-801,8 0 0,0 1 22,-9-1 1,-2 1-12,14 1 45,-11-1 0,6-1 0,-1 0-1269,5 1 1,0 0 1227,-4 0 0,2-1 0,-2 1 22,-3-1 0,-2 0 1,-2 0-38,-2 0 0,-1 1-17,9 0 0,2 0-469,6 1 0,-3 1 497,-14-3 0,0 1-6,15 2 1,-2-1-307,5-1 312,0 1-30,-6-1 0,8 0 1,-5 0 23,-9-1 1,1 1 5,7 0 0,5 1 1,-4-1-146,-4 0 0,-4 0 151,-8-1 0,2 1 589,13 1 1,6 0 0,-4-1-574,-3 0 1,0 0-577,3 0 0,5 0 1,-4-1 553,1 1 0,-4-1-11,-6 0 0,-3 0 11,-5 0 1,-2 0 21,5 1-559,-8-1 1,4 0 541,12 1 1,2 0-435,-8 0 0,1-1 418,7 1 0,-2 0 361,2-1-339,0-1 34,-5 0-11,8 1-67,-10 0 22,-3-1 1243,-14 0-1243,-8 0 1084,0-1-1039,-5 1 2235,2 0-2213,-7-1 2361,0 0-2428,-7-30 0,5 22 0,-5-22 0</inkml:trace>
  <inkml:trace contextRef="#ctx0" brushRef="#br0" timeOffset="26198">2893 6439 12165,'32'3'437,"-6"-1"0,0-1-258,11-1-84,-10-1 1,0 0-29,16-2 45,-2 0-67,4-2-12,-14 2 1,4 0 137,5 1 1,3-1 0,-3 0-133,-5 1 1,0 0 34,3 0 1,3 0 0,-11 1-30,-17 1 11,10 0-45,-9 0 45,19 0-23,-11 0-33,15 0 45,-18 0-45,1 0 135,19-3-112,-18 2 55,23-2-67,-32 3-11,6 0 23,-12 0 66,8 0-89,-4-1 12,6 1 66,-7 0-78,1 0-3277,1 0 3229,1 0 48,0 0 23,-2 0-23,-1 0-23,1 0 23,1 0-2201,11 0 2201,-5 0 0,10-1 2163,-6 1-2096,2-1-2300,1 0 2289,12 0-229,-9 0 173,5 0 2126,-12 1-2126,-5 0-2025,1 0 2047,-4 0-11,3 0 2148,-3 0-2170,4 0-1893,13 0 2027,8-2-123,2 0-145,-2-2 145,-14 1 2197,-2 1-2108,12 2-89,-15-2 0,10 2 3276,-18 0-3233,2 0 325,2 0-340,14-2 0,3 0-17,-4 2-5,3-2 0,-1 1 16,-16 1-3299,8 0 3184,7 0 116,2 0-23,2 0-1101,2-2 1,2 0 1105,-11 1 1,0 0-34,12-1 0,-1 0-17,9-1 45,-22 1-34,9 0 68,-6 0-351,-1 0 306,2-1 33,11 0 90,-6 0-112,14-1 12,-10 0 4,-11 2 1,1 1-17,20-4 95,-1 3-117,3-2 22,-26 3 0,12-1-112,-4-2 434,-2 0-254,12-1-68,-4 0 11,-4 1 0,6 0 0,-3 1 17,-3 0 0,2 1-13,12-2 0,7 0 0,-8 1-21,-16 1 1,-3 1 16,11 0 0,-3-1 0,0 0-11,1-1-45,5-2 1,9-1-1,-5 0 34,-13 2 0,0 1 13,4-2 1,8-1 0,-2 1 0,-7 1 30,9-1-33,-15 3 0,-1-1-928,10 1 928,-5 1 22,14-2-22,1-1-604,1 1 604,-2-1 1526,-13 2-1515,17 0 4,-17 1 0,4 1 0,0-1-15,0 0 0,1 0 0,4 0 20,-2 1 0,4-1 0,1 1 1,-1 0-1,-6-1 364,1 1 1,-5-1 0,2 0-383,4 1 1,4 0 0,-3 0 0,-8 0 8,8 0-11,-11 0 0,-1 0 2853,2 0-2830,1 0 0,1 0 434,11 0-351,-8 0 0,-1 0-5,5 0 5,-8 0 1,3 0-651,-3 0 1,0 0 565,1 0 1,-1 0 0,16 0-2534,-7 0 2545,-5 0 10,7 0 288,3 0-287,-17 0 0,2 0 0,1 0-34,0 0-6,-7 0 1,1 0-17,-1 0 33,6 0 1,1 0-23,3 0-888,-3 0 1,-1 0 887,-5 0 647,-2 0-647,-2 0 2179,10 0-2134,-14 1 484,8-1-450,-16 0-79,0 0 79,8 0-57,-7 0 23,8 0 67,-12 0-112,1 1 0,-1-1 67,-2 1-45,0-1-10,-1 0 3264,-1 0-3138,1 0-116,1 0-10,1 0-3289,6 1 3218,-4-1 59,4 0 44,-8 0-21,-2 0-23,1 0 22,-3 0-11,2 0-11,0 0 12,1 0-12,1 0 3276,2 1-3172,0-1-104,1 2-11,-3-1 34,6 0-23,-7-1 0,4 1 0,-2 1-12,0-1-21,2 1 33,-4-1-90,-1 1-3187,-1-2 2810,-11-5 1,7 3-1,-7-5 1</inkml:trace>
  <inkml:trace contextRef="#ctx0" brushRef="#br0" timeOffset="56932">19806 9480 14764,'28'-1'785,"10"2"-656,-11 1 0,1 0-849,6 1 0,1-1 770,6 0 1,1 0-497,4 0 1,1 0 494,-13-1 0,0 1 0,1 0-243,2 0 0,0 0 0,1 0 246,-2 0 1,1 0-1,9 1-44,-11-1 1,8 1 0,4-1 0,3 1-1,1 0 1,1 0 0,-2 0 0,-4 0-1,-5-1-457,3 1 0,-5-1 0,-2 1 0,2-1 0,5 1 451,-2-1 1,5 1-1,3 0 1,2 0-1,1 0 1,-2 0-1,-2-1 1,-5 1-1,-6-1-182,14 2 0,-8-1 0,0 0 191,2 1 0,0-1 1,3 0-254,-2 1 1,4-1-1,-1 1 1,-2 0 241,0-1 0,-2 0 0,3 1-110,-8-1 1,4 0 0,1 0-1,-1 0 1,-1 0 103,6-1 1,-2 0-1,-1 0 1,0 0 188,-7 0 1,-1 0 0,0 0 0,1-1-168,1 0 1,2 0 0,-1 0 0,-5 0 380,4-1 1,2 0-394,-4 0 1,7 0-1,3 0 1,-1 0 0,-6 0 444,2 0 1,-4-1 0,5 1-445,-3 0 1,7 0 0,2-1-1,1 1 1,-4 0 0,-7 0 881,2-1 0,-5 1 0,1 0-868,-2-1 1,2 1 0,1 0-1,2 0-326,0-1 0,2 1 0,1 0 0,0 1 1,-5-1 324,9 0 1,-5 0 0,5 0-148,-8 0 0,4 0 0,1 0 0,-1 0 0,-2 0 159,2 0 1,-3 0 0,0 0 0,-2 0-9,3-1 1,-2 0-1,4-1 5,-6 1 0,4 0 0,2-1 0,-3 1 0,-3-1-57,1-1 1,-4 0 0,2 0 73,9 0 1,1-1 0,-3 0-797,-1 0 0,-3 1 813,-1 0 1,-1 0-40,-1 1 1,1 0-7,-1 0 1,0 0 110,1 1 1,-1 0-117,0 0 0,1 1-253,-1-1 1,2 1-1,-1 0 298,5 0 0,0-1-23,-6 1 1,2-1 0,1 1 259,3-1 0,1 1 0,-4 0-282,0 0 0,-3-1 896,13 1 0,-7 0-1344,-15 0-202,-22 0-2638,-2 0 2458,-25-3 1,16 2 0,-16-2-1</inkml:trace>
  <inkml:trace contextRef="#ctx0" brushRef="#br0" timeOffset="58521">3211 10427 12076,'50'0'386,"-22"1"0,1-1-268,3 0 0,2 0-1433,9-1 1,4 0 1403,-10 0 1,3 0 0,1 0-807,7-1 1,2 0 0,2 0 716,-10 0 0,2 0 0,1 0 0,4 0 32,-9 1 0,3-1 0,3 1 0,0-1 0,0 1 0,-1 0 0,-2-1 114,7 1 1,-3 0 0,0-1 0,1 1 0,4 0-138,-7 0 1,3 0 0,1 0 0,2 0 0,0 0 0,1 1-1,-1-1 1,-2 0-51,-2 1 0,1 0 1,-1 0-1,1 0 1,-1 0-1,-2 0 1,-1 0-1,-2 0 45,7 0 1,-3 0 0,-1 0-1,-1 0 1,2 0 8,5 0 1,6 0-1,-3 1 1,-9-1-1,-18 0 1393,-17 0-1182,-5 0 3052,-3 0-2960,-2 0 389,1-3-537,1-1-560,2-2 291,0 3-303,2-1-67,-4 4-1377,1 0 1848,0 8 0,-2-6 0,1 5 0</inkml:trace>
  <inkml:trace contextRef="#ctx0" brushRef="#br0" timeOffset="59915">7850 10631 12344,'27'-2'168,"0"-1"0,4 0 0,1 0-157,1 0 1,2 1-1328,8-1 1,3 0 1322,-11 0 1,0 0-1,2 0-7,3 0 0,1 0 0,4-1-36,-6 1 0,5-1 0,1 0 1,-1-1-1,-1 1 36,0 0 0,-2 1 0,1-1 0,9 0 19,-12 1 0,6 0 0,4-1 0,3 0 0,1 1 0,2-1 0,-1 0 0,-2 1 0,-2 0 0,-3 0-390,4 0 0,-4 1 1,-1 0-1,-1 0 0,1 0 1,1 0-1,3-1 372,-7 1 0,3 0 0,1 0 0,1 0 0,0-1 1,0 1-1,0 0 0,-2 0 0,-2 0 0,-3 1 164,9-1 0,-2 1 0,-2 0 0,-2 0 0,-2 1 0,0-1-143,5 0 1,-4 0-1,0 0 1,3 0-401,0 1 0,2-1 1,1 0-1,1 0 1,2 0 465,-8 1 0,1-1 0,2 0 0,1 1 0,-1-1 0,0 1 1,-2-1-47,1 1 1,-1-1 0,-1 1 0,0-1 0,2 1 0,2 0-74,-1-1 0,2 1 0,3 0 1,0 0-1,-1 0 0,-1 0 0,-3-1 1,-4 1 52,1 0 0,-5 0 1,-2 0-1,1 0 1,5 0 7,0 0 1,3 0-1,1 0 1,3 0-1,1 0 1,1 0-1,2 0 66,-10 1 1,3-1 0,2 1 0,1-1-1,1 1 1,0-1 0,0 1 0,-1-1 0,-2 1-1,-2 0 1,-2-1-239,5 1 0,-3-1 1,-2 0-1,-1 1 0,1-1 1,1 1-1,3-1 157,-3 1 1,4 0 0,2 0-1,2-1 1,0 1 0,-1 0 0,-3 0-1,-2 0 1,-6 0 0,-6-1-13,13 1 1,-10 0 0,1 0 40,0-1 1,0 1 0,4 0 22,-3-1 1,4 0-1,2 0 1,0 0-1,-3 0 8,2-1 1,-1 0 0,-1 1 0,2-1 43,-4 1 0,2 0 0,1-1 0,-3 1 0,-3 0-112,6-1 1,-4-1-1,-1 1 532,7 1 0,-4 0-500,-10-1 1,0 1-1,6 0 0,3 0 24,-7 1 1,2 2-1,-2-1-57,-1 0 0,0 1 23,1 0 1,2 1 0,-4 0 399,-5 1 1,-2 0-330,0 0 1,3 0-316,17 4 1,9 2 0,-6-1 219,-12-3 1,0 1-6,11 1 0,5 2 0,-10-3 1529,2 1-1541,-12-3 1,6 0 0,-4-1 11,-6 0 0,-1-1 5,23 3 1,-2 0-6,-16-5-1494,-3-1 1494,-2 0 1505,12-1-1645,-5 1 0,1 0 17,6 1-810,-9 0 1,-7 2-1096,-17 2 2593,-2 1-2470,-5 1 2472,-19 4 0,14-6 0,-14 1 0</inkml:trace>
  <inkml:trace contextRef="#ctx0" brushRef="#br0" timeOffset="85196">11112 12176 14048,'-33'0'874,"2"0"-561,14 1 79,-2 1-78,1 1-112,-1 3-79,-1-1 45,-1 4-1003,-1 5 1,0 1 901,-7 9-855,5 5 1,-4 8 0,5-3 809,8-8 1,1 0-16,-2 5 1,-2 4-1,4-4-70,2 13 75,3-1 10,8-7 0,3 6 1,2-2-46,5-3 1,1 0-590,0 4 0,0 3 0,3-6 612,6-11 0,1-6 0,7 5 34,-8-12 884,-14-10-1030,-1-2 913,-3-1-3950,-1-3 1312,0-8 269,0-8 1568,1-14 0,-1 13 0,1-1 0</inkml:trace>
  <inkml:trace contextRef="#ctx0" brushRef="#br0" timeOffset="86257">10908 12216 9341,'27'-6'386,"0"0"1,19-5-128,-36 10 1757,15-4-1825,-10 2 728,22-3-785,-17 5-22,8-1-56,-6 2 269,5 18 0,-1 4-45,-7-5 157,4 11 0,-8 0-123,-23-9-3326,-7 6 3360,-24-3-169,7-5-17,8-8 1,1 0-152,-13 1 146,-10-3 0,-1-1-559,8 0 407,-4-2 1,7 0-2186,27-4 2158,5 0 2112,0 0-2538,4 0 448,9 1 45,4-1 379,12 0-356,6 0 2765,6-1-2810,5 1-38,-11 6 0,4 3 0,-3-1-131,10 3 84,1 4 1,-9 3 196,-29-6 167,-3 4-212,-8 0 335,-26 18-425,10-14 67,-5-1 1,-2-1-57,6-9 0,-3-2 138,-18 1 1,-9-2 0,5-1-134,9 1 1,-1-1-189,-10-2 0,-5 0 0,14-3 148,17-1-3180,-6-1 929,37 0-694,7-2 2969,11-1 0,-9 1 0,-1 1 0</inkml:trace>
  <inkml:trace contextRef="#ctx0" brushRef="#br0" timeOffset="86642">11707 12435 12199,'30'-2'437,"1"0"-247,2 0-33,3-1-101,3-2-336,-1 1 0,0 0-729,-5 0 297,-2 1 1,-8 0-2079,-21 2 1970,-11 0 1,6 1 0,-6 0 0</inkml:trace>
  <inkml:trace contextRef="#ctx0" brushRef="#br0" timeOffset="86875">11559 12646 12647,'14'14'381,"8"-4"-236,19-15-112,-18 1 1,3-1-1673,14-5 1,3-2-1,-1 0 1,0 0 56,1-1 0,-2 1 797,-7 2 1,-3 1 719,7-2 0,-18 5 0,-5 2 1</inkml:trace>
  <inkml:trace contextRef="#ctx0" brushRef="#br0" timeOffset="87494">12545 12309 15448,'-20'-6'627,"1"6"-3904,-8 29 2416,13-7 1,1 2 865,-2-1 1,1 1 698,2 1 1,4 0-683,3 15-1442,3-2 1297,19 5 112,1-17-79,16-10 2123,0-11-2044,4-3 313,-7-9 1,5-4-1,-4 0 0,14-6-184,-1-2 0,-6-3 129,-25 0-102,-5-2-77,-3 0 66,-7-2 0,-2-1-44,-4-2-79,1 3 0,-4 0-44,-22-4-655,-1 14 1,-8 0 0,4 2 31,7 0 1,0 1-438,-7 0 1,-4 0 0,9 7-2124,6 14 3216,-8 17 0,19-12 0,-5 9 0</inkml:trace>
  <inkml:trace contextRef="#ctx0" brushRef="#br0" timeOffset="88311">11173 13737 16670,'-28'21'638,"-2"6"-549,14-9 1,-1 3-464,-1 1 1,1 1 451,-2 3 0,1 1-38,1-1 0,1 3 116,-5 13 1,1 1-1796,6-12 1,1 1 1573,0 9 1,1 4 0,1-5 274,4-9 1,2-1-222,-2 16 0,1-3 11,5-2-112,1-5-464,10-9 0,4-2-241,0-1 113,20 10-2573,1-49 3041,-15-3 1,7-3 0,-21 7 0</inkml:trace>
  <inkml:trace contextRef="#ctx0" brushRef="#br0" timeOffset="88975">10920 13954 10977,'18'-26'399,"-1"-1"1,-3 4 0,0 4-220,17 3 324,1 4 0,0 2-313,-2 0-1830,2 0 1,-1 5 1537,-13 13 358,-4 1-356,-13 18 0,-7 6 244,-18 6-661,9-8 0,-1-1 639,-16-3-134,7-11-986,14-8 997,-1-1 1807,15-7-1784,5-3 122,39-6-33,-19 3-101,1 1 1,-1 1 2579,-3 2-2456,10 4-102,-15 3 158,3 2 3085,-20 11-2746,-12 12-381,-15-5 1,-11 4-1,0-4-199,0-1 0,-2-5-1043,-3-2 1,-4-3 0,8-8 272,-5-19 1,24-16 0,21 16 0</inkml:trace>
  <inkml:trace contextRef="#ctx0" brushRef="#br0" timeOffset="89443">11919 13781 13263,'27'-16'1210,"6"1"-1031,7 4-1272,-2 2 1,7-2 0,-3 1 455,-8 2 0,0 1 659,10-3 1,5-1 0,-10 3 44,-5 2-45,-5 1 1387,-21 4-4686,-6 1 3235,-22 7 1,15-5-1,-16 5 1</inkml:trace>
  <inkml:trace contextRef="#ctx0" brushRef="#br0" timeOffset="89757">11808 14022 12210,'25'4'269,"7"-7"-180,15-12-1179,-21 6 1,1-2 1178,2 1 1,-1-1-1456,1 0 0,3-1 1478,3-1 0,3 0 0,-2 0-494,5-1 1,-2 0 73,10-2 0,-3 0-2809,-2-1 618,-32 10 2656,-5 1 1,-7 5 0,-1 0 0</inkml:trace>
  <inkml:trace contextRef="#ctx0" brushRef="#br0" timeOffset="90156">12173 13379 15963,'4'38'1356,"-3"1"-1065,-7 0-1540,-4 5 1305,4-21 0,-3 4-817,-1 7 1,-3 7-1,0 2 1,1-5 788,1 2 0,-1 0-28,0 1 0,-2 7 0,0-1 0,4-10 870,-1 11-1453,5-13 0,0-3-2050,3-11 2633,23-11 0,-15-12 0,18-13 0</inkml:trace>
  <inkml:trace contextRef="#ctx0" brushRef="#br0" timeOffset="90678">13172 13334 16670,'-30'4'123,"0"1"0,2 0 0,4 3-123,6 8 11,1 5 1,-1 5-1651,-5 16 1,0 3 1251,10-20 1,1 0 412,-3 6 0,-1 3 0,3-5 890,0 11-883,5-4-788,5-6 744,1-5-235,15-1 287,18-23 0,13-10 0,-5 1-41,-11 5 0,1-3 764,13-5 1,5-4 0,-11-2-541,-10-14-1253,-15-4 1,-3-3 1196,1-7-79,-6 9 1,-6 1 627,-21 0-863,4 20 1,-8 3-948,-15 3 1,-9 4 0,6 0 623,8 1 1,2 1 0,-4 2 0,-3 1 0,14 2 0,20 0 0</inkml:trace>
  <inkml:trace contextRef="#ctx0" brushRef="#br0" timeOffset="102997">18280 12275 15045,'-37'-26'1322,"5"4"-1053,22 21-168,-5-1-90,-7 2 67,-7 0-44,-7 7-1126,-2 6 1,-1 4 1097,15-7 0,1 4-316,-7 14 1,-1 8 0,8-5-50,9 7-4,6 2 1,10-3-254,27-16-191,17-3 314,-12-16 0,11-4 0,4-2 0,-1 0 0,-7 0 470,-5 2 1,-4-1 0,5-2-196,0-1 0,7-1 1,2-1-1,0 0 1,-5-1-1,-9 0 291,1-5 0,-7-2-240,11-10 0,-6-2 1422,-9-12 318,-7-4-4,-33 12-1569,10 17-12,-16 6 91,16 14-29,-10 30 0,0 9-61,6-8 305,-5 11 1,4-2-295,13-20-90,18-9 1,6-2 111,4-1 34,4-3 0,2-5-89,-5-10 0,-2-5 67,12-4 33,-15 2 0,-3-4 908,-2-30-99,-9 17-663,-11-19 764,-21 17-977,-1 9-1160,-7 5 1,-2 2 419,-10 2 224,17 6 1,1 1-2762,1 4 2581,18 2 0,2 0 0,5 0 0</inkml:trace>
  <inkml:trace contextRef="#ctx0" brushRef="#br0" timeOffset="104634">19086 12459 14551,'36'3'640,"0"-3"-428,-2-9-111,0-3 90,-4-3 554,-12-7 0,-2-3-532,-1-3-129,-4 1 0,-5 0 84,-12 4-12,-5 2-1768,-10 7 1,-3 2 1611,-3-1-11,3 4 0,-1 2 0,-10 5-57,11 3-2212,-10 5 2269,7 16-1472,8 2 1483,-3 15 1483,13-5-1635,4 0 1,5 2-269,6-9 0,5 1-1156,9 9 0,4-4 1166,2-14 1,5-6-140,4-5 0,6-3 0,-2-4 1128,2-3 1,-1-3-584,-3 2 0,2-1 1,-1-3 133,-3-4 1,-1-4 0,-1-2 324,-2-2 1,0-2 0,-2-2-57,5-5 1,-1-4 0,-5-4-245,-8-1 1,-3-4 0,-3-2 0,-2 4 72,-1 2 0,-3 1 0,-2 0 41,-2-6 1,-3-1 0,-4 8-270,-15-5-217,-18 16 251,4 10-34,4 4 0,-1 5-17,3 7 0,0 4 858,1 4 1,3 5-808,1 19 0,7 9-277,10-6 1,4 3 0,1-1 245,0-3 1,0-1 0,0 1 11,3 3 0,0 1 0,-1-4-64,-1-2 1,-1-3 70,0 1 1,-3 3-38,-5 1 0,-3 3 0,0-3 15,1-2 0,-2-2-19,-5 4 0,-4 2 1,0-8 12,-1-10 1,-1-9-371,-13-17 1,2-12 324,15-3 1,5-6 5,-4-13 0,10-5-90,15 12 1,8-1 0,2 3 987,2 1 0,3 2-887,1 0 1,4-1-1,1 5 39,14 3 1,-1 5 0,-7 0 0,2 3-539,3 8 1,4 3 0,-2 1 547,-4 1 0,-1 1 0,0-1 666,7 0 1,1-1-1,-2 0-648,-6-1 1,-2 0 0,-2-3-863,9-6 1,-7-9 1108,-10-12 1,-7-7-452,0 1 1,-4-2 237,-2-1 1,-7-1 27,-8 6 0,-5 3-95,-1 1 1847,-18-7-1847,-5 25 0,7 3-44,-12 17 55,21 6-8,5 16 1,1 12 0,2-2 1,3-9 1,0 2-326,0 10 1,-1 5 0,3-4 335,2-11 1,1 0-6,-3 6 0,0 4 1,-1-1-1,-2 6 0,0 1-15,0-10 1,1 2-1,-2-5 357,-1 0 0,-1-6-387,-6 3 0,0-9 12,-1-4-846,-1-7 633,2-5-12,1-6 1169,1-17-922,8-2-44,1-28 44,18 15 0,5 1 0,-8 5 0,3 2 5,20-9 1,4 6 16,5 10-623,-8 9 0,7 1 0,-5 3 606,-11 0 1,0 2 957,21-1 1,-3 1-863,-17 2 998,-7 1-595,-17 27 0,-7 8-392,-8 1-86,0-6 0,-3 7 1,-1-1-139,-1 0 0,0-1 0,0-2-992,-1-3 0,2 0 1819,-5 15 1,12-14-3993,15-34 2457,2-12 1,0 4 0,-2-3 0</inkml:trace>
  <inkml:trace contextRef="#ctx0" brushRef="#br0" timeOffset="104756">20511 12119 11157,'0'0'0</inkml:trace>
  <inkml:trace contextRef="#ctx0" brushRef="#br0" timeOffset="105493">20793 12453 17342,'-27'-14'22,"0"0"0,1 0 1,2 5-1,-1 12-22,-4 7-67,-5 7 74,13 5 1,-1 8-1,3-3-52,3-5 1,1 2 38,-12 18 1,8 3-371,23-10 1,8-4-85,11 1 247,10-3 1,9-11-608,-8-22 1,4-11 0,1-4 0,-3 4 386,11 1 0,-1-3 632,-10-4 0,4-5 0,-3-1 0,-10 2 2,-12 4 1,-3 0 140,2-6 0,-1 1-1603,-2-5 1598,-6 14-147,-2 4-55,-3 11-102,0 1 158,-5 12 2144,0 4-2223,-5 13-44,0 3-18,4-7 0,0 4 426,-4 11 0,1 1-493,2-8 1,1 0-175,-3 5 1,1-3-606,2-5-717,1-7-705,3-7 1291,1-8 1,1-4 0</inkml:trace>
  <inkml:trace contextRef="#ctx0" brushRef="#br0" timeOffset="105618">21179 12205 11773,'0'0'0</inkml:trace>
  <inkml:trace contextRef="#ctx0" brushRef="#br0" timeOffset="106862">21258 12718 15314,'29'0'425,"0"-1"1,-1-1 0,-2-2-230,0-8 0,-2-3 62,13-12-197,-14 6 1,-2-1 95,3-15 33,-6-2-11,-5 2 113,-26 5 0,-8 1-315,-1 5-3,-11 15 0,-11 4 0,6 7 3,-4 19-15,8 8 1,-3 9 0,9-3-686,17-9 0,5 0 678,-10 20 0,6 1-446,25 1-35,3-16 139,19-11 1,6-5 318,-16-9 1,1-3-272,18-2 1,0-4 321,-17-3 0,-2-3-1262,10-9 0,-1-4 1648,-2-2 1,-2-2 239,0 2 0,-2-2-239,-4-5 0,-4 2 616,-2-1-852,-5 3 80,-18 25-136,-10 16-1010,-6 14 1,-1 5 970,4-3 0,2 1 254,-7 8 1,2-2-294,8-8 0,3-4 11,-3 4-11,3-2-516,16-39 605,4-1-83,2-7 0,2-4 5,0 5 0,3-1 0,8-3 0,7-5 1,1 0-1,-4 4-11,-2 1 0,1 1 100,11-8 0,3-4 0,-9 11-145,-10 16 1872,-4 4-1636,1 26-1302,-12 18 1,-4 6 1110,-1-19 0,-1 2-411,-5 6 1,-2 4 0,-2-8-296,-5-6-2571,22-11 0,11-25 1638,2-2 1,2-4 455,0-2 0,0-2 1843,1 0 0,2-3 432,-3 0 0,1-2 0,0-2 0,1-1 0,-1-1 0,1-4-437,-4 4 0,0-3 1,1-1-1,-2 1 0,-2 2-102,3-4 1,-2 1 0,-2 1-431,2-3 0,0-1 0,-7 8 1431,-10 7-1565,-6 18 2187,-5 11-2020,-5 9-152,-3 11 1,-5 14 0,-2 7-1,1-1 1,2-9-319,-2 6 1,-1 0 120,4-4 0,-4 7 0,-1 2 1,3-2-1,3-9-1446,2 1 1,3-6-1,3-8 1,1 0 1135,-1 3 1,2-3 0,3-6 0,2-9 0</inkml:trace>
  <inkml:trace contextRef="#ctx0" brushRef="#br0" timeOffset="107025">22349 12354 13611,'34'1'384,"0"0"1,-1 1-1,-1 1-384,17 3-469,-12-3 1,6 1 0,-6-1 0,8 1 0,0-2 0,0 0 0</inkml:trace>
  <inkml:trace contextRef="#ctx0" brushRef="#br0" timeOffset="108345">23873 11791 17006,'-19'31'272,"0"0"1,-1 2-1,1 1-227,2 0 0,0 1-1180,-2 4 0,0 2 1168,-1 4 1,-1 0-8,6-13 0,0 0 1,-1 0-9,0 2 1,-1-1 0,1 1-19,-1-2 0,0 1 0,-1 1-27,-5 9 1,0 3 0,1-3-27,6-12 1,0-1 0,1 1-1041,-4 12 1,-1 2 0,4-6-65,6-8 0,1-4 581,0 0 0,4-4-2237,7-6-279,15-20 3092,12-12 0,-9 6 0,0-5 0</inkml:trace>
  <inkml:trace contextRef="#ctx0" brushRef="#br0" timeOffset="109009">24034 12255 17308,'-41'29'493,"6"-1"-2132,21-3 1,3 4 485,2 0 1,1 0 1839,-4 0 1,5-1-1830,18 21 963,9-40-1237,19-18 0,5-8 1309,-19 6 0,-1-2 73,17-13 1,0-3 50,-14 6 0,-4 0 2284,9-9-1438,-13 12 1,-2 2-506,-7 7-224,-5 3 45,-19 23 1,-7 11 2656,1 9-2831,0-6 1,3 0-6,7 9 0,9-15-56,33-6 0,9-6-1465,0-7 1532,8 1 0,2-8 11,-18-14 1,-5-5 61,-7 7 0,-1-5-111,1-10 1,-1-8 0,-3 6 127,-1-7 71,-1-2 1,-7 8-408,-12 27-3042,-18 11 2457,9 5 1,-9 1 0,18-4 0</inkml:trace>
  <inkml:trace contextRef="#ctx0" brushRef="#br0" timeOffset="109615">24857 12398 18619,'32'-28'115,"-1"1"1,-2 1 0,-5 2-116,-7-2 45,-4-1 0,-6-4 0,-3-1-68,1-7-106,0 6 1,-9 6 105,-27 21 1,-6 10 112,3 5-90,3 3 0,-4 4 0,8 4 0,8 5 0,10 6-105,12 7 0,8 6 1,2-4-8,-2-6 0,6-3-34,14 3 0,8-1 0,1-10-1493,4-16 1,0-9 1222,0 0 1,-1-4 415,-3-4 0,-3-4 44,-13-1 1,-3-3 16,-1-1 1,-2-2 190,3-11 0,-2-5 271,-9 0 0,-3-3 0,0 3-523,4 3 0,-2 2-1185,-4-15 1,-5 18 1296,-2 42 2197,-3 10-2309,-1 8 34,1 6-1,0 2 1,1 3-34,-1 0-421,-5 1 1,-2 2 420,4-19 0,1-1 0,-4 12 0,1-5 0,3-15 0</inkml:trace>
  <inkml:trace contextRef="#ctx0" brushRef="#br0" timeOffset="110241">25706 11859 16994,'-9'-19'-3277,"2"11"2457,5 52 1,1-23 0,1 11 0</inkml:trace>
  <inkml:trace contextRef="#ctx0" brushRef="#br0" timeOffset="110480">26037 12313 7738,'-8'36'1092,"1"-1"0,0 1 0,-10 5-577,8-7 0,0 9 1,-1 1-1,0-8-510,-4-6 1,0-3 39,1 2 0,-2 1-12,-7 9 1,-4 3 0,3-4-12,6-10 0,1-2-22,-5 7 0,-2 1 0,5-10 1506,10-15-1596,3-5 543,3-2-979,2-3 335,1-2 2802,0-4-3956,5-5 1155,0 0-1278,4-2 648,13-9 1,-14 15 0,9-9 0</inkml:trace>
  <inkml:trace contextRef="#ctx0" brushRef="#br0" timeOffset="111507">25894 12270 10339,'-16'-12'2924,"2"2"-1131,0 1-1367,5 4-3703,-29-1 2896,-4 5 397,16 0 1,-1 1-665,-1 1 0,0 0 804,-12 4-401,13 3 1,0 1 244,-10 7-40,11 7 1,4 4-28,7 5-253,14 0 1,8 1-420,22-2 433,6-19 1,14-3 0,4-2 0,-9-2 1287,-2 0 0,0-8-415,-2-9 0,9-8 0,1-4 0,-5 0 0,-13 2-427,-10 0 0,-7-4 914,7-12 0,1-6 0,-10 9-1189,-12 11 1507,0 12-1372,-1 3 224,0 13 470,0 23-424,-1-6 4,0 5 1,-3 3-1736,-1-2 0,-1 1 1528,-1 1 0,-1 1-989,-3 5 1,-1 0 993,2-6 1,-2 2-394,-4 6 1,-3 7 0,-1 1 0,2-4 320,3-9 0,2-3 0,-2 3-160,-3 9 1,-3 5 0,0-2 0,2-7 147,1-4 1,0-5 566,0-3 0,0 0-555,2-4 0,-3-1-465,-22 5 0,-2-6-106,3-7-967,-5-12 1,7-10-894,24-27 2431,13-10 0,4-1 0,2 12 0,4 6 0,0 0 0</inkml:trace>
  <inkml:trace contextRef="#ctx0" brushRef="#br0" timeOffset="112328">26741 11952 18003,'2'-24'101,"-2"4"246,-6 26-280,-6 9 90,-7 13-56,-6 13-536,10-16 0,0 1 479,-1 3 1,0 0 11,-1 3 0,0 0 11,-1 2 1,0 0-1495,1-1 1,-2 4 1451,3-4 0,-1 5 1,0-1-1,1-3-9,-1 2 1,0-1-36,-2 7 1,-1 3-1,5-10 19,6-15-358,24-24 235,10-16 39,-2 0 0,5-4-637,4-3 1,4-2-1,-1 1 721,-8 7 0,0 1 0,0 0 617,6-5 0,1-2 0,-4 5-617,-5 6 0,-5 4-23,-8 6-122,-7 5 464,-7 30 0,-5 13-285,1-5 55,1 9 1,-1 1-62,0-18 0,9-5-562,33-6 0,21-8 0,-7-1 142,-17 0 0,1-2 662,8-6 1,8-2 0,1-5 0,-10-3-411,-3-14 0,-5-5 123,3-3 1,0-2 16,-13 9 0,1-1 0,1-4-347,-1-2 0,3-4 1,1-3-1,-1 1 1,-2 1 698,0 0 1,-1 1 0,-1 0 0,1-1-307,-2 2 1,2-2 0,0 0 0,-2 2 0,-3 2 244,1-5 0,-4 3 1,-4 6-135,0-7 56,-13 0-202,-6 27 660,-9 21 0,-3 11-599,2 6 1,2 5-47,-2 3 0,-2 4 1,0 4 12,2-4 0,-1 3 0,1 1 1,0-4-623,0 2 0,2-3 1,-2 1 570,2-6 1,-1 1 0,0-1 0,0-1-739,-2 4 1,0-2-1,1-4-298,2-1 1,0-2 1007,-1 2 0,-2 2 0,5-7 0,3-7 0,-2 0 0</inkml:trace>
  <inkml:trace contextRef="#ctx0" brushRef="#br0" timeOffset="112518">27230 12281 14989,'36'-1'631,"1"0"0,-1 0 0,4 1-1451,-3 1 1,4 0 0,2 1 0,-5 0-820,6-1 1,1 1 1175,-3 0 0,7 1 0,-3 0 0,-11-1 0,2 1 0,6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08:23:16.725"/>
    </inkml:context>
    <inkml:brush xml:id="br0">
      <inkml:brushProperty name="width" value="0.09071" units="cm"/>
      <inkml:brushProperty name="height" value="0.09071" units="cm"/>
      <inkml:brushProperty name="color" value="#FF0000"/>
    </inkml:brush>
  </inkml:definitions>
  <inkml:trace contextRef="#ctx0" brushRef="#br0">17255 3229 15728,'30'-2'168,"5"-1"-56,-1 0-67,10-1-1027,-17 1 0,1 1 1071,4 0 1,0-1-62,3 1 0,1 1-126,1-1 0,0 1 131,-1 0 1,6 1-388,-2 0 1,9 1 0,6 0 0,1 1 0,-3-1 0,-7 0 330,2 1 1,-5-2 0,7 2 23,-11-1 0,5 0 1,5 0-1,1 0 1,0 1-1,-2-1 0,-5 0 1,-7 0 1,6-1 1,-7 1 0,2-1-7,-1 1 0,1-1 0,2 1 1,3-1-217,-3 1 0,4 0 0,2-1 0,0 1 0,-2 0 0,-5 0 226,11 0 1,-5 0 0,5 0-8,-3 0 0,7 0 0,0 1 0,-3-1 0,-7 0-397,6 1 0,-5 0 335,1 0 1,-1-1 61,1 2 0,-1-1 0,-2-1 0,5 1-227,-7-1 0,6 1 0,3 0 0,-1 0 0,-5 0 275,3-1 1,-5 1-1,5 0-48,-2 0 0,6 0 0,1 0 0,-2 0 0,-6 0 18,-4 0 1,-5 1 0,1-1 203,0 0 1,0 0-1,1 1-218,12 0 0,1 1 0,-2-1-4,-11 0 0,-3-1 0,3 1 19,3 0 1,3 0-1,1 0 1,-2 0-17,2 1 1,-2-1 0,0 0-1,1 1 1,-1-1 0,1 0 3,-3 1 1,0-1 0,-2 1 671,4-1 0,1 1-672,-4 0 1,2 0-1,-1 0-7,5 1 0,1 0-410,-8-1 0,2 1 0,-3-1 415,0 0 1,0 1 5,3 0 1,3 0-1,-5-1-6,-7 1 1,0-1 722,16 2 1,-5-1-740,-17-2 237,-8-1-36,9 0-89,-2-1-45,0 0 2235,-1 0-2134,-5-1 44,-8 2-110,-1-2 189,-6 0-1143,-2 0-2275,2 1 3138,-1-1 0,1 1 0</inkml:trace>
  <inkml:trace contextRef="#ctx0" brushRef="#br0" timeOffset="7440">27117 5187 15941,'42'3'90,"0"-2"-90,-6-1 11,3-1 146,1 0-1093,0 0 1026,1 0-34,-3 1 134,-1-1 1,6 2 0,-4-2-169,-9 1 0,0 0-1115,14 0 1,8 0 0,-9 0 931,4 0 539,-17 0 0,2 0-261,18 1 1,-1 0-62,-3 0-733,-13 0 1,6 0-1,-3 0 750,1 2 0,-2-1-682,-5 0 1,0 0 608,9 1 0,-3-1 1488,-1 1-1443,14-1-23,-13 0-715,2 0 0,-1 0 693,-5-1 5,-5 0 1,-1 0 1533,-4-1-1477,7 0 0,6 0-40,-1-1 1,2 1 0,0-1-18,6 1 1,2-1 20,0 0 0,2 0 0,-7-1-15,0-1-11,-9 1 0,2 0-65,16-3 65,-11 2 22,-5 0 1,5 1-1,-5 0 0,11 0-28,4 0 1,-2 0 5,-17 1-4,7 1 1,9 0-1,-7 0 4,11-1 7,-13 1 1,5 0-1,-7 0 16,-7 0-12,-1 0 11,5-1 12,-8 1 27,11-2 1,0 0-28,-1 0-1,8-1 1,-1 0-23,-6 2 93,12-2 1,2-1-105,2 2 50,-12 0 1,1-1 10,-7 0 1,-3-1-62,-3 1 1175,2-1 1,-1-1-1176,-7 2-1075,4-1 1,4 1 1118,20-1-44,1 0 2251,-10 2-2195,-11 1 99,-10-1-155,9 1 56,-14-1 112,29-4 3108,-25 3-3115,25-3-161,-34 6 11,13-2 45,-7 1 0,15-1-33,-14 1 122,10-1-134,-16 2 12,2-1-23,-10 1-1625,0 0-1652,3-2 0,1-6 2457,1-5 1,-2 3 0,0 2 0</inkml:trace>
  <inkml:trace contextRef="#ctx0" brushRef="#br0" timeOffset="19896">17270 5828 15023,'29'3'134,"0"1"-56,-8-1 68,5 0-23,0 0 0,2 0 1,7 0-46,9 1 0,0 0 79,-2-1-120,2 1 1,10 0-1,-8 0-37,-17-2 0,-1 0 2,5 1 1,6 0 0,2 0 0,-2-1 19,4 0 1,0-1 0,-3 0-23,-5 0 0,-1 1 0,1-1-9,3 0 1,3 0-1,-1-1 1,-5 1 13,1 0 1,-3-1-1,1 1 1,1-1 72,12 0 1,-4 0-1763,-7 0 1684,0 0 0,0 0-367,1 0 412,-9 0-33,8 0 32,9-2 1,2 0-45,-5 0 7,-9 0 1,5-1 0,-6 2-8,-4-2 67,2 1 0,0 0-67,0 1 67,16-3 0,2 0 23,-1-1-90,-11 1 0,1 1 39,1-1 0,-4 1-39,-3 0 11,-1 0 1,-1 1-12,-8 1-1662,12-3 1695,-3 1 1,1-2 332,14-1-316,-8 1 1,-1-1-29,-6 1 45,10-2 1,0 0-46,-6 1-1095,5-1 1,-2 0 1083,-12 2 23,8-1 122,3-2 898,-9 5 0,0 0-1020,11-5 16,-10 5 1,-3 0 5,-2 1 2916,-1-1-2949,-2 2 55,15-2-56,-17 1 442,16-2-341,-17 2-67,-5 1-33,6-1-3153,-3 0 3175,-1 1-67,1-1 22,-3 1 0,0-1 33,16-1-33,-13 1 45,11-1 3231,-17 2-3104,1-1-3449,3 0 3274,-5 1 3,1 0 34,-7 0-1189,-1 1-2122,-1-3 2529,3-8 0,-2 6 1,1-6-1</inkml:trace>
  <inkml:trace contextRef="#ctx0" brushRef="#br0" timeOffset="28691">20848 6322 13745,'24'2'179,"0"0"-44,-1-2 10,1 0-55,3 0 55,-1 0-145,0 0 56,-1 0 12,-2 0-1,-2 0-11,-2 0 56,0 0 281,18 0-270,-14 0-90,16 0 147,-10 0-158,-6 0 135,8 0-3434,-4 0 3162,-6 0 32,12 0 128,-16 0-45,6 0 135,-10 0-23,1 0-68,2 0 12,1 0 124,19-1-1974,-3 0 1884,7-1-57,-1 0 1,-14 0 123,7 0-124,-11 1-1404,26-3 1438,-20 3 1461,19-2-1382,-24 2 2145,1-1-2179,20-3-34,-5 2 6,-10 0 0,0 1-28,0 0 0,-2 1-33,11 0 11,-11 1 0,0-1-1,3 1 1,4 0-1,-9 0 12,0 0 11,-5 0-11,13 0 67,11 0-56,2 0-22,-1-1 55,3 0-78,-32 1 45,12 0-56,-21 0 23,0-1-12,-2 0 101,2 0-112,-1 0 3276,-1 0-3160,-2 1-116,-1 0 34,2 0-34,-2 0 22,5 0-22,-4 0-11,2 0-3266,-4 0 2457,0-2 1,0 1 0,0-1 0</inkml:trace>
  <inkml:trace contextRef="#ctx0" brushRef="#br0" timeOffset="54074">17162 8541 15213,'30'13'78,"5"-3"79,8-8-622,-18-2 1,0 0 452,3 1 1,0-1 22,1 0 1,3 0-7,17 0 1,1 0-6,-10 0 0,1 0-1093,5 0 1,4 1 0,1 0 994,-7 1 1,0 0 0,1 1 0,-1 0-320,6-1 1,-2 1 0,2 0 424,-5 1 0,2-1 1,-1 1-1,-4 0-490,-5-1 1,-4 1-1,1-1 482,2 1 0,0-1 0,0 1-256,1 0 0,0-1 1,0 1 393,0 0 0,0 0 0,2 0 241,-2 0 0,2-1 0,1 1 0,4 1-193,-3 0 1,5 2 0,1-1 0,0 1-1,-1-1 1,-3 0 121,3 0 0,-3-1 1,-1 0-1,5 1-280,-4 0 0,4 1 0,2 0 0,-2 0 0,-4-1 0,-6-1 1120,4 0 0,-1 0-1078,2 0 0,7 0 0,2 0 0,0 0-3,-11-2 0,0 1 0,1-1 1,-1 0-1,0 0-56,10 2 0,-1-1 0,1 0 1,1 0 3,-6 0 1,3-1 0,-1 1-1,-2-1 1,-3 0 36,2 0 0,-4 0 1,5 0-20,1 0 1,5 1-1,2 1 1,-1-1 0,-6-1-19,1 0 0,-5 0 0,3 0-441,3 1 1,3 1 0,-2-1-1,-7-1 437,-9 0 1,-1-1-6,6 1 0,5 0 0,-2 0 84,8 1 0,-1-1-75,-8 0 0,1 0 0,0-1 26,-4 1 0,-1-1 0,-3-1 4,-1 1 0,-1-1 1103,6 0 1,-1 0-1116,10 0-33,-23 0 67,4-1-55,-16 0 9,7 0 12,-13 0 3243,3 0-3100,-8 0-3453,0 0 0,-10 1 2515,-8-4 1,5 4-1,-3-5 1</inkml:trace>
  <inkml:trace contextRef="#ctx0" brushRef="#br0" timeOffset="61371">17165 11436 14911,'30'-5'369,"0"1"-358,-3 3 124,7-1-113,7-2-406,7-1 412,-22 2 0,0-1 96,-1 0 0,5 0-39,4 1 0,8-2 0,3 1 0,-1 0 0,-6 0-46,9-1 1,1 1-350,-10 1 0,7-1 0,1 0 0,-3 1 0,-8 0 310,-1 2 0,-1 0-635,4 0 1,5 1-1,2 0 1,-5-1 673,7 0 0,1 1 14,-9-1 0,6 1 1,-1 0-1,-7 0 114,-2 0 0,-3 0-27,14 0 0,-1 1-123,-10-1 0,1 1-606,2 1 1,3-1 0,-3 1 621,-2-1 1,-1 1-229,5 1 1,3-1 0,-4 1 222,-2-2 0,-1 1 537,2 1 0,3-1 0,2 1-501,-4-1 1,3 0-1,0 0 1,-2 0-414,4 0 1,-1 0-1,2-1 363,-3 1 0,3 0 0,-1-1 0,-6 0 8,1 0 1,-5 0-6,-3-1 0,-2 2 1615,12 0-1582,-7 1 0,0 0 671,-6-1 0,0 1-721,7 0 0,5 1-649,2 1 1,4 1 0,-2-1 625,4 0 1,-1 0 567,-4 0 1,1 0 0,-2 0-535,2-1 0,-5 0 0,4-3-11,-5 1 0,2 0 34,9 0-665,-16-1 0,4 0 1,-2 0 680,5-1 0,-1 1 293,3 0 0,-2 0-349,-8 0 1,-3 0 16,13 1 56,-7 0-22,13 1-34,-10-1-107,0 1 130,-2-1 2173,-3 0-2140,16 2 0,1 0-56,-5-2-11,4 2 0,-2 0 0,-19-2-6,-2-1 1,3 0 55,6 0 1,1-1-51,-5 1 0,0 0 172,2-1 0,-5 0-116,-4 0 0,1 0 78,10-2-89,-6 1-1,11 0 1,2 0-33,-2 0 10,1 0 0,-1 0 12,-12 1-12,20 0 2910,-19 2-2932,3-1 22,-9 2-22,-10-1-3198,8 0 3232,-2-1-34,-5 1 0,0-1 266,-11 0-277,-1-1 22,0 1 12,0-1 3134,0 2-3202,0-1-493,0 0 538,-14-10 0,10 7 0,-11-7 0</inkml:trace>
  <inkml:trace contextRef="#ctx0" brushRef="#br0" timeOffset="90097">23290 16648 17532,'-30'-8'-123,"6"1"112,24 7-3266,0 0 0,1-3 1797,-1-1 1480,2-10 0,-1 8 0,0-4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08:25:30.140"/>
    </inkml:context>
    <inkml:brush xml:id="br0">
      <inkml:brushProperty name="width" value="0.09071" units="cm"/>
      <inkml:brushProperty name="height" value="0.09071" units="cm"/>
      <inkml:brushProperty name="color" value="#FF0000"/>
    </inkml:brush>
  </inkml:definitions>
  <inkml:trace contextRef="#ctx0" brushRef="#br0">9948 14577 12871,'22'3'145,"-2"-1"-77,-14-2-12,2 0 0,2 0 56,1 0 23,2 0 10,8 0-145,-2 0 62,11 0 0,2 0-808,1 0 768,-4 0 1,3 0 66,-5-1 1,-2 1-90,9-1 0,-8 1 0,0 0 12,0 0 72,15 0 0,3 0-62,-4 0-17,4 0 1,-3 0 50,-13 0-3100,10 0 3167,10 1-123,-9 0 554,1 1-554,-22 1-22,10 1 33,-7-2-2167,27 3 2156,-21-3 2255,15 0-2176,-19-2-2276,14 0 2353,-12 0-9,4 0-125,-18 0 2309,-5 0-2275,-4 0 13,4 0-13,-3 0 3220,3 0-3115,-4 0-15,2 0-57,-2 0 169,-1 0-236,1 0-10,1 1-12,0-1 44,3 1 124,5-1-168,-3 1 0,6-1 0,-6 0 146,31-3-112,-11 0 111,20-4-3422,-23 2 3275,-5 0 35,-6 3 35,9-1 144,3-1 1,1 1 11,12-2-202,-13 1 1,-1 1-12,-2 1 257,-6 1-245,1 0-1,3 1-33,8-1 11,-4 1 28,1-1 0,1 0 50,11 1 0,6-1 1,2 1-79,2 0-1175,-10 0 0,-2 0 1198,-1 0-16,1 0 1,10 1-1,-3-1 66,7 1 0,0-1-62,-4 1 0,4 0 0,-5-1 6,-5 1 0,-7-1 2121,-7 1-2126,-10 0-313,-11 0 301,1-1 3276,-3 0-3218,1 0-58,2 0 78,-1 0-11,2 0 124,-3 0-180,0 0 123,-3 0 147,-1 0-797,2 0-1109,0 0-1652,6-5 2457,0-5 1,-1 2 0,-3-1 0</inkml:trace>
  <inkml:trace contextRef="#ctx0" brushRef="#br0" timeOffset="20233">12292 15392 13689,'38'-7'235,"9"2"-1328,-15 4 1,5 1 0,-1 1 12,9-2 1,3 0 1129,-4 0 1,5-1-1,1 0 1,-5 1 135,-4-1 0,-3 0 1,3 0-179,-2 0 0,2-1 1,0 1-1,-2 0 10,-3 0 1,-2 1 0,5-1-1,-1 1 1,6-1 0,3 0 0,1 0-1,-3 1 1,-5-1 234,4 1 0,-4 0 1,8-1-257,-10 0 1,7 0-1,5-1 1,4 0-1,0 0 1,-2-1-1,-2 1 1,-7 1-1,-7-1-625,2 1 1,-7 0-1,4-1 652,10-1 1,9 0 0,2-1 0,-8 1 0,-15 1 2048,-8-1-1512,-2 2 367,-19 1-749,-2 1-2488,-2 0 639,2 0 2489,3 0 0,-2 0 0,1 0 0</inkml:trace>
  <inkml:trace contextRef="#ctx0" brushRef="#br0" timeOffset="21343">16523 15371 13252,'33'-6'134,"1"1"1,3-1 0,2 1-68,5 2 0,1 2-1160,-11-1 1,1 0 0,0 1 832,3-1 0,0 1 0,0 0 290,1-1 0,1 1 0,-1 0 353,0 0 1,1 1 0,-1-1-362,-3 1 0,1-1 1,3 1 94,-1 0 1,5 0-1,1 0 1,-1 0-1,-6 0-117,11 0 0,-1 0-70,-5 1 0,6-2 0,-4 1 0,-14 1-31,-13-1 23,0 1-79,-18-1-1749,0 1 1906,2-1 0,1 1 0</inkml:trace>
  <inkml:trace contextRef="#ctx0" brushRef="#br0" timeOffset="21945">19531 15361 11067,'36'-5'481,"0"1"1,0-1 0,-1 1-252,-7 2 0,0 1-428,3-1 0,0 1 321,2-1 0,2 1 26,0-1 1,2 0-83,0 0 0,0 0-1569,1 0 0,1-1 1552,-2 1 0,0 0-44,-2 0 0,0 0-269,-3 1 1,0 0 262,-4 0 0,-1 0 345,18 0-345,-7 0-2037,11 1 2037,-22-1-34,7 1 1948,-24-2-2227,-4 2-2964,13-1 276,-2 1 3001,16-2 0,-19 2 0,0 0 0</inkml:trace>
  <inkml:trace contextRef="#ctx0" brushRef="#br0" timeOffset="22603">22259 15247 12927,'23'6'1255,"3"-2"-830,1-4-145,6-1-10,7 0-1,5-1-90,-21 1 0,3 0 0,14-2 1,3 1-85,-12 0 0,3 0-1136,8-1 0,5 0 0,-6 0 1103,-11 1 0,-1 0 10,14-2 1,-2 1-73,-14-1 235,6-1-235,-18 3-56,3 0 34,-18 2-2343,-1 0 2365,-15 0 0,12 0 0,-12 0 0</inkml:trace>
  <inkml:trace contextRef="#ctx0" brushRef="#br0" timeOffset="26395">12780 16305 13689,'48'-11'140,"-20"5"0,2 2 33,7 4 1,1 0-1553,9-2 1,2 0 1456,-11 0 0,1-1 1,1 0 7,4-1 0,1 0 0,1-1-39,-9 1 1,0 0 0,2 0 0,2 0 5,4 0 1,5-1 0,0 0 0,1 1-1,-3 0-36,-1 0 0,-3 0 0,2 0 0,6 0-6,-10 2 0,5-1 0,3 1 0,3-1 1,0 1-1,-1-1 0,-2 1 0,-4 0 0,-6 0-8,5 0 0,-6 1 0,-1 0 0,4-1-3,5 1 0,7-1 0,2 1 0,-2 0 0,-8 0 0,-13 0 960,3 1 251,-5 0-567,-26 0-566,-3 0-268,-2 0-3087,2 0 9,-11 0 3268,-2 0 0,-2 0 0,2 0 0</inkml:trace>
  <inkml:trace contextRef="#ctx0" brushRef="#br0" timeOffset="29265">8981 16071 14406,'27'-3'347,"0"0"-347,-6 3 101,2 0-56,1 0 90,0 0-113,2 0 45,3 0-44,0-1-23,1 0 11,-1-2-17,-1 0 1,0 0 16,2 1 0,-3-1 0,-2 1-11,-9 1 0,2 1-22,-1 0-3255,5 0 3252,-2 0 25,2 0-12,7 0 12,-10 0 45,29 0-34,-26 0-1117,6 0 0,-1 0 1128,-10 0 2303,14 0-2269,-28 0-45,-1 0 403,-2 0-324,2 0-68,-1 0 57,1 0-46,-1 0 3243,0 0-2621,1 0-611,-1 0 46,1 0-90,0 0-785,-2 0-1612,3 0-248,-1 0 752,1 0 1893,0 0 0,0 0 0,-3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08:26:17.948"/>
    </inkml:context>
    <inkml:brush xml:id="br0">
      <inkml:brushProperty name="width" value="0.09071" units="cm"/>
      <inkml:brushProperty name="height" value="0.09071" units="cm"/>
      <inkml:brushProperty name="color" value="#FF0000"/>
    </inkml:brush>
  </inkml:definitions>
  <inkml:trace contextRef="#ctx0" brushRef="#br0">5337 10493 10339,'-25'26'-82,"0"0"1,0-1 0,-6 6-1,5 0 71,8 1 0,5 1-79,4-10 1,3 2-1519,1 11 0,1 2 1608,2-9 0,0-1 0,1-1 0,0-2 0,1-1 0</inkml:trace>
  <inkml:trace contextRef="#ctx0" brushRef="#br0" timeOffset="9797">20445 7930 14630,'29'9'41,"0"0"0,1 0 0,-1-2-19,0-4 1,0-1-767,3 1 0,2-1 772,4 0 0,0 0-455,4 0 0,0 1 444,4-1 1,0 0-18,2 1 0,-1-1 285,-1 1 0,6 0-254,-13 0 1,8 0 0,4 0 0,0 1-1,-1-1 1,-7 1-720,-2-1 1,-6-1 0,1 1 0,5 0 698,4 1 0,6 0 0,3 0 1,-1 0-1,-4 0 0,-6 0 15,2 1 0,-6-1 0,-1 1 95,3 0 1,-1 0 0,4 1-10,0 0 0,4 1 0,3 0 0,-2 0 0,-4 0-144,6 0 0,-4 0 0,3 0 43,-7-1 0,4 1 0,1 0 0,-2 0 1,-6-2 17,-3 0 1,-4 0 0,1 0 30,11 1 0,1 0 0,0 1 66,1-1 1,0-1 0,0 1-90,0 0 1,0 0-1,-1 0-15,-2-1 1,1 0 0,-3-1-443,6 1 1,0-1 460,-16-1 0,1-1 1,4 1 36,1 0 0,5 1 1,4 0-1,0 0 1,-2 0-1,-4-1-63,10 1 0,-5 0 0,5 0-10,-10 0 1,4 0-1,3 1 1,-1-1 0,-3 0-1,-6 0 10,1 0 0,-4-1 0,-1 1 291,-1-1 1,1 1 0,3 0-249,5 0 1,5 0 0,0 1 0,-5-1-399,-4-1 0,-2 1 0,1 0 370,4-1 1,2 1 0,0 0 0,-5 0 14,2 0 0,-3 0 592,0 0 0,0-1-587,-1 0 1,-1 0 658,1 0 0,-1-2-709,0 1 0,2 0-283,-4-1 0,3 0 0,-2 0 300,5 0 0,0 0 5,-5 0 0,1-1 1,-2 1-23,2-1 0,0 1 22,0-1 1,0 0-538,-1 0 1,0 0 564,11 0 1,-1 0 331,-13 0 0,1 0-343,13 0 1,0 0-1,-18-1 0,-2 0-28,25 0 11,-19 1 1,-1-1 0,3 1-1,-7 0 0,2 0 0,0 0 1,-1 0-23,6 0 23,16 0-23,-29 0-1854,3 0 1854,-8 0 680,1 0-624,-10 0 2212,-2 0-2313,-1 0 1,-1 0-662,-1 0 2003,1 1-4110,-6 0 2813,-9-1 0,6-1 0,-4 0 0</inkml:trace>
  <inkml:trace contextRef="#ctx0" brushRef="#br0" timeOffset="14157">16336 10139 11672,'47'-15'375,"-23"8"1,1 1-152,23-3-1419,-19 5 1,1-1 1306,5 0 0,1-1 51,7 0 0,2 0-44,-12 2 0,0 0 1,2 0-20,3 0 1,2 0 0,0 0-429,2 0 1,1 1-1,1-1 361,0 0 1,1 1 0,5 0 22,-6 1 0,5 0 0,3 0 0,1 1 0,-2-1 1,-4 1-10,3-1 1,-2 1-1,-1 0 1,4 0-20,-9 0 1,3 0 0,2 0 0,0 0 0,0 1 0,-3-1 0,-4 1-342,7 0 1,-4 0 0,-2 0 0,0 0 368,0 0 0,-1 0 0,1 0 0,3 0 13,-2 0 0,4 0 0,2 0 0,0 0 0,-2 0 1,-4 0-227,1 0 0,-4-1 0,-1 1 0,4 0 161,3-1 1,4 1-1,1 0 1,-3-1-1,-7 1 86,7-1 0,-4-1 67,-5 0 1,2 1 0,-5-1-147,-8 0 1,-2 1 490,13-1 1,-9 0-346,-26 1 1984,-2 1-2500,1 0 1517,1 0-1786,6 0 662,2 1-34,30 1 0,-25-1 0,18 1 0</inkml:trace>
  <inkml:trace contextRef="#ctx0" brushRef="#br0" timeOffset="20861">18086 12306 10697,'30'-1'896,"-1"1"-604,-11 0-124,2 0-168,1 0 56,2 0 0,4 0 22,0 1 1,5 0-1158,9 2 1,7 1 0,-2-1 1096,-8 0 1,-1 0 0,2-1 6,0 2 0,4-1 0,-2 1 1,-3-1-34,9 1 0,0 0 38,-11-2 1,3 1 0,1 0 0,-4-1-9,10 1 1,1 0 120,-9-1 0,3-1 0,2 1 0,0 0 16,6-1 1,2 1 0,-1-1 0,-3 1-571,1-1 1,-3 0 0,4 1 443,-9-1 1,4 1 0,0 0-1,-1-1 1,-6 1-17,11 1 0,-1 0 58,-2-1 1,6 0 0,0 0-1,-5-1-4,-10 1 0,-3-1 0,2 1-24,7-1 1,3 0 0,0 1 0,-2-1-480,2 0 0,-2 0 0,-4 0 577,4 0 1,0 0-75,1 0 0,2 1 0,-3-1 907,-5-1 1,-1 1-882,4 0 0,2 0 1,-2 0-271,-2-1 1,0 1 220,-2 0 1,2-1 0,-5 1-27,14 0 28,-11-1 1,0 0 61,9 0-95,-11 0 0,-2 0 1158,3 0-1108,-8 0 1,1 0 2199,14 0-2256,-13 0 0,0 0 56,12 0-26,-11-1 0,6 1 0,-4 0 408,-5 0 0,0-1-461,20 1 1,2-1 56,-2-3 0,-5 1-34,2 0-267,-2-1 0,-2 1 312,-14 1-34,1 1 1,0 0-45,9 0 55,-7-1 1,0 1 857,5 1-835,-7-1 0,1-1 0,6 1-22,-4-2 0,-1 1 10,-6 0-1577,4 0 0,0 0 1578,2 0 187,-4 0 0,-1 1-154,5 0-1179,-1 0 1,2 0 1178,-4 0 1,0 0-68,6 0 0,-1 0-151,13-1 152,-15 0 55,0 1-22,0-1 67,13 0 33,1 1-145,-2 0 0,-5 0 34,-13 1-12,2 0-11,15 0-22,-8 0 185,13 0-197,-17 0 2292,1 1-2269,-3 0 0,1 3-2313,10 1 2313,-9 1 33,9 0 2236,-11-3-2258,-1 1-11,1-1 0,9 3 0,1 1-11,0 0 11,-1 0 0,-2 0 11,-13-2 22,19 5-33,-13-4 3276,14 4-3092,-4-3-196,-10-2 1,1 1 0,16 2 16,-18-3 1,-2-1 28,-1 0-34,-4-2-3277,0 1 3184,-7-1 93,-3-1-22,-6 1-12,-3-2-3204,1 2-39,0-12 2768,0-5 1,1 1-1,-2 2 1</inkml:trace>
  <inkml:trace contextRef="#ctx0" brushRef="#br0" timeOffset="44289">17713 16684 9039,'32'-4'202,"-1"2"-124,-12 2-11,1 0-44,1 0-12,3 0 90,1-1-34,4 0 34,3-1-728,9-1 1,12 1-1,-5-1 913,-9 2 0,2-1-104,-3 1 0,7-1 0,-1 0 0,-6 1-20,1 1 1,-1 0 30,-1 0 1,5 0-1,1 0 1,-4 0-537,-3 1 1,-3 0 0,3 1 347,5-1 1,4 0 0,-1 0 0,-5 0 44,9 2 0,-5 1-44,2-1 0,3 0-135,-8-1 1,6 1-1,1 0 1,-1 0 175,-4-1 1,-1 0-1,0 0 1,2 0 2,5 1 1,1 0-1,1-1 1,2 1 85,-3-1 1,2-1 0,1 0 0,-3 1-1,-5-1-54,0 0 0,-4 0 1,2 0-280,5-1 0,4 1 1,-1 0-1,-5-1 320,4 1 0,-4-1 357,0 0 0,1 1-376,-4-1 1,2 0 0,1 0-368,2 0 0,1 0 1,0 0 318,-1 0 0,1 0 0,-1 0 11,-2 0 0,1 1 0,-4 0 904,2-1 0,2 1-935,-7 0 0,4 1 1,0-1-1,-3 1-339,-3-1 0,-3 0 0,2 0 311,4 1 0,4-1 1,-1 0-1,-5 1 3,7 0 1,-4 1 27,2 0 0,0-1-272,-1 2 0,0-1 255,1 0 1,-1 1 5,-1-1 0,2 0-26,-6 0 1,4-1 0,1 0 0,-4 0-3,11 0 0,-1 0 0,2 0 0,3 0 0,-6-1 938,-11 0 0,1-1-941,2 1 0,6 1 1,1-1-1,-4 1 53,7-1 1,1 1-40,-10 0 0,5-1 0,0 1 1,-2-1 85,6 2 0,-3-1 0,0 0 261,-4 0 1,-2 0 0,2 0-341,7 1 1,1-1 0,-1 1 44,-2-1 1,-1 0 0,-4 0 400,-5 0 0,2 0-420,-2 1 1,7-1 0,3 1 0,-1 0 0,-5 0-19,5 0 0,-4 0 1,4 1-247,-8-2 0,4 1 0,0 0 0,0 0 0,-5 0 242,4 0 1,-2 0-1,-3 0 12,6 0 0,2 1 10,-3 1 1,6 0 0,1 0 0,-5 0-429,-3-1 1,-3 1 0,3 0 388,4 1 1,6 0 0,-2 0-1,-5 0 29,7 1 0,-1 1-20,-7-2 0,6 1 0,0 0 0,-4-1-14,-3-1 0,-4 0 0,4 0 2,3 0 1,5 1 0,-1 0 0,-5-2 19,5 0 1,2-1-140,-9-2 0,6 1 0,3-1 0,-1 0 0,-6 0 132,1 0 0,-5 0 0,4-1-15,-2 1 0,6 0 0,0-1 0,-2 1 0,-8-1-655,2 0 0,-5 0 661,-1 0 0,-1 0 307,6 0 0,-1 0-308,-11 0 1,0 0-383,12 0 1,0 0 376,2 0 23,-13-1 0,-1 1 1641,12-3-1642,2 1 30,-4 1 0,7 0 1,-4 0-25,-6 1 0,0 0 605,7-1 0,3 1 1,-3 0-612,-4 0 0,-4 0 1,13 0 10,3 1 35,-22-1-57,-14 2-11,3-1 0,-8 0 3276,-1-1-3219,-4 1-2961,0-1 472,-10 0 2432,-26-1 0,17 1 0,-15-2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08:29:17.926"/>
    </inkml:context>
    <inkml:brush xml:id="br0">
      <inkml:brushProperty name="width" value="0.09071" units="cm"/>
      <inkml:brushProperty name="height" value="0.09071" units="cm"/>
      <inkml:brushProperty name="color" value="#FF0000"/>
    </inkml:brush>
  </inkml:definitions>
  <inkml:trace contextRef="#ctx0" brushRef="#br0">10143 6244 14922,'40'0'112,"4"0"-67,0-2-988,-17 0 0,1 0 954,4-2 0,1 0-6,1-1 1,4 0-768,1-1 0,6 0 1,2-1-1,-6 2 751,-8 0 0,-2 0 0,4 1 24,8-2 0,7 0 1,3 0-1,-3 1 1,-8 0 440,5 0 1,0 1-438,-7 0 1,8 0 0,2 0 0,0 0 0,-5 1-368,-4 0 1,-3 1 0,0 0-1,2 0 397,7-1 1,2-1 0,0 1 0,-3 1-41,4 0 1,-2 0-1,-3 0 4,4 0 1,-3 0 264,-2 0 1,1-1-263,2 1 1,3 0 0,-3 0 544,-2 0 1,-1 0-557,-1 0 1,2 0 0,-4 1 1,-10 0 1,-1 0-608,8 0 1,5 1 0,-4-1 657,1 0 0,-1 1-23,2-1 1,3 1 0,-5 0 329,-3 0 0,-2 0-352,1 0 0,0 0 23,0 0 0,1 0 3,-2 0 1,2 0-1,-1 0-435,5 0 1,0 0 415,-5 0 1,0 0 0,-2 0 20,3 0 0,-3 0 722,-1 0 1,0 0-751,0 0 1,0 0 10,-2 0 1,1 0 66,11 0 1,1 0-46,-12 0 1,1 0-6,8 0 1,1 0-656,-14 0 0,0 0 739,13 0 0,1 1-84,-10 0 1,1 0-457,3 0 0,3 1 1,-3 0 455,-3 1 0,-1 0 526,10 1 1,0 0-566,-13-1 0,1 0 52,7 1 0,5 0 1,-4 0-36,-1 0 0,3 0-276,2 0 0,7 1 1,1 0-1,-7-1 287,0 0 0,-1 0-10,3-1 1,2 1 0,-3 0 691,-6-1 1,0 0-655,6 1 0,5 1 0,-3-1 582,-1 0 1,0 0-621,0 1 1,4-1 0,-5 1 42,-6-2 1,-2 1-36,0-2 0,2 1 0,3-1-2,-3 0 1,4 0 0,1 0 0,0 0 0,-3 0-270,9 0 0,-1 0 0,1 0 253,-1 0 0,4 0 1,-1 0-1,-5 0 33,-7 0 0,-3 0 1,0 1 455,1-1 1,1 1-1,-1 0-490,0 0 1,-1 0 0,0 0 36,12 1 1,-3 0 0,-3 0 0,-2 0-28,-11-1 0,0-1-1,6 1 1,0 0 5,-3-1 1,-3 0 44,9-1 847,5 1-858,-22-1 1694,-8-1-1705,5 0 1443,-4 0-1477,1 0-11,4 0 0,-9 1 45,3-1-45,-10 1 0,0-1-102,0 1-514,-1 0-2633,0 0 3249,-5 0 0,4-1 0,-4 0 0</inkml:trace>
  <inkml:trace contextRef="#ctx0" brushRef="#br0" timeOffset="11795">3482 7781 14911,'3'19'660,"-1"-3"-514,-2-15 369,0 0-515,1 2 45,4 0-3322,34 4 3292,-12-5 1,2 0-1145,6 0 0,1 0 1163,1-1 0,0-1-23,-8 0 1,2 0-9,9 0 1,5 0 0,-2-1 18,-2 1 1,2 0-21,0 0 1,7 0 0,0 0 0,-8 0-255,-2 0 1,-2 0 258,-1 0 1,2 0 0,0 0-23,1 0 0,-1 1 0,-2 0 43,2-1 0,1 1-25,-1 0 1,4 0 0,0 0 429,4 0 0,1 1 0,-2 0-418,-6 1 0,-1-1 0,4 1-332,-5-1 0,3 0 1,2 1-1,-1 0 1,-5-1 327,3 1 0,-3 0 0,0 0 26,3 0 1,1 0-1,-3-1 88,5 1 0,0-1-118,-3 0 1,3-1 0,-2 0-31,6 1 1,-1 0 22,0-1 0,3 0 0,-7 0 28,-13 0 0,-2-1-28,11 1 0,0 0 307,-12 1 1,2-1-301,11 1 1,6 1-1,-4-1-2,-5 1 1,0 0 724,4-1 0,4 1 1,-3 0-687,-3-1 1,-3 0-862,-6 0 0,0 0 795,8-1 0,1 1 16,-9-1 0,-1 0 1043,2 0 0,0 0-1026,0 0 1,1 0-1,-2 1 0,2 0-120,2-1 0,4 1 0,-4 0 109,0-1 0,-1 1 7,7-1 1,3 1-1,-5-1-2,-10-1 1,-1 1 1,8-1 1,3 1 0,-3-1-3,-6 0 1,-1 0-6,15 0 0,0 1 0,6-1-168,-10 0 1,5-1 0,-3 1 167,-7 0 0,1-1 0,12 1 0,5 0 0,-6-1 207,-16 1 1,-3 0-236,11 0 0,0 0 155,-10 0 0,0 0-150,1 0 1,0 0 44,-1 0 1,2 0-16,5 0 1,3 0 0,-2 0-31,0 0 1,1 0 22,-1 0 0,4 0 0,-5 0 5,-2 0 1,-2 0 27,0 0 1,1 0-29,11 0 1,1 0-337,-11-1 1,-1 1 352,9-1 1,-2 0 0,12-2-151,-5-1 184,1 0 33,-3 0-22,0 1 1,2 1-35,-16 0 1,1 1 527,9-1 1,6-1 0,-5 2-506,-7-1 1,1 0-9,4 0 1,4 0 0,-4 0-27,-5 0 0,1 0 0,0 0 1,4 0 0,-3 0 16,2 1 0,0-1-17,7 1 1,-1-1 181,-12 1 1,-1 0-127,19-1-55,-15 1-1203,0-1 0,2 0 1225,13 0-6,-11 0 0,2 0 471,-7 0 0,-1 0-499,17-1 37,-14 0 1,4-2 0,-5 1-4,13-1-34,-6-1 0,-2 0-634,-5 0 623,5-2 0,4 1 2873,1 1-2851,-14 2 1,0 0-1,12-1-22,-16 2 0,-2 0 22,6-1-2861,-2 0 2817,9-1 22,-9 1 1096,8-1-1085,-13 1 79,6 0-90,-10 1 0,4-1 45,-11 3-12,4-2-10,-5 3-23,1-2 22,-5 2 3254,5-2-3130,-5 2-157,4-1 11,-7 1 47,-1 0-47,-2 0-3277,0 0 2457,-6-2 1,4 1 0,-5-1 0</inkml:trace>
  <inkml:trace contextRef="#ctx0" brushRef="#br0" timeOffset="37886">18244 10269 17039,'23'26'571,"7"-1"-503,17-11-1318,-18-7 0,2-1 1328,4-1 0,2-1-27,5 0 0,2-2-1354,4 0 0,1-1 1303,-13-1 0,0 1 0,1-1 26,3 0 0,1 0 0,1 0 180,1-1 0,1 1 0,6-1-166,-11 0 0,5 0 0,4 0 0,1 0 0,0 0 0,-2 0 0,-4 0-392,2 0 0,-3 1 0,-1-1 0,2 0 0,3 0 353,-6 1 0,3-1 1,1 0-1,2 0 1,0 0-1,0 1 1,-1-1-1,-2 1 28,7-1 1,-2 1 0,0 0 0,0 0 0,1 0 0,3 1-91,-8-1 0,1 1 1,2-1-1,1 1 0,0 0 1,0 0-1,-1 0 0,0 0 1,-2 0 72,6-1 1,-2 1 0,0 0 0,-1-1 0,1 1-1,0 0 1,1 0 58,-2 0 0,-1 0 1,1 1-1,1-1 1,0 1-1,0 0 1,2 0-1,0 0-48,-4 0 1,2 1-1,2 0 1,1 0-1,-1 0 1,0 0 0,-1 1-1,-2-1 1,-2 0-1,-4-1-199,11 2 1,-5-1 0,-3 0 0,2 0 0,4 0 176,-8 0 0,5 0 1,3 0-1,1 0 1,0 1-1,-2-1 0,-4 0 1,-6-1-1,-7 1-7,15 0 0,-10 0 1142,9-1-1136,-24 1 1801,-2-2-1667,-20 0-1227,-1-1 1,0 0 0</inkml:trace>
  <inkml:trace contextRef="#ctx0" brushRef="#br0" timeOffset="42519">22440 2074 17050,'7'37'796,"-3"-3"-538,-11-7-124,0 4 34,-1 6 12,1 10-46,-1-1 0,0 3-28,2-8 1,0 6-628,2-12 1,-1 7-1,0 3 1,-1 2-1,1-2 1,1-5 553,-1 1 1,1-4 0,1 0-1,-1 4-83,0-1 0,0 3 0,-1 2 0,1 1 0,0-1 0,0-1 52,1 2 0,0 0 1,1-1-1,0 0 0,-1 1-447,-1 3 0,1 1 0,-1 0 0,0 0 0,0 0 442,1 0 1,-1-1 0,1 0 0,-1 0 0,-1 2-13,0-5 0,0 0 0,0 1 0,-2 0 0,0 1 1,0 1-221,-1-2 1,-2 1-1,0 1 1,0 0 0,-1-1-1,1-2 1,1-3 218,0 0 0,1-3 1,0-2-1,0 1 0,-1 2 233,-2 3 1,0 4-1,-1 2 1,0-3 0,1-8-1,2-10-273,-6 0-515,1-5-1664,8-19 789,5-5 1950,0-6-2980,0-7-801,-2-10 3255,-1-7 1,2 12 0,-2 3 0</inkml:trace>
  <inkml:trace contextRef="#ctx0" brushRef="#br0" timeOffset="43052">21000 4836 15784,'30'-2'482,"3"1"-337,1 1 80,8-1-1864,-17-1 1,3 0 966,6-1 1,6 0 0,-1-1 598,-2 1 1,0 1 0,3-1 136,2 0 1,4 0-1,1 1 1,-1 0 47,-1 0 0,0 1 0,0 1 0,2-1-12,-4 1 1,1-1 0,0 1 0,2 0 0,0 0-27,-6 0 1,-1-1 0,0 1 0,3 0-1,4 1 1,6 1-97,-16-1 1,4 1-1,2 1 1,4 0 0,1 0-1,3 0 1,2 1-1,0 0 1,1 0 0,1 0-1,-1 0 1,0 0-1,-1 0 1,-2 0 0,-1 0-1,-2 0 1,-3-1 0,-3 0 27,12 1 0,-5 0 0,-2-1 0,-2 0 1,-1 1-1,0-1 0,3 1 0,2 0 1,4 1-7,-9-2 0,3 1 0,3 1 0,2-1 0,3 1 0,0 0 0,1 0 0,1 0 0,-1 0 0,-1 0 0,0 0 0,-3 0 0,-1 0 0,-3 0 0,-4 0 0,-3-1 0,-4 0-241,17 4 1,-8-1-1,-4 0 1,-2-1-1,1 1 238,7 1 0,-1-1 1,-1 0-1,-2 0 3,7 2 0,-3-1 0,-2-1-4,-7 0 0,-2-1 1,-2-1 332,6 0 0,-3-1-346,-10 0 0,-2-1 1422,9-2-1427,-18 1 2290,-6-2-5282,-28-1 4065,0-4-4328,-19-5 3062,3-7 1,14 7-1,3 0 1</inkml:trace>
  <inkml:trace contextRef="#ctx0" brushRef="#br0" timeOffset="44155">22454 2007 16075,'-21'20'347,"0"0"1,-1 1 0,0 0-180,1-2 0,-2-1-101,-2 2 0,0-1-39,-2 1 0,-1-1 0,2-2 0,1 0 11,2-2 0,1-1-27,-12 6-1009,9-5 537,13-9 180,8-8 196,18-17 0,9-6-17,3-5 104,-2 5 1,5-4 0,-4 6-4,5-2 6,-8 6 0,-2 5 475,-12 10 192,0 3-360,0 0-10,4 1 33,2 1 157,11 7-157,13 7-224,-8 2-44,5 6 4,-20-4 1,-2 4-101,-1-1 0,0 2-857,8 18 0,1 1 16,-8-15 1,-1-2-757,3 3 1,2-1 1624,16 3 0,-18-16 0,7 2 0</inkml:trace>
  <inkml:trace contextRef="#ctx0" brushRef="#br0" timeOffset="45215">25574 5155 9162,'-14'-26'269,"0"-1"0,-9-16 201,18 27-391,1 5-57,4-2-22,-1 4 68,1-4 10,0-2-3355,-3 6 3521,-2-4-166,-4 8 874,-9-2-649,3 2 1053,-23-6-1020,22 7 123,-13-3 2817,24 5-2285,0 1-879,4 0 1210,1 0-1177,5 0 57,7 6-12,12 3 34,12 9-118,-2-4 1,4 4 132,-2 4 0,1 4 1,-1-1-1611,1-2 1,-2 2 1470,-6-1 1,-1 2 0,-9-2-2301,-15 10 2357,-8 2 22,-8-6 0,-3 0-95,1-7 1,-2 0-801,-19 12 0,-5-3 716,12-15 0,0-3-6,-11 3 1,-1-3 157,10-8 0,0-2-186,3 0 1,-2-2-643,-10-2 0,2-3-2092,-2-6-509,-6-10 2763,40-3 0,5 8 0,0 3 0</inkml:trace>
  <inkml:trace contextRef="#ctx0" brushRef="#br0" timeOffset="46073">26686 4953 15952,'25'-21'662,"3"6"-550,-2 21 50,2 9 0,1 3-94,3 8-52,-4-5 1,-8 4 177,-28 6 0,-13 5 1,0-5-167,5-7 0,-4-1 8,-6 4 0,-6 4 1,-2-2-1,5-8-36,5-9 0,0-4-347,-11 4 0,11-8 347,30-16-23,18-13-145,-2 9 0,5 0-925,4-1 1,4-1 0,-1 0 844,7-3 1,0 0 239,-4 2 1,1 0-1,-2 2-1126,0-3 0,-2 2 1134,-5 1 0,0 1-692,2-3 1,-2 1 1688,9-8-347,-7 5-190,-22 11 1370,-8 7-1651,-2-1-22,-27 0 1,-8 3-158,7 3-8,-1 5 1,-7 3-1,8 3-4,4 16 6,6-2 1,3 1 2229,7 12-2314,6 2 1,3 1-96,2-16 0,2 1 1399,1 15 0,4-3-3253,13-2 2039,8-17 0,1-3 0,-7 1 0,0-10 0,0 0 0</inkml:trace>
  <inkml:trace contextRef="#ctx0" brushRef="#br0" timeOffset="46307">27339 5327 17633,'-12'36'545,"-1"0"0,-1-2 1,1-3-468,-11 10-366,6-12 1,-1 5 0,1-4-840,3-5 1,1 1 1054,-2 6 1,-3 4 0,6-8-1,4-8 1,2 2 0</inkml:trace>
  <inkml:trace contextRef="#ctx0" brushRef="#br0" timeOffset="51326">22165 1604 14451,'28'-7'380,"0"2"-256,-2 5 0,2 0-80,4 0-32,-4 0 32,-1 1 12,-5 4 23,-3 3 246,0 15-410,-12 2 1,-3 1 229,2 17-123,-8-12 1,-5-2 56,-9 4-68,-3-8 1,-1-2-12,-3 5-12,-9 8 1,21-25-527,4-5 101,3-3 224,2-2 12,2-3-2395,27-29 2612,-10 12 1,2-3-1140,7-6 0,0-2 1129,0 2 0,-1 0-98,-6 6 1,-1 0 91,0 2 0,1-1 129,10-7 0,-1 0 83,3-1 23,-8 9 1,-4 3 593,-11 11 1775,-2 1-2425,-6 4 1192,0 0-1348,-5 1-23,-3 6 67,-26 21-67,13-3 1638,2-4 0,2 1-1533,4 6-116,3 3-1,3 1-167,4 6 0,2 2 67,0-3-73,0-1 0,5-3-2616,15-15 716,-2-9 1429,13-13 1,0-3-1,-9 2 1,20-15 0</inkml:trace>
  <inkml:trace contextRef="#ctx0" brushRef="#br0" timeOffset="51900">22808 1844 12882,'34'-1'1524,"-8"2"-1155,-13 11 125,-7 2 301,-2 19-638,-3-10 22,-10 7 1,-3 0-124,2-7 56,-17 14-34,18-29-66,2-2-102,3-3 79,1-2-527,3-1 538,9 1 0,-1 0 56,9 0-56,-2 1-807,23 2 359,-11-2-348,18 2-56,-16-4-492,1 1-539,-3-1 1063,-3 0 1,-11 0 0,-5 0 0</inkml:trace>
  <inkml:trace contextRef="#ctx0" brushRef="#br0" timeOffset="69554">14053 12727 16355,'31'-6'337,"6"1"-326,8 5-949,-18 0 1,0 0 981,3 0 1,0 0-12,2 0 1,0 0-3,0 0 1,0 0 7,-1 0 0,3 0 22,2 0 1,5 0 0,2 0-1,-6 0-55,7 0 0,1 0-464,-6 0 0,7 0 1,3 0-1,-3 0 1,-7 0 462,4 0 1,-1 0 5,1 0 0,2 0 1,1 0 10,-5-1 0,-1 1 1,-1 0-18,8 0 1,3-1-356,-12 0 1,5 1 0,2-1 0,-1 0-1,-6 0 357,-1 0 1,-3 1 0,1-1 46,4 0 0,4 0 0,-1 0 1,-6 0-27,2 0 0,-3 0-548,-1 0 0,0 1 548,-1-2 0,-1 1 703,-2 0 1,0 0-687,11-1 0,0 0-45,-11 1 0,1-1 11,8 1 0,-1-1 166,-12 1 0,-1-1-109,24 0 10,-3-2 90,-8 2-34,-5-1-44,-4 1 22,-11 2-11,-4-1-12,-10 1 2337,-1 0-2393,-1 0 34,1 0-67,1 0 3276,-1 0-3148,0 0-49,1 0-79,-2 0-56,2 0 56,-2 0 22,1 0 0,-1 0-10,0 0-12,-1 0 201,1 0-190,-1 0-22,1 0 22,-1 0 1,1 0-775,0 0 69,-1 0 425,1 0-3008,-1 0 2457,-5-1 1,3 1 0,-5-1 0</inkml:trace>
  <inkml:trace contextRef="#ctx0" brushRef="#br0" timeOffset="79333">3528 15237 15000,'42'-2'291,"2"-2"-212,-3-1-696,5-3 684,-21 3 1,0 0-35,0 0 1,3 0 144,5-1 1,4 0 0,-1 0-95,8 0 0,2 0-273,-7 2 0,4 0 0,0 0 0,-4 1 183,9-1 1,-1 1 27,0 0 0,4 0 1,-5-1-7,-8 0 1,-1 0-6,6-3 0,4 0 1,-3 1-1,-3-1 0,-1 0 0,-5 1 0,2-1 1,-2 1-1,2-1 0,0 1 67,-4 1 1,1-1 0,1 1-97,0-1 0,0 0 0,0 1 18,-1 0 0,0 0 0,3 0 30,7-2 1,5-1 0,0 1 0,-6 0-663,2 1 1,-2-1 645,-6 1 0,5 0 0,-1-1 0,-7 1 390,-2 1 0,-3 0-354,10-3 1,0 1-1189,-1 0 0,0 1 1183,-2-1 0,-1 2-34,-4 0 0,-4 1 214,6 0-202,-2 1 1065,-4 1-1055,0 1 1,0 0-23,9 0-11,-8 0 0,2-1 50,-2 1 1,2-1-10,7-2 0,5 0 0,-2 0-247,4 0 1,-1 0 220,-1 0 0,2 0 0,-5 1 1289,-10 1 1,-1 1-1302,5 0 1,2 0 0,-1 1 1,-3-1 1,0 1-250,17-1 0,-2 1 266,-2 0 4,-5 0 0,7 0 1,-3 0 17,-6 0 1,0 0-593,8 0 0,4 0 0,-5 0 587,-12 0 0,-3 0 23,0 0 0,0 0-235,8 1 0,2 1 201,-3 0 0,0 2 11,0 0 1,-1 0-40,-5 0 0,-2 1-13,13 3 25,-1-2-1,3 1-11,1-1-12,4 0 1,3 0 22,-19-2 1,0 0 128,1 0 0,3-1 0,-3 1-135,4 0 1,0 0-21,2 0 0,4 0 0,-3 0 500,5-1 1,-1 1-468,-4-1 1,1 0 0,-5 0 532,-9-1 1,-2 0-552,17 1 0,1 0-196,-16-1 1,-1 1 201,14 0 0,-2 0-6,-1-1 16,-2 1 1,1-2 6,11 1-40,-10-1 0,-1 0 84,7-1-1338,-11 0 1,1 0 1309,9 0 0,1 0-45,-8 0 1,-1 0-24,2 0 1,-2 0 28,-4 0 28,-1 0 0,1 0 84,12 1-112,-10-1 0,3 0-932,0 1 0,-2-1 1010,6 0-802,-10 1 0,-3-1 814,-9 0 1571,-1 0-1460,1 0-145,-2 0 51,1 0-40,-2 0 2303,10 0-2336,-11 0 3242,8 0-3093,-10 0-183,0 0 90,17 0-57,-8 0-22,13 0 34,-12 0-3322,8 0 3207,-7 0 70,5 0 11,-10 0 45,6 0-78,-1 0 22,2 0 67,-4 0 23,-4 0 89,25 0-134,-15 0 3231,15 0-3194,-28 0-3359,-5 0 3151,-6 0-1286,-1 0 0,-4 2-1098,-11 2-767,-12 3 2791,-18 0 0,18-2 0,0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A982-CFA6-3543-9D70-31FA996BBD1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F8840B2-F1FB-DF43-97D6-99B1BDC0D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E16382F-0ECA-6B48-A006-C0999E467B51}"/>
              </a:ext>
            </a:extLst>
          </p:cNvPr>
          <p:cNvSpPr>
            <a:spLocks noGrp="1"/>
          </p:cNvSpPr>
          <p:nvPr>
            <p:ph type="dt" sz="half" idx="10"/>
          </p:nvPr>
        </p:nvSpPr>
        <p:spPr/>
        <p:txBody>
          <a:bodyPr/>
          <a:lstStyle/>
          <a:p>
            <a:fld id="{EFFE6C9A-71DE-234B-AE5E-B5EB01C8C6A1}" type="datetimeFigureOut">
              <a:rPr lang="en-US" smtClean="0"/>
              <a:t>10/31/2023</a:t>
            </a:fld>
            <a:endParaRPr lang="en-US"/>
          </a:p>
        </p:txBody>
      </p:sp>
      <p:sp>
        <p:nvSpPr>
          <p:cNvPr id="5" name="Footer Placeholder 4">
            <a:extLst>
              <a:ext uri="{FF2B5EF4-FFF2-40B4-BE49-F238E27FC236}">
                <a16:creationId xmlns:a16="http://schemas.microsoft.com/office/drawing/2014/main" id="{BE010A42-AEBE-7741-BC54-9194191E8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ECF45-F02D-114E-94F5-28CB1C6BC6D5}"/>
              </a:ext>
            </a:extLst>
          </p:cNvPr>
          <p:cNvSpPr>
            <a:spLocks noGrp="1"/>
          </p:cNvSpPr>
          <p:nvPr>
            <p:ph type="sldNum" sz="quarter" idx="12"/>
          </p:nvPr>
        </p:nvSpPr>
        <p:spPr/>
        <p:txBody>
          <a:bodyPr/>
          <a:lstStyle/>
          <a:p>
            <a:fld id="{2918A472-3C5B-944A-B706-0FBCCB9EBFDF}" type="slidenum">
              <a:rPr lang="en-US" smtClean="0"/>
              <a:t>‹#›</a:t>
            </a:fld>
            <a:endParaRPr lang="en-US"/>
          </a:p>
        </p:txBody>
      </p:sp>
    </p:spTree>
    <p:extLst>
      <p:ext uri="{BB962C8B-B14F-4D97-AF65-F5344CB8AC3E}">
        <p14:creationId xmlns:p14="http://schemas.microsoft.com/office/powerpoint/2010/main" val="181183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F5F3-B7BF-FC4D-A46B-075B356263F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B6D2EA0-10FD-D045-84B8-2FA63D3BB3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4EED49-D991-E543-8B96-6CC67AAA2369}"/>
              </a:ext>
            </a:extLst>
          </p:cNvPr>
          <p:cNvSpPr>
            <a:spLocks noGrp="1"/>
          </p:cNvSpPr>
          <p:nvPr>
            <p:ph type="dt" sz="half" idx="10"/>
          </p:nvPr>
        </p:nvSpPr>
        <p:spPr/>
        <p:txBody>
          <a:bodyPr/>
          <a:lstStyle/>
          <a:p>
            <a:fld id="{EFFE6C9A-71DE-234B-AE5E-B5EB01C8C6A1}" type="datetimeFigureOut">
              <a:rPr lang="en-US" smtClean="0"/>
              <a:t>10/31/2023</a:t>
            </a:fld>
            <a:endParaRPr lang="en-US"/>
          </a:p>
        </p:txBody>
      </p:sp>
      <p:sp>
        <p:nvSpPr>
          <p:cNvPr id="5" name="Footer Placeholder 4">
            <a:extLst>
              <a:ext uri="{FF2B5EF4-FFF2-40B4-BE49-F238E27FC236}">
                <a16:creationId xmlns:a16="http://schemas.microsoft.com/office/drawing/2014/main" id="{30A5A554-1A6C-D942-B3F6-A4EF92522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C7FD3-40C0-9343-A668-289B5DA8557C}"/>
              </a:ext>
            </a:extLst>
          </p:cNvPr>
          <p:cNvSpPr>
            <a:spLocks noGrp="1"/>
          </p:cNvSpPr>
          <p:nvPr>
            <p:ph type="sldNum" sz="quarter" idx="12"/>
          </p:nvPr>
        </p:nvSpPr>
        <p:spPr/>
        <p:txBody>
          <a:bodyPr/>
          <a:lstStyle/>
          <a:p>
            <a:fld id="{2918A472-3C5B-944A-B706-0FBCCB9EBFDF}" type="slidenum">
              <a:rPr lang="en-US" smtClean="0"/>
              <a:t>‹#›</a:t>
            </a:fld>
            <a:endParaRPr lang="en-US"/>
          </a:p>
        </p:txBody>
      </p:sp>
    </p:spTree>
    <p:extLst>
      <p:ext uri="{BB962C8B-B14F-4D97-AF65-F5344CB8AC3E}">
        <p14:creationId xmlns:p14="http://schemas.microsoft.com/office/powerpoint/2010/main" val="117400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73FD59-FDBD-5C41-80DB-502DC20052D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489C3C6-30EB-F044-B89D-112C323DD06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598A34-0C6B-FE44-94ED-059ADDF4E242}"/>
              </a:ext>
            </a:extLst>
          </p:cNvPr>
          <p:cNvSpPr>
            <a:spLocks noGrp="1"/>
          </p:cNvSpPr>
          <p:nvPr>
            <p:ph type="dt" sz="half" idx="10"/>
          </p:nvPr>
        </p:nvSpPr>
        <p:spPr/>
        <p:txBody>
          <a:bodyPr/>
          <a:lstStyle/>
          <a:p>
            <a:fld id="{EFFE6C9A-71DE-234B-AE5E-B5EB01C8C6A1}" type="datetimeFigureOut">
              <a:rPr lang="en-US" smtClean="0"/>
              <a:t>10/31/2023</a:t>
            </a:fld>
            <a:endParaRPr lang="en-US"/>
          </a:p>
        </p:txBody>
      </p:sp>
      <p:sp>
        <p:nvSpPr>
          <p:cNvPr id="5" name="Footer Placeholder 4">
            <a:extLst>
              <a:ext uri="{FF2B5EF4-FFF2-40B4-BE49-F238E27FC236}">
                <a16:creationId xmlns:a16="http://schemas.microsoft.com/office/drawing/2014/main" id="{E139D1E1-B661-2C4E-8385-A77042928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12F9F8-5ACE-0A47-9396-541859CF582E}"/>
              </a:ext>
            </a:extLst>
          </p:cNvPr>
          <p:cNvSpPr>
            <a:spLocks noGrp="1"/>
          </p:cNvSpPr>
          <p:nvPr>
            <p:ph type="sldNum" sz="quarter" idx="12"/>
          </p:nvPr>
        </p:nvSpPr>
        <p:spPr/>
        <p:txBody>
          <a:bodyPr/>
          <a:lstStyle/>
          <a:p>
            <a:fld id="{2918A472-3C5B-944A-B706-0FBCCB9EBFDF}" type="slidenum">
              <a:rPr lang="en-US" smtClean="0"/>
              <a:t>‹#›</a:t>
            </a:fld>
            <a:endParaRPr lang="en-US"/>
          </a:p>
        </p:txBody>
      </p:sp>
    </p:spTree>
    <p:extLst>
      <p:ext uri="{BB962C8B-B14F-4D97-AF65-F5344CB8AC3E}">
        <p14:creationId xmlns:p14="http://schemas.microsoft.com/office/powerpoint/2010/main" val="163664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B44B-49F4-2149-8455-BDC0E2653D6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DEF4DD3-FB4C-D64C-BA31-1BC1147D8BD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4794B89-0298-604A-9FB9-C229D5F5CEDB}"/>
              </a:ext>
            </a:extLst>
          </p:cNvPr>
          <p:cNvSpPr>
            <a:spLocks noGrp="1"/>
          </p:cNvSpPr>
          <p:nvPr>
            <p:ph type="dt" sz="half" idx="10"/>
          </p:nvPr>
        </p:nvSpPr>
        <p:spPr/>
        <p:txBody>
          <a:bodyPr/>
          <a:lstStyle/>
          <a:p>
            <a:fld id="{EFFE6C9A-71DE-234B-AE5E-B5EB01C8C6A1}" type="datetimeFigureOut">
              <a:rPr lang="en-US" smtClean="0"/>
              <a:t>10/31/2023</a:t>
            </a:fld>
            <a:endParaRPr lang="en-US"/>
          </a:p>
        </p:txBody>
      </p:sp>
      <p:sp>
        <p:nvSpPr>
          <p:cNvPr id="5" name="Footer Placeholder 4">
            <a:extLst>
              <a:ext uri="{FF2B5EF4-FFF2-40B4-BE49-F238E27FC236}">
                <a16:creationId xmlns:a16="http://schemas.microsoft.com/office/drawing/2014/main" id="{65B6CE42-4C5C-B443-B036-E67C291F0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47309-B8E2-6940-9C29-777048D20149}"/>
              </a:ext>
            </a:extLst>
          </p:cNvPr>
          <p:cNvSpPr>
            <a:spLocks noGrp="1"/>
          </p:cNvSpPr>
          <p:nvPr>
            <p:ph type="sldNum" sz="quarter" idx="12"/>
          </p:nvPr>
        </p:nvSpPr>
        <p:spPr/>
        <p:txBody>
          <a:bodyPr/>
          <a:lstStyle/>
          <a:p>
            <a:fld id="{2918A472-3C5B-944A-B706-0FBCCB9EBFDF}" type="slidenum">
              <a:rPr lang="en-US" smtClean="0"/>
              <a:t>‹#›</a:t>
            </a:fld>
            <a:endParaRPr lang="en-US"/>
          </a:p>
        </p:txBody>
      </p:sp>
    </p:spTree>
    <p:extLst>
      <p:ext uri="{BB962C8B-B14F-4D97-AF65-F5344CB8AC3E}">
        <p14:creationId xmlns:p14="http://schemas.microsoft.com/office/powerpoint/2010/main" val="941775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5C01-B76F-344E-8FAF-0AEB36D8FB7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A39EF82-378A-684F-ABB2-0C50E93BD5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CB6E420-C5E5-1645-9955-330F77140775}"/>
              </a:ext>
            </a:extLst>
          </p:cNvPr>
          <p:cNvSpPr>
            <a:spLocks noGrp="1"/>
          </p:cNvSpPr>
          <p:nvPr>
            <p:ph type="dt" sz="half" idx="10"/>
          </p:nvPr>
        </p:nvSpPr>
        <p:spPr/>
        <p:txBody>
          <a:bodyPr/>
          <a:lstStyle/>
          <a:p>
            <a:fld id="{EFFE6C9A-71DE-234B-AE5E-B5EB01C8C6A1}" type="datetimeFigureOut">
              <a:rPr lang="en-US" smtClean="0"/>
              <a:t>10/31/2023</a:t>
            </a:fld>
            <a:endParaRPr lang="en-US"/>
          </a:p>
        </p:txBody>
      </p:sp>
      <p:sp>
        <p:nvSpPr>
          <p:cNvPr id="5" name="Footer Placeholder 4">
            <a:extLst>
              <a:ext uri="{FF2B5EF4-FFF2-40B4-BE49-F238E27FC236}">
                <a16:creationId xmlns:a16="http://schemas.microsoft.com/office/drawing/2014/main" id="{13E2E818-B251-0546-8F1A-23CFFF4DB1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EA1811-CE55-DA48-ACAC-4A1D8947F69D}"/>
              </a:ext>
            </a:extLst>
          </p:cNvPr>
          <p:cNvSpPr>
            <a:spLocks noGrp="1"/>
          </p:cNvSpPr>
          <p:nvPr>
            <p:ph type="sldNum" sz="quarter" idx="12"/>
          </p:nvPr>
        </p:nvSpPr>
        <p:spPr/>
        <p:txBody>
          <a:bodyPr/>
          <a:lstStyle/>
          <a:p>
            <a:fld id="{2918A472-3C5B-944A-B706-0FBCCB9EBFDF}" type="slidenum">
              <a:rPr lang="en-US" smtClean="0"/>
              <a:t>‹#›</a:t>
            </a:fld>
            <a:endParaRPr lang="en-US"/>
          </a:p>
        </p:txBody>
      </p:sp>
    </p:spTree>
    <p:extLst>
      <p:ext uri="{BB962C8B-B14F-4D97-AF65-F5344CB8AC3E}">
        <p14:creationId xmlns:p14="http://schemas.microsoft.com/office/powerpoint/2010/main" val="1308534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6DAF-2D73-3945-A85F-A4AD16407B3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7ECE3BE-E63F-8649-B710-6C941B55FEB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39B9221-DF87-3E44-A915-125C9E1ABE1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0DD1A45-BC6D-004B-8254-AFAD1DD3383D}"/>
              </a:ext>
            </a:extLst>
          </p:cNvPr>
          <p:cNvSpPr>
            <a:spLocks noGrp="1"/>
          </p:cNvSpPr>
          <p:nvPr>
            <p:ph type="dt" sz="half" idx="10"/>
          </p:nvPr>
        </p:nvSpPr>
        <p:spPr/>
        <p:txBody>
          <a:bodyPr/>
          <a:lstStyle/>
          <a:p>
            <a:fld id="{EFFE6C9A-71DE-234B-AE5E-B5EB01C8C6A1}" type="datetimeFigureOut">
              <a:rPr lang="en-US" smtClean="0"/>
              <a:t>10/31/2023</a:t>
            </a:fld>
            <a:endParaRPr lang="en-US"/>
          </a:p>
        </p:txBody>
      </p:sp>
      <p:sp>
        <p:nvSpPr>
          <p:cNvPr id="6" name="Footer Placeholder 5">
            <a:extLst>
              <a:ext uri="{FF2B5EF4-FFF2-40B4-BE49-F238E27FC236}">
                <a16:creationId xmlns:a16="http://schemas.microsoft.com/office/drawing/2014/main" id="{43A4CD76-BF81-D647-B104-5CE9B39ED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24875B-BABF-AA41-80B4-729CDAB3F80A}"/>
              </a:ext>
            </a:extLst>
          </p:cNvPr>
          <p:cNvSpPr>
            <a:spLocks noGrp="1"/>
          </p:cNvSpPr>
          <p:nvPr>
            <p:ph type="sldNum" sz="quarter" idx="12"/>
          </p:nvPr>
        </p:nvSpPr>
        <p:spPr/>
        <p:txBody>
          <a:bodyPr/>
          <a:lstStyle/>
          <a:p>
            <a:fld id="{2918A472-3C5B-944A-B706-0FBCCB9EBFDF}" type="slidenum">
              <a:rPr lang="en-US" smtClean="0"/>
              <a:t>‹#›</a:t>
            </a:fld>
            <a:endParaRPr lang="en-US"/>
          </a:p>
        </p:txBody>
      </p:sp>
    </p:spTree>
    <p:extLst>
      <p:ext uri="{BB962C8B-B14F-4D97-AF65-F5344CB8AC3E}">
        <p14:creationId xmlns:p14="http://schemas.microsoft.com/office/powerpoint/2010/main" val="89710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B7B9-D5FC-404E-880C-8EBC07A9661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D3E72D1-6187-5C4C-93E2-77DF6972F1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4A3B7CC-16B0-D04F-B06B-4BA3336F7A7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606D9C1-12DD-2941-A61F-CCEBB3CF5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6E0C721-3DDA-2C4A-A787-BDDDA6E43C1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E7B4CB8-AE42-6441-AE9F-0D5AA1E5DFB4}"/>
              </a:ext>
            </a:extLst>
          </p:cNvPr>
          <p:cNvSpPr>
            <a:spLocks noGrp="1"/>
          </p:cNvSpPr>
          <p:nvPr>
            <p:ph type="dt" sz="half" idx="10"/>
          </p:nvPr>
        </p:nvSpPr>
        <p:spPr/>
        <p:txBody>
          <a:bodyPr/>
          <a:lstStyle/>
          <a:p>
            <a:fld id="{EFFE6C9A-71DE-234B-AE5E-B5EB01C8C6A1}" type="datetimeFigureOut">
              <a:rPr lang="en-US" smtClean="0"/>
              <a:t>10/31/2023</a:t>
            </a:fld>
            <a:endParaRPr lang="en-US"/>
          </a:p>
        </p:txBody>
      </p:sp>
      <p:sp>
        <p:nvSpPr>
          <p:cNvPr id="8" name="Footer Placeholder 7">
            <a:extLst>
              <a:ext uri="{FF2B5EF4-FFF2-40B4-BE49-F238E27FC236}">
                <a16:creationId xmlns:a16="http://schemas.microsoft.com/office/drawing/2014/main" id="{D43AA5F9-DA54-6945-BD0D-858F11538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63F6D2-09ED-B84A-8032-E0B8614E5372}"/>
              </a:ext>
            </a:extLst>
          </p:cNvPr>
          <p:cNvSpPr>
            <a:spLocks noGrp="1"/>
          </p:cNvSpPr>
          <p:nvPr>
            <p:ph type="sldNum" sz="quarter" idx="12"/>
          </p:nvPr>
        </p:nvSpPr>
        <p:spPr/>
        <p:txBody>
          <a:bodyPr/>
          <a:lstStyle/>
          <a:p>
            <a:fld id="{2918A472-3C5B-944A-B706-0FBCCB9EBFDF}" type="slidenum">
              <a:rPr lang="en-US" smtClean="0"/>
              <a:t>‹#›</a:t>
            </a:fld>
            <a:endParaRPr lang="en-US"/>
          </a:p>
        </p:txBody>
      </p:sp>
    </p:spTree>
    <p:extLst>
      <p:ext uri="{BB962C8B-B14F-4D97-AF65-F5344CB8AC3E}">
        <p14:creationId xmlns:p14="http://schemas.microsoft.com/office/powerpoint/2010/main" val="1314925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53B6-AE19-8142-ABAC-B24970129DE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2DD4DB5-243C-094C-8CF3-FAE88C70BD77}"/>
              </a:ext>
            </a:extLst>
          </p:cNvPr>
          <p:cNvSpPr>
            <a:spLocks noGrp="1"/>
          </p:cNvSpPr>
          <p:nvPr>
            <p:ph type="dt" sz="half" idx="10"/>
          </p:nvPr>
        </p:nvSpPr>
        <p:spPr/>
        <p:txBody>
          <a:bodyPr/>
          <a:lstStyle/>
          <a:p>
            <a:fld id="{EFFE6C9A-71DE-234B-AE5E-B5EB01C8C6A1}" type="datetimeFigureOut">
              <a:rPr lang="en-US" smtClean="0"/>
              <a:t>10/31/2023</a:t>
            </a:fld>
            <a:endParaRPr lang="en-US"/>
          </a:p>
        </p:txBody>
      </p:sp>
      <p:sp>
        <p:nvSpPr>
          <p:cNvPr id="4" name="Footer Placeholder 3">
            <a:extLst>
              <a:ext uri="{FF2B5EF4-FFF2-40B4-BE49-F238E27FC236}">
                <a16:creationId xmlns:a16="http://schemas.microsoft.com/office/drawing/2014/main" id="{5904F511-AF4B-DC4B-9B4B-8B981B9B5D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EDB718-07C9-CD4C-9B29-C6412006C4D7}"/>
              </a:ext>
            </a:extLst>
          </p:cNvPr>
          <p:cNvSpPr>
            <a:spLocks noGrp="1"/>
          </p:cNvSpPr>
          <p:nvPr>
            <p:ph type="sldNum" sz="quarter" idx="12"/>
          </p:nvPr>
        </p:nvSpPr>
        <p:spPr/>
        <p:txBody>
          <a:bodyPr/>
          <a:lstStyle/>
          <a:p>
            <a:fld id="{2918A472-3C5B-944A-B706-0FBCCB9EBFDF}" type="slidenum">
              <a:rPr lang="en-US" smtClean="0"/>
              <a:t>‹#›</a:t>
            </a:fld>
            <a:endParaRPr lang="en-US"/>
          </a:p>
        </p:txBody>
      </p:sp>
    </p:spTree>
    <p:extLst>
      <p:ext uri="{BB962C8B-B14F-4D97-AF65-F5344CB8AC3E}">
        <p14:creationId xmlns:p14="http://schemas.microsoft.com/office/powerpoint/2010/main" val="18531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88E468-D657-2C43-8585-719F407B03DC}"/>
              </a:ext>
            </a:extLst>
          </p:cNvPr>
          <p:cNvSpPr>
            <a:spLocks noGrp="1"/>
          </p:cNvSpPr>
          <p:nvPr>
            <p:ph type="dt" sz="half" idx="10"/>
          </p:nvPr>
        </p:nvSpPr>
        <p:spPr/>
        <p:txBody>
          <a:bodyPr/>
          <a:lstStyle/>
          <a:p>
            <a:fld id="{EFFE6C9A-71DE-234B-AE5E-B5EB01C8C6A1}" type="datetimeFigureOut">
              <a:rPr lang="en-US" smtClean="0"/>
              <a:t>10/31/2023</a:t>
            </a:fld>
            <a:endParaRPr lang="en-US"/>
          </a:p>
        </p:txBody>
      </p:sp>
      <p:sp>
        <p:nvSpPr>
          <p:cNvPr id="3" name="Footer Placeholder 2">
            <a:extLst>
              <a:ext uri="{FF2B5EF4-FFF2-40B4-BE49-F238E27FC236}">
                <a16:creationId xmlns:a16="http://schemas.microsoft.com/office/drawing/2014/main" id="{3682D255-8921-A84C-BBEB-DB1D54660A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1B5A54-978B-F742-9F94-9C8C41712BBE}"/>
              </a:ext>
            </a:extLst>
          </p:cNvPr>
          <p:cNvSpPr>
            <a:spLocks noGrp="1"/>
          </p:cNvSpPr>
          <p:nvPr>
            <p:ph type="sldNum" sz="quarter" idx="12"/>
          </p:nvPr>
        </p:nvSpPr>
        <p:spPr/>
        <p:txBody>
          <a:bodyPr/>
          <a:lstStyle/>
          <a:p>
            <a:fld id="{2918A472-3C5B-944A-B706-0FBCCB9EBFDF}" type="slidenum">
              <a:rPr lang="en-US" smtClean="0"/>
              <a:t>‹#›</a:t>
            </a:fld>
            <a:endParaRPr lang="en-US"/>
          </a:p>
        </p:txBody>
      </p:sp>
    </p:spTree>
    <p:extLst>
      <p:ext uri="{BB962C8B-B14F-4D97-AF65-F5344CB8AC3E}">
        <p14:creationId xmlns:p14="http://schemas.microsoft.com/office/powerpoint/2010/main" val="373161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D2E9-42A0-CC4B-810E-259FF7C58F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8E8D8FD-2411-1E4C-AD94-99440BF07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1F1C2E1-5487-6D45-80C8-04AB83909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BC710B4-FCDB-D147-B5C8-7BC801A780BA}"/>
              </a:ext>
            </a:extLst>
          </p:cNvPr>
          <p:cNvSpPr>
            <a:spLocks noGrp="1"/>
          </p:cNvSpPr>
          <p:nvPr>
            <p:ph type="dt" sz="half" idx="10"/>
          </p:nvPr>
        </p:nvSpPr>
        <p:spPr/>
        <p:txBody>
          <a:bodyPr/>
          <a:lstStyle/>
          <a:p>
            <a:fld id="{EFFE6C9A-71DE-234B-AE5E-B5EB01C8C6A1}" type="datetimeFigureOut">
              <a:rPr lang="en-US" smtClean="0"/>
              <a:t>10/31/2023</a:t>
            </a:fld>
            <a:endParaRPr lang="en-US"/>
          </a:p>
        </p:txBody>
      </p:sp>
      <p:sp>
        <p:nvSpPr>
          <p:cNvPr id="6" name="Footer Placeholder 5">
            <a:extLst>
              <a:ext uri="{FF2B5EF4-FFF2-40B4-BE49-F238E27FC236}">
                <a16:creationId xmlns:a16="http://schemas.microsoft.com/office/drawing/2014/main" id="{549F9750-2109-2849-86C0-B165CFDE4F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10FF63-85AD-074B-97E0-B1B306833BD8}"/>
              </a:ext>
            </a:extLst>
          </p:cNvPr>
          <p:cNvSpPr>
            <a:spLocks noGrp="1"/>
          </p:cNvSpPr>
          <p:nvPr>
            <p:ph type="sldNum" sz="quarter" idx="12"/>
          </p:nvPr>
        </p:nvSpPr>
        <p:spPr/>
        <p:txBody>
          <a:bodyPr/>
          <a:lstStyle/>
          <a:p>
            <a:fld id="{2918A472-3C5B-944A-B706-0FBCCB9EBFDF}" type="slidenum">
              <a:rPr lang="en-US" smtClean="0"/>
              <a:t>‹#›</a:t>
            </a:fld>
            <a:endParaRPr lang="en-US"/>
          </a:p>
        </p:txBody>
      </p:sp>
    </p:spTree>
    <p:extLst>
      <p:ext uri="{BB962C8B-B14F-4D97-AF65-F5344CB8AC3E}">
        <p14:creationId xmlns:p14="http://schemas.microsoft.com/office/powerpoint/2010/main" val="27050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26AC-4A88-904B-93DA-39DED6DEB2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383D8CA-5CC2-974D-8742-F635846027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7FDC61-77D0-E042-8AFD-E33C954B2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D3BC331-161B-6141-9FEF-23A7E1A42C0D}"/>
              </a:ext>
            </a:extLst>
          </p:cNvPr>
          <p:cNvSpPr>
            <a:spLocks noGrp="1"/>
          </p:cNvSpPr>
          <p:nvPr>
            <p:ph type="dt" sz="half" idx="10"/>
          </p:nvPr>
        </p:nvSpPr>
        <p:spPr/>
        <p:txBody>
          <a:bodyPr/>
          <a:lstStyle/>
          <a:p>
            <a:fld id="{EFFE6C9A-71DE-234B-AE5E-B5EB01C8C6A1}" type="datetimeFigureOut">
              <a:rPr lang="en-US" smtClean="0"/>
              <a:t>10/31/2023</a:t>
            </a:fld>
            <a:endParaRPr lang="en-US"/>
          </a:p>
        </p:txBody>
      </p:sp>
      <p:sp>
        <p:nvSpPr>
          <p:cNvPr id="6" name="Footer Placeholder 5">
            <a:extLst>
              <a:ext uri="{FF2B5EF4-FFF2-40B4-BE49-F238E27FC236}">
                <a16:creationId xmlns:a16="http://schemas.microsoft.com/office/drawing/2014/main" id="{DD6E6BDB-9C52-6340-9643-8CA3CC3682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7C891-98DD-6246-82E3-651428A0C6E8}"/>
              </a:ext>
            </a:extLst>
          </p:cNvPr>
          <p:cNvSpPr>
            <a:spLocks noGrp="1"/>
          </p:cNvSpPr>
          <p:nvPr>
            <p:ph type="sldNum" sz="quarter" idx="12"/>
          </p:nvPr>
        </p:nvSpPr>
        <p:spPr/>
        <p:txBody>
          <a:bodyPr/>
          <a:lstStyle/>
          <a:p>
            <a:fld id="{2918A472-3C5B-944A-B706-0FBCCB9EBFDF}" type="slidenum">
              <a:rPr lang="en-US" smtClean="0"/>
              <a:t>‹#›</a:t>
            </a:fld>
            <a:endParaRPr lang="en-US"/>
          </a:p>
        </p:txBody>
      </p:sp>
    </p:spTree>
    <p:extLst>
      <p:ext uri="{BB962C8B-B14F-4D97-AF65-F5344CB8AC3E}">
        <p14:creationId xmlns:p14="http://schemas.microsoft.com/office/powerpoint/2010/main" val="190044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F49C78-5E5E-B540-BC46-47A7870190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B70950D-F984-994B-8230-ADEABE837E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E453A0-5427-2341-989B-0982BB40F3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E6C9A-71DE-234B-AE5E-B5EB01C8C6A1}" type="datetimeFigureOut">
              <a:rPr lang="en-US" smtClean="0"/>
              <a:t>10/31/2023</a:t>
            </a:fld>
            <a:endParaRPr lang="en-US"/>
          </a:p>
        </p:txBody>
      </p:sp>
      <p:sp>
        <p:nvSpPr>
          <p:cNvPr id="5" name="Footer Placeholder 4">
            <a:extLst>
              <a:ext uri="{FF2B5EF4-FFF2-40B4-BE49-F238E27FC236}">
                <a16:creationId xmlns:a16="http://schemas.microsoft.com/office/drawing/2014/main" id="{A8483A34-7060-E741-93CE-2ED2826BA5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127CF7-889B-A245-92DD-8C1DC4660B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8A472-3C5B-944A-B706-0FBCCB9EBFDF}" type="slidenum">
              <a:rPr lang="en-US" smtClean="0"/>
              <a:t>‹#›</a:t>
            </a:fld>
            <a:endParaRPr lang="en-US"/>
          </a:p>
        </p:txBody>
      </p:sp>
    </p:spTree>
    <p:extLst>
      <p:ext uri="{BB962C8B-B14F-4D97-AF65-F5344CB8AC3E}">
        <p14:creationId xmlns:p14="http://schemas.microsoft.com/office/powerpoint/2010/main" val="3140243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Layout" Target="../diagrams/layout3.xml"/><Relationship Id="rId7" Type="http://schemas.openxmlformats.org/officeDocument/2006/relationships/customXml" Target="../ink/ink10.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40.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80.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3.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Layout" Target="../diagrams/layout1.xml"/><Relationship Id="rId7" Type="http://schemas.openxmlformats.org/officeDocument/2006/relationships/customXml" Target="../ink/ink6.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2.xml"/><Relationship Id="rId7" Type="http://schemas.openxmlformats.org/officeDocument/2006/relationships/customXml" Target="../ink/ink8.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5">
            <a:extLst>
              <a:ext uri="{FF2B5EF4-FFF2-40B4-BE49-F238E27FC236}">
                <a16:creationId xmlns:a16="http://schemas.microsoft.com/office/drawing/2014/main" id="{6234BCC6-39B9-47D9-8BF8-C665401A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0CA22FB-C3A9-8248-A563-393E915F8A25}"/>
              </a:ext>
            </a:extLst>
          </p:cNvPr>
          <p:cNvPicPr>
            <a:picLocks noChangeAspect="1"/>
          </p:cNvPicPr>
          <p:nvPr/>
        </p:nvPicPr>
        <p:blipFill rotWithShape="1">
          <a:blip r:embed="rId2"/>
          <a:srcRect r="1" b="15689"/>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5" name="Picture 4">
            <a:extLst>
              <a:ext uri="{FF2B5EF4-FFF2-40B4-BE49-F238E27FC236}">
                <a16:creationId xmlns:a16="http://schemas.microsoft.com/office/drawing/2014/main" id="{F8E01841-992C-4947-B329-5654BA16E59B}"/>
              </a:ext>
            </a:extLst>
          </p:cNvPr>
          <p:cNvPicPr>
            <a:picLocks noChangeAspect="1"/>
          </p:cNvPicPr>
          <p:nvPr/>
        </p:nvPicPr>
        <p:blipFill rotWithShape="1">
          <a:blip r:embed="rId3"/>
          <a:srcRect l="15027" r="24011" b="-1"/>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25" name="Freeform: Shape 17">
            <a:extLst>
              <a:ext uri="{FF2B5EF4-FFF2-40B4-BE49-F238E27FC236}">
                <a16:creationId xmlns:a16="http://schemas.microsoft.com/office/drawing/2014/main" id="{72A9CE9D-DAC3-40AF-B504-78A64A909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9">
            <a:extLst>
              <a:ext uri="{FF2B5EF4-FFF2-40B4-BE49-F238E27FC236}">
                <a16:creationId xmlns:a16="http://schemas.microsoft.com/office/drawing/2014/main" id="{506D7452-6CDE-4381-86CE-07B245938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F45520-C2AD-594C-A3CC-5BA2F4CE22F2}"/>
              </a:ext>
            </a:extLst>
          </p:cNvPr>
          <p:cNvSpPr>
            <a:spLocks noGrp="1"/>
          </p:cNvSpPr>
          <p:nvPr>
            <p:ph type="ctrTitle"/>
          </p:nvPr>
        </p:nvSpPr>
        <p:spPr>
          <a:xfrm>
            <a:off x="438912" y="1524659"/>
            <a:ext cx="5019074" cy="2774088"/>
          </a:xfrm>
        </p:spPr>
        <p:txBody>
          <a:bodyPr>
            <a:normAutofit/>
          </a:bodyPr>
          <a:lstStyle/>
          <a:p>
            <a:pPr algn="l"/>
            <a:r>
              <a:rPr lang="en-US" sz="5400"/>
              <a:t>Machine Learning</a:t>
            </a:r>
          </a:p>
        </p:txBody>
      </p:sp>
      <p:sp>
        <p:nvSpPr>
          <p:cNvPr id="3" name="Subtitle 2">
            <a:extLst>
              <a:ext uri="{FF2B5EF4-FFF2-40B4-BE49-F238E27FC236}">
                <a16:creationId xmlns:a16="http://schemas.microsoft.com/office/drawing/2014/main" id="{2B99F51B-4AE2-2E42-8C93-4CC8FDEDA30F}"/>
              </a:ext>
            </a:extLst>
          </p:cNvPr>
          <p:cNvSpPr>
            <a:spLocks noGrp="1"/>
          </p:cNvSpPr>
          <p:nvPr>
            <p:ph type="subTitle" idx="1"/>
          </p:nvPr>
        </p:nvSpPr>
        <p:spPr>
          <a:xfrm>
            <a:off x="438912" y="4687367"/>
            <a:ext cx="4917948" cy="1335024"/>
          </a:xfrm>
        </p:spPr>
        <p:txBody>
          <a:bodyPr>
            <a:normAutofit/>
          </a:bodyPr>
          <a:lstStyle/>
          <a:p>
            <a:pPr algn="l"/>
            <a:r>
              <a:rPr lang="en-US" sz="2800"/>
              <a:t>Feature Selection</a:t>
            </a:r>
          </a:p>
        </p:txBody>
      </p:sp>
      <p:sp>
        <p:nvSpPr>
          <p:cNvPr id="22" name="Rectangle 21">
            <a:extLst>
              <a:ext uri="{FF2B5EF4-FFF2-40B4-BE49-F238E27FC236}">
                <a16:creationId xmlns:a16="http://schemas.microsoft.com/office/drawing/2014/main" id="{762DA937-8B55-4317-BD32-98D7AF30E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24" name="Rectangle 23">
            <a:extLst>
              <a:ext uri="{FF2B5EF4-FFF2-40B4-BE49-F238E27FC236}">
                <a16:creationId xmlns:a16="http://schemas.microsoft.com/office/drawing/2014/main" id="{C52EE5A8-045B-4D39-8ED1-51333408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461119"/>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48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3FBEB2E-1517-A242-95C2-2E64B0308E37}"/>
              </a:ext>
            </a:extLst>
          </p:cNvPr>
          <p:cNvSpPr>
            <a:spLocks noGrp="1"/>
          </p:cNvSpPr>
          <p:nvPr>
            <p:ph type="title"/>
          </p:nvPr>
        </p:nvSpPr>
        <p:spPr>
          <a:xfrm>
            <a:off x="777240" y="731519"/>
            <a:ext cx="2845191" cy="3237579"/>
          </a:xfrm>
        </p:spPr>
        <p:txBody>
          <a:bodyPr vert="horz" lIns="91440" tIns="45720" rIns="91440" bIns="45720" rtlCol="0" anchor="ctr">
            <a:normAutofit/>
          </a:bodyPr>
          <a:lstStyle/>
          <a:p>
            <a:r>
              <a:rPr lang="en-US" sz="3800">
                <a:solidFill>
                  <a:srgbClr val="FFFFFF"/>
                </a:solidFill>
              </a:rPr>
              <a:t>Feature Ranking Metrics</a:t>
            </a:r>
          </a:p>
        </p:txBody>
      </p:sp>
      <p:pic>
        <p:nvPicPr>
          <p:cNvPr id="4" name="Content Placeholder 3">
            <a:extLst>
              <a:ext uri="{FF2B5EF4-FFF2-40B4-BE49-F238E27FC236}">
                <a16:creationId xmlns:a16="http://schemas.microsoft.com/office/drawing/2014/main" id="{E1281D51-C563-6C44-A77D-E9D49315AA0A}"/>
              </a:ext>
            </a:extLst>
          </p:cNvPr>
          <p:cNvPicPr>
            <a:picLocks noGrp="1" noChangeAspect="1"/>
          </p:cNvPicPr>
          <p:nvPr>
            <p:ph idx="1"/>
          </p:nvPr>
        </p:nvPicPr>
        <p:blipFill rotWithShape="1">
          <a:blip r:embed="rId2"/>
          <a:srcRect t="9769" r="1" b="9770"/>
          <a:stretch/>
        </p:blipFill>
        <p:spPr>
          <a:xfrm>
            <a:off x="4044603" y="448056"/>
            <a:ext cx="7680450" cy="3802932"/>
          </a:xfrm>
          <a:prstGeom prst="rect">
            <a:avLst/>
          </a:prstGeom>
        </p:spPr>
      </p:pic>
      <p:sp>
        <p:nvSpPr>
          <p:cNvPr id="43" name="Rectangle 4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5" name="Rectangle 4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16552"/>
            <a:ext cx="7688475" cy="198424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D2AC8F-2CC3-D14B-A6DC-B8F537AE54FF}"/>
              </a:ext>
            </a:extLst>
          </p:cNvPr>
          <p:cNvSpPr txBox="1"/>
          <p:nvPr/>
        </p:nvSpPr>
        <p:spPr>
          <a:xfrm>
            <a:off x="4379709" y="4642338"/>
            <a:ext cx="7037591" cy="156431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dirty="0"/>
              <a:t>The Univariate distributions look not so good</a:t>
            </a:r>
          </a:p>
          <a:p>
            <a:pPr marL="285750" indent="-228600">
              <a:lnSpc>
                <a:spcPct val="90000"/>
              </a:lnSpc>
              <a:spcAft>
                <a:spcPts val="600"/>
              </a:spcAft>
              <a:buFont typeface="Arial" panose="020B0604020202020204" pitchFamily="34" charset="0"/>
              <a:buChar char="•"/>
            </a:pPr>
            <a:r>
              <a:rPr lang="en-US" sz="1700" dirty="0"/>
              <a:t>There are no obvious outliers</a:t>
            </a:r>
          </a:p>
          <a:p>
            <a:pPr marL="285750" indent="-228600">
              <a:lnSpc>
                <a:spcPct val="90000"/>
              </a:lnSpc>
              <a:spcAft>
                <a:spcPts val="600"/>
              </a:spcAft>
              <a:buFont typeface="Arial" panose="020B0604020202020204" pitchFamily="34" charset="0"/>
              <a:buChar char="•"/>
            </a:pPr>
            <a:r>
              <a:rPr lang="en-US" sz="1700" dirty="0"/>
              <a:t>The permeability is positively skewed as often observed</a:t>
            </a:r>
          </a:p>
          <a:p>
            <a:pPr marL="285750" indent="-228600">
              <a:lnSpc>
                <a:spcPct val="90000"/>
              </a:lnSpc>
              <a:spcAft>
                <a:spcPts val="600"/>
              </a:spcAft>
              <a:buFont typeface="Arial" panose="020B0604020202020204" pitchFamily="34" charset="0"/>
              <a:buChar char="•"/>
            </a:pPr>
            <a:r>
              <a:rPr lang="en-US" sz="1700" dirty="0"/>
              <a:t>The corrected TOC has a small zero truncation spike, but it’s reasonable </a:t>
            </a:r>
          </a:p>
          <a:p>
            <a:pPr marL="285750" indent="-228600">
              <a:lnSpc>
                <a:spcPct val="90000"/>
              </a:lnSpc>
              <a:spcAft>
                <a:spcPts val="600"/>
              </a:spcAft>
              <a:buFont typeface="Arial" panose="020B0604020202020204" pitchFamily="34" charset="0"/>
              <a:buChar char="•"/>
            </a:pPr>
            <a:r>
              <a:rPr lang="en-US" sz="1700" dirty="0"/>
              <a:t>Some departure from Normal/Gaussian form could transform</a:t>
            </a:r>
          </a:p>
        </p:txBody>
      </p:sp>
    </p:spTree>
    <p:extLst>
      <p:ext uri="{BB962C8B-B14F-4D97-AF65-F5344CB8AC3E}">
        <p14:creationId xmlns:p14="http://schemas.microsoft.com/office/powerpoint/2010/main" val="2671334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5F68-1DC9-C741-8C6C-83393CD6CF67}"/>
              </a:ext>
            </a:extLst>
          </p:cNvPr>
          <p:cNvSpPr>
            <a:spLocks noGrp="1"/>
          </p:cNvSpPr>
          <p:nvPr>
            <p:ph type="title"/>
          </p:nvPr>
        </p:nvSpPr>
        <p:spPr/>
        <p:txBody>
          <a:bodyPr/>
          <a:lstStyle/>
          <a:p>
            <a:r>
              <a:rPr lang="en-US" dirty="0"/>
              <a:t>Feature Ranking Metrics</a:t>
            </a:r>
          </a:p>
        </p:txBody>
      </p:sp>
      <p:sp>
        <p:nvSpPr>
          <p:cNvPr id="3" name="Content Placeholder 2">
            <a:extLst>
              <a:ext uri="{FF2B5EF4-FFF2-40B4-BE49-F238E27FC236}">
                <a16:creationId xmlns:a16="http://schemas.microsoft.com/office/drawing/2014/main" id="{883E9CBD-53CC-6346-8B46-A9EA18C68D55}"/>
              </a:ext>
            </a:extLst>
          </p:cNvPr>
          <p:cNvSpPr>
            <a:spLocks noGrp="1"/>
          </p:cNvSpPr>
          <p:nvPr>
            <p:ph idx="1"/>
          </p:nvPr>
        </p:nvSpPr>
        <p:spPr/>
        <p:txBody>
          <a:bodyPr/>
          <a:lstStyle/>
          <a:p>
            <a:pPr marL="0" indent="0">
              <a:buNone/>
            </a:pPr>
            <a:r>
              <a:rPr lang="en-US" dirty="0"/>
              <a:t>Ranking Method – Bivariate Statistics</a:t>
            </a:r>
          </a:p>
          <a:p>
            <a:r>
              <a:rPr lang="en-US" dirty="0"/>
              <a:t>Matrix scatter plots are a very efficient method to observe the bivariate relationships between the variables</a:t>
            </a:r>
          </a:p>
          <a:p>
            <a:r>
              <a:rPr lang="en-US" dirty="0"/>
              <a:t>This is another opportunity through data visualization to identify the data issues, outliers</a:t>
            </a:r>
          </a:p>
          <a:p>
            <a:r>
              <a:rPr lang="en-US" dirty="0"/>
              <a:t>We can assess if we have collinearity, specifically the simpler form between two features at a time</a:t>
            </a:r>
          </a:p>
          <a:p>
            <a:r>
              <a:rPr lang="en-US" dirty="0"/>
              <a:t>Bivariate Gaussian is assumed for methods such as correlation and partial correlation </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F58555A-CA3F-AA4D-B910-1A47288E3459}"/>
                  </a:ext>
                </a:extLst>
              </p14:cNvPr>
              <p14:cNvContentPartPr/>
              <p14:nvPr/>
            </p14:nvContentPartPr>
            <p14:xfrm>
              <a:off x="1253520" y="554760"/>
              <a:ext cx="8588880" cy="4930920"/>
            </p14:xfrm>
          </p:contentPart>
        </mc:Choice>
        <mc:Fallback xmlns="">
          <p:pic>
            <p:nvPicPr>
              <p:cNvPr id="4" name="Ink 3">
                <a:extLst>
                  <a:ext uri="{FF2B5EF4-FFF2-40B4-BE49-F238E27FC236}">
                    <a16:creationId xmlns:a16="http://schemas.microsoft.com/office/drawing/2014/main" id="{6F58555A-CA3F-AA4D-B910-1A47288E3459}"/>
                  </a:ext>
                </a:extLst>
              </p:cNvPr>
              <p:cNvPicPr/>
              <p:nvPr/>
            </p:nvPicPr>
            <p:blipFill>
              <a:blip r:embed="rId3"/>
              <a:stretch>
                <a:fillRect/>
              </a:stretch>
            </p:blipFill>
            <p:spPr>
              <a:xfrm>
                <a:off x="1237320" y="538560"/>
                <a:ext cx="8621280" cy="4963320"/>
              </a:xfrm>
              <a:prstGeom prst="rect">
                <a:avLst/>
              </a:prstGeom>
            </p:spPr>
          </p:pic>
        </mc:Fallback>
      </mc:AlternateContent>
    </p:spTree>
    <p:extLst>
      <p:ext uri="{BB962C8B-B14F-4D97-AF65-F5344CB8AC3E}">
        <p14:creationId xmlns:p14="http://schemas.microsoft.com/office/powerpoint/2010/main" val="229054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96D94A-E15B-4946-85B6-E2BC9F3C4B12}"/>
              </a:ext>
            </a:extLst>
          </p:cNvPr>
          <p:cNvSpPr>
            <a:spLocks noGrp="1"/>
          </p:cNvSpPr>
          <p:nvPr>
            <p:ph type="title"/>
          </p:nvPr>
        </p:nvSpPr>
        <p:spPr>
          <a:xfrm>
            <a:off x="838201" y="1641752"/>
            <a:ext cx="4394200" cy="1323439"/>
          </a:xfrm>
        </p:spPr>
        <p:txBody>
          <a:bodyPr anchor="t">
            <a:normAutofit/>
          </a:bodyPr>
          <a:lstStyle/>
          <a:p>
            <a:r>
              <a:rPr lang="en-US" sz="4000">
                <a:solidFill>
                  <a:schemeClr val="bg1"/>
                </a:solidFill>
              </a:rPr>
              <a:t>Feature Ranking Metrics</a:t>
            </a:r>
          </a:p>
        </p:txBody>
      </p:sp>
      <p:sp>
        <p:nvSpPr>
          <p:cNvPr id="3" name="Content Placeholder 2">
            <a:extLst>
              <a:ext uri="{FF2B5EF4-FFF2-40B4-BE49-F238E27FC236}">
                <a16:creationId xmlns:a16="http://schemas.microsoft.com/office/drawing/2014/main" id="{682764E8-CE67-5F42-BD34-0908A59D7FFB}"/>
              </a:ext>
            </a:extLst>
          </p:cNvPr>
          <p:cNvSpPr>
            <a:spLocks noGrp="1"/>
          </p:cNvSpPr>
          <p:nvPr>
            <p:ph idx="1"/>
          </p:nvPr>
        </p:nvSpPr>
        <p:spPr>
          <a:xfrm>
            <a:off x="838201" y="3146400"/>
            <a:ext cx="4394200" cy="2454300"/>
          </a:xfrm>
        </p:spPr>
        <p:txBody>
          <a:bodyPr>
            <a:normAutofit/>
          </a:bodyPr>
          <a:lstStyle/>
          <a:p>
            <a:pPr marL="0" indent="0">
              <a:buNone/>
            </a:pPr>
            <a:r>
              <a:rPr lang="en-US" sz="2000">
                <a:solidFill>
                  <a:schemeClr val="bg1">
                    <a:alpha val="80000"/>
                  </a:schemeClr>
                </a:solidFill>
              </a:rPr>
              <a:t>How could we use this plot for variable ranking?</a:t>
            </a:r>
          </a:p>
          <a:p>
            <a:r>
              <a:rPr lang="en-US" sz="2000">
                <a:solidFill>
                  <a:schemeClr val="bg1">
                    <a:alpha val="80000"/>
                  </a:schemeClr>
                </a:solidFill>
              </a:rPr>
              <a:t>Variables that are closely related to each other</a:t>
            </a:r>
          </a:p>
          <a:p>
            <a:r>
              <a:rPr lang="en-US" sz="2000">
                <a:solidFill>
                  <a:schemeClr val="bg1">
                    <a:alpha val="80000"/>
                  </a:schemeClr>
                </a:solidFill>
              </a:rPr>
              <a:t>Linear vs non-linear relationships</a:t>
            </a:r>
          </a:p>
          <a:p>
            <a:r>
              <a:rPr lang="en-US" sz="2000">
                <a:solidFill>
                  <a:schemeClr val="bg1">
                    <a:alpha val="80000"/>
                  </a:schemeClr>
                </a:solidFill>
              </a:rPr>
              <a:t>Constraint relationships and heteroscedasticity between variables</a:t>
            </a:r>
          </a:p>
        </p:txBody>
      </p:sp>
      <p:pic>
        <p:nvPicPr>
          <p:cNvPr id="4" name="Picture 3">
            <a:extLst>
              <a:ext uri="{FF2B5EF4-FFF2-40B4-BE49-F238E27FC236}">
                <a16:creationId xmlns:a16="http://schemas.microsoft.com/office/drawing/2014/main" id="{561920DE-FAFD-8749-A9AC-45C38B37B36C}"/>
              </a:ext>
            </a:extLst>
          </p:cNvPr>
          <p:cNvPicPr>
            <a:picLocks noChangeAspect="1"/>
          </p:cNvPicPr>
          <p:nvPr/>
        </p:nvPicPr>
        <p:blipFill rotWithShape="1">
          <a:blip r:embed="rId2"/>
          <a:srcRect l="3049" r="3049"/>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30" name="Group 29">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31" name="Freeform: Shape 30">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72614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317FDC1B-C229-BF42-90D4-C11BE549865F}"/>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Feature Ranking Metrics</a:t>
            </a:r>
          </a:p>
        </p:txBody>
      </p:sp>
      <p:graphicFrame>
        <p:nvGraphicFramePr>
          <p:cNvPr id="5" name="Content Placeholder 2">
            <a:extLst>
              <a:ext uri="{FF2B5EF4-FFF2-40B4-BE49-F238E27FC236}">
                <a16:creationId xmlns:a16="http://schemas.microsoft.com/office/drawing/2014/main" id="{4ADB2837-015D-4FE6-A8CB-CFAD1081A7A8}"/>
              </a:ext>
            </a:extLst>
          </p:cNvPr>
          <p:cNvGraphicFramePr>
            <a:graphicFrameLocks noGrp="1"/>
          </p:cNvGraphicFramePr>
          <p:nvPr>
            <p:ph idx="1"/>
            <p:extLst>
              <p:ext uri="{D42A27DB-BD31-4B8C-83A1-F6EECF244321}">
                <p14:modId xmlns:p14="http://schemas.microsoft.com/office/powerpoint/2010/main" val="3907724795"/>
              </p:ext>
            </p:extLst>
          </p:nvPr>
        </p:nvGraphicFramePr>
        <p:xfrm>
          <a:off x="5156200" y="9144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1FE6205F-6B21-C74D-940E-07805C84EF8A}"/>
                  </a:ext>
                </a:extLst>
              </p14:cNvPr>
              <p14:cNvContentPartPr/>
              <p14:nvPr/>
            </p14:nvContentPartPr>
            <p14:xfrm>
              <a:off x="4415760" y="1078560"/>
              <a:ext cx="4234680" cy="5075280"/>
            </p14:xfrm>
          </p:contentPart>
        </mc:Choice>
        <mc:Fallback xmlns="">
          <p:pic>
            <p:nvPicPr>
              <p:cNvPr id="3" name="Ink 2">
                <a:extLst>
                  <a:ext uri="{FF2B5EF4-FFF2-40B4-BE49-F238E27FC236}">
                    <a16:creationId xmlns:a16="http://schemas.microsoft.com/office/drawing/2014/main" id="{1FE6205F-6B21-C74D-940E-07805C84EF8A}"/>
                  </a:ext>
                </a:extLst>
              </p:cNvPr>
              <p:cNvPicPr/>
              <p:nvPr/>
            </p:nvPicPr>
            <p:blipFill>
              <a:blip r:embed="rId8"/>
              <a:stretch>
                <a:fillRect/>
              </a:stretch>
            </p:blipFill>
            <p:spPr>
              <a:xfrm>
                <a:off x="4399560" y="1062360"/>
                <a:ext cx="4267080" cy="5107680"/>
              </a:xfrm>
              <a:prstGeom prst="rect">
                <a:avLst/>
              </a:prstGeom>
            </p:spPr>
          </p:pic>
        </mc:Fallback>
      </mc:AlternateContent>
    </p:spTree>
    <p:extLst>
      <p:ext uri="{BB962C8B-B14F-4D97-AF65-F5344CB8AC3E}">
        <p14:creationId xmlns:p14="http://schemas.microsoft.com/office/powerpoint/2010/main" val="323338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05CFA-C334-944D-84E3-3C5C071D2C39}"/>
              </a:ext>
            </a:extLst>
          </p:cNvPr>
          <p:cNvSpPr>
            <a:spLocks noGrp="1"/>
          </p:cNvSpPr>
          <p:nvPr>
            <p:ph type="title"/>
          </p:nvPr>
        </p:nvSpPr>
        <p:spPr/>
        <p:txBody>
          <a:bodyPr/>
          <a:lstStyle/>
          <a:p>
            <a:r>
              <a:rPr lang="en-US" dirty="0"/>
              <a:t>Feature Ranking Metrics</a:t>
            </a:r>
          </a:p>
        </p:txBody>
      </p:sp>
      <p:sp>
        <p:nvSpPr>
          <p:cNvPr id="3" name="TextBox 2">
            <a:extLst>
              <a:ext uri="{FF2B5EF4-FFF2-40B4-BE49-F238E27FC236}">
                <a16:creationId xmlns:a16="http://schemas.microsoft.com/office/drawing/2014/main" id="{28CD2944-561D-B34F-AFBB-D6F4D2248F99}"/>
              </a:ext>
            </a:extLst>
          </p:cNvPr>
          <p:cNvSpPr txBox="1"/>
          <p:nvPr/>
        </p:nvSpPr>
        <p:spPr>
          <a:xfrm>
            <a:off x="199697" y="1791730"/>
            <a:ext cx="11403724" cy="3385542"/>
          </a:xfrm>
          <a:prstGeom prst="rect">
            <a:avLst/>
          </a:prstGeom>
          <a:noFill/>
        </p:spPr>
        <p:txBody>
          <a:bodyPr wrap="square" rtlCol="0">
            <a:spAutoFit/>
          </a:bodyPr>
          <a:lstStyle/>
          <a:p>
            <a:r>
              <a:rPr lang="en-US" sz="2800" dirty="0"/>
              <a:t>Ranking Method – Pairwise Covariance</a:t>
            </a:r>
          </a:p>
          <a:p>
            <a:pPr marL="457200" indent="-457200">
              <a:buFont typeface="Arial" panose="020B0604020202020204" pitchFamily="34" charset="0"/>
              <a:buChar char="•"/>
            </a:pPr>
            <a:r>
              <a:rPr lang="en-US" sz="2800" dirty="0"/>
              <a:t>Pairwise covariance provides a measure of the strength of the linear relationship between each </a:t>
            </a:r>
            <a:r>
              <a:rPr lang="en-US" sz="2800" dirty="0">
                <a:highlight>
                  <a:srgbClr val="FFFF00"/>
                </a:highlight>
              </a:rPr>
              <a:t>predictor feature </a:t>
            </a:r>
            <a:r>
              <a:rPr lang="en-US" sz="2800" dirty="0"/>
              <a:t>and the </a:t>
            </a:r>
            <a:r>
              <a:rPr lang="en-US" sz="2800" dirty="0">
                <a:highlight>
                  <a:srgbClr val="FFFF00"/>
                </a:highlight>
              </a:rPr>
              <a:t>response feature.</a:t>
            </a:r>
          </a:p>
          <a:p>
            <a:pPr marL="457200" indent="-457200">
              <a:buFont typeface="Arial" panose="020B0604020202020204" pitchFamily="34" charset="0"/>
              <a:buChar char="•"/>
            </a:pPr>
            <a:r>
              <a:rPr lang="en-US" sz="2800" dirty="0"/>
              <a:t>We now specify our goal of this study is to predict production, our response variable, from the other available predictor features</a:t>
            </a:r>
          </a:p>
          <a:p>
            <a:pPr marL="457200" indent="-457200">
              <a:buFont typeface="Arial" panose="020B0604020202020204" pitchFamily="34" charset="0"/>
              <a:buChar char="•"/>
            </a:pPr>
            <a:r>
              <a:rPr lang="en-US" sz="2800" dirty="0"/>
              <a:t>We are thinking predictively now, not inferentially, we want to estimate the function, to accomplish this</a:t>
            </a:r>
          </a:p>
          <a:p>
            <a:endParaRPr lang="en-US" dirty="0"/>
          </a:p>
        </p:txBody>
      </p:sp>
      <p:sp>
        <p:nvSpPr>
          <p:cNvPr id="4" name="TextBox 3">
            <a:extLst>
              <a:ext uri="{FF2B5EF4-FFF2-40B4-BE49-F238E27FC236}">
                <a16:creationId xmlns:a16="http://schemas.microsoft.com/office/drawing/2014/main" id="{D95BA964-5344-C94C-82C4-EC4077BBEF8E}"/>
              </a:ext>
            </a:extLst>
          </p:cNvPr>
          <p:cNvSpPr txBox="1"/>
          <p:nvPr/>
        </p:nvSpPr>
        <p:spPr>
          <a:xfrm>
            <a:off x="1450428" y="5396918"/>
            <a:ext cx="9497658" cy="1200329"/>
          </a:xfrm>
          <a:prstGeom prst="rect">
            <a:avLst/>
          </a:prstGeom>
          <a:noFill/>
        </p:spPr>
        <p:txBody>
          <a:bodyPr wrap="square" rtlCol="0">
            <a:spAutoFit/>
          </a:bodyPr>
          <a:lstStyle/>
          <a:p>
            <a:r>
              <a:rPr lang="en-US" sz="2400" dirty="0"/>
              <a:t>Covariance</a:t>
            </a:r>
          </a:p>
          <a:p>
            <a:pPr marL="285750" indent="-285750">
              <a:buFont typeface="Arial" panose="020B0604020202020204" pitchFamily="34" charset="0"/>
              <a:buChar char="•"/>
            </a:pPr>
            <a:r>
              <a:rPr lang="en-US" sz="2400" dirty="0"/>
              <a:t>Measures the strength of the linear relationship between features</a:t>
            </a:r>
          </a:p>
          <a:p>
            <a:pPr marL="285750" indent="-285750">
              <a:buFont typeface="Arial" panose="020B0604020202020204" pitchFamily="34" charset="0"/>
              <a:buChar char="•"/>
            </a:pPr>
            <a:r>
              <a:rPr lang="en-US" sz="2400" dirty="0"/>
              <a:t>Sensitive to the dispersion/variance of both the predictor and response</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B9F7770-80F8-5949-9165-EA19BF1AE1B9}"/>
                  </a:ext>
                </a:extLst>
              </p14:cNvPr>
              <p14:cNvContentPartPr/>
              <p14:nvPr/>
            </p14:nvContentPartPr>
            <p14:xfrm>
              <a:off x="2999880" y="2291040"/>
              <a:ext cx="3238200" cy="490680"/>
            </p14:xfrm>
          </p:contentPart>
        </mc:Choice>
        <mc:Fallback xmlns="">
          <p:pic>
            <p:nvPicPr>
              <p:cNvPr id="5" name="Ink 4">
                <a:extLst>
                  <a:ext uri="{FF2B5EF4-FFF2-40B4-BE49-F238E27FC236}">
                    <a16:creationId xmlns:a16="http://schemas.microsoft.com/office/drawing/2014/main" id="{5B9F7770-80F8-5949-9165-EA19BF1AE1B9}"/>
                  </a:ext>
                </a:extLst>
              </p:cNvPr>
              <p:cNvPicPr/>
              <p:nvPr/>
            </p:nvPicPr>
            <p:blipFill>
              <a:blip r:embed="rId3"/>
              <a:stretch>
                <a:fillRect/>
              </a:stretch>
            </p:blipFill>
            <p:spPr>
              <a:xfrm>
                <a:off x="2983680" y="2274840"/>
                <a:ext cx="3270600" cy="523080"/>
              </a:xfrm>
              <a:prstGeom prst="rect">
                <a:avLst/>
              </a:prstGeom>
            </p:spPr>
          </p:pic>
        </mc:Fallback>
      </mc:AlternateContent>
    </p:spTree>
    <p:extLst>
      <p:ext uri="{BB962C8B-B14F-4D97-AF65-F5344CB8AC3E}">
        <p14:creationId xmlns:p14="http://schemas.microsoft.com/office/powerpoint/2010/main" val="4141836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4686-EC1F-5942-81B9-0ED8EABBA689}"/>
              </a:ext>
            </a:extLst>
          </p:cNvPr>
          <p:cNvSpPr>
            <a:spLocks noGrp="1"/>
          </p:cNvSpPr>
          <p:nvPr>
            <p:ph type="title"/>
          </p:nvPr>
        </p:nvSpPr>
        <p:spPr>
          <a:xfrm>
            <a:off x="838200" y="365125"/>
            <a:ext cx="10515600" cy="771697"/>
          </a:xfrm>
        </p:spPr>
        <p:txBody>
          <a:bodyPr/>
          <a:lstStyle/>
          <a:p>
            <a:r>
              <a:rPr lang="en-US" dirty="0"/>
              <a:t>Feature Ranking Metrics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E43240-A7F7-8F44-90CF-B0120874B112}"/>
                  </a:ext>
                </a:extLst>
              </p:cNvPr>
              <p:cNvSpPr>
                <a:spLocks noGrp="1"/>
              </p:cNvSpPr>
              <p:nvPr>
                <p:ph idx="1"/>
              </p:nvPr>
            </p:nvSpPr>
            <p:spPr>
              <a:xfrm>
                <a:off x="838200" y="1147030"/>
                <a:ext cx="10515600" cy="4351338"/>
              </a:xfrm>
            </p:spPr>
            <p:txBody>
              <a:bodyPr>
                <a:normAutofit fontScale="85000" lnSpcReduction="10000"/>
              </a:bodyPr>
              <a:lstStyle/>
              <a:p>
                <a:pPr marL="0" indent="0">
                  <a:buNone/>
                </a:pPr>
                <a:r>
                  <a:rPr lang="en-US" dirty="0"/>
                  <a:t>Ranking Method – Pairwise Covariance</a:t>
                </a:r>
              </a:p>
              <a:p>
                <a:r>
                  <a:rPr lang="en-US" dirty="0"/>
                  <a:t>Sensitive to feature variance</a:t>
                </a:r>
              </a:p>
              <a:p>
                <a:r>
                  <a:rPr lang="en-US" dirty="0"/>
                  <a:t>Feature variance is somewhat arbitrary</a:t>
                </a:r>
              </a:p>
              <a:p>
                <a:pPr>
                  <a:buFontTx/>
                  <a:buChar char="-"/>
                </a:pPr>
                <a:r>
                  <a:rPr lang="en-US" dirty="0"/>
                  <a:t>For example, what is the variance of feature in fraction vs percentage or permeability in </a:t>
                </a:r>
                <a:r>
                  <a:rPr lang="en-US" dirty="0" err="1"/>
                  <a:t>metre</a:t>
                </a:r>
                <a:r>
                  <a:rPr lang="en-US" dirty="0"/>
                  <a:t> vs milli-</a:t>
                </a:r>
                <a:r>
                  <a:rPr lang="en-US" dirty="0" err="1"/>
                  <a:t>metre</a:t>
                </a:r>
                <a:r>
                  <a:rPr lang="en-US" dirty="0"/>
                  <a:t>. We can show that if we apply a constant multiplier, c, to a variable, X, that the variance will change according to this relationship (the proof is based on expectation formulation of variance)</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𝑐𝑋</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𝑋</m:t>
                          </m:r>
                        </m:sub>
                        <m:sup>
                          <m:r>
                            <a:rPr lang="en-US" b="0" i="1" smtClean="0">
                              <a:latin typeface="Cambria Math" panose="02040503050406030204" pitchFamily="18" charset="0"/>
                            </a:rPr>
                            <m:t>2</m:t>
                          </m:r>
                        </m:sup>
                      </m:sSubSup>
                    </m:oMath>
                  </m:oMathPara>
                </a14:m>
                <a:endParaRPr lang="en-US" dirty="0"/>
              </a:p>
              <a:p>
                <a:pPr marL="0" indent="0">
                  <a:buNone/>
                </a:pPr>
                <a:r>
                  <a:rPr lang="en-US" dirty="0"/>
                  <a:t>- By moving from percentage to fraction we decrease the variance of porosity by a factor of 10,000</a:t>
                </a:r>
              </a:p>
              <a:p>
                <a:pPr marL="0" indent="0">
                  <a:buNone/>
                </a:pPr>
                <a:r>
                  <a:rPr lang="en-US" dirty="0"/>
                  <a:t>-The variance of each variable is potentially arbitrary, with the exception when all the features are in the same units</a:t>
                </a:r>
              </a:p>
              <a:p>
                <a:pPr marL="0" indent="0">
                  <a:buNone/>
                </a:pPr>
                <a:endParaRPr lang="en-US" dirty="0"/>
              </a:p>
            </p:txBody>
          </p:sp>
        </mc:Choice>
        <mc:Fallback>
          <p:sp>
            <p:nvSpPr>
              <p:cNvPr id="3" name="Content Placeholder 2">
                <a:extLst>
                  <a:ext uri="{FF2B5EF4-FFF2-40B4-BE49-F238E27FC236}">
                    <a16:creationId xmlns:a16="http://schemas.microsoft.com/office/drawing/2014/main" id="{15E43240-A7F7-8F44-90CF-B0120874B112}"/>
                  </a:ext>
                </a:extLst>
              </p:cNvPr>
              <p:cNvSpPr>
                <a:spLocks noGrp="1" noRot="1" noChangeAspect="1" noMove="1" noResize="1" noEditPoints="1" noAdjustHandles="1" noChangeArrowheads="1" noChangeShapeType="1" noTextEdit="1"/>
              </p:cNvSpPr>
              <p:nvPr>
                <p:ph idx="1"/>
              </p:nvPr>
            </p:nvSpPr>
            <p:spPr>
              <a:xfrm>
                <a:off x="838200" y="1147030"/>
                <a:ext cx="10515600" cy="4351338"/>
              </a:xfrm>
              <a:blipFill>
                <a:blip r:embed="rId2"/>
                <a:stretch>
                  <a:fillRect l="-928" t="-2661" b="-1681"/>
                </a:stretch>
              </a:blipFill>
            </p:spPr>
            <p:txBody>
              <a:bodyPr/>
              <a:lstStyle/>
              <a:p>
                <a:r>
                  <a:rPr lang="en-GB">
                    <a:noFill/>
                  </a:rPr>
                  <a:t> </a:t>
                </a:r>
              </a:p>
            </p:txBody>
          </p:sp>
        </mc:Fallback>
      </mc:AlternateContent>
    </p:spTree>
    <p:extLst>
      <p:ext uri="{BB962C8B-B14F-4D97-AF65-F5344CB8AC3E}">
        <p14:creationId xmlns:p14="http://schemas.microsoft.com/office/powerpoint/2010/main" val="22359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566B-8EA9-5B47-91AF-ACD3BE39F920}"/>
              </a:ext>
            </a:extLst>
          </p:cNvPr>
          <p:cNvSpPr>
            <a:spLocks noGrp="1"/>
          </p:cNvSpPr>
          <p:nvPr>
            <p:ph type="title"/>
          </p:nvPr>
        </p:nvSpPr>
        <p:spPr/>
        <p:txBody>
          <a:bodyPr/>
          <a:lstStyle/>
          <a:p>
            <a:r>
              <a:rPr lang="en-US" dirty="0"/>
              <a:t>Feature Ranking Metrics</a:t>
            </a:r>
          </a:p>
        </p:txBody>
      </p:sp>
      <p:sp>
        <p:nvSpPr>
          <p:cNvPr id="3" name="Content Placeholder 2">
            <a:extLst>
              <a:ext uri="{FF2B5EF4-FFF2-40B4-BE49-F238E27FC236}">
                <a16:creationId xmlns:a16="http://schemas.microsoft.com/office/drawing/2014/main" id="{97B64952-8722-6E4D-AF64-D0300E55BC1D}"/>
              </a:ext>
            </a:extLst>
          </p:cNvPr>
          <p:cNvSpPr>
            <a:spLocks noGrp="1"/>
          </p:cNvSpPr>
          <p:nvPr>
            <p:ph idx="1"/>
          </p:nvPr>
        </p:nvSpPr>
        <p:spPr/>
        <p:txBody>
          <a:bodyPr/>
          <a:lstStyle/>
          <a:p>
            <a:pPr marL="0" indent="0">
              <a:buNone/>
            </a:pPr>
            <a:r>
              <a:rPr lang="en-US" dirty="0"/>
              <a:t>Ranking Method – Pairwise Correlation Coefficient</a:t>
            </a:r>
          </a:p>
          <a:p>
            <a:r>
              <a:rPr lang="en-US" dirty="0"/>
              <a:t>Pairwise correlation coefficient provides a measure of the strength of the linear relationship between each predictor feature and the response feature</a:t>
            </a:r>
          </a:p>
          <a:p>
            <a:r>
              <a:rPr lang="en-US" dirty="0"/>
              <a:t>The correlation coefficient</a:t>
            </a:r>
          </a:p>
          <a:p>
            <a:pPr marL="0" indent="0">
              <a:buNone/>
            </a:pPr>
            <a:r>
              <a:rPr lang="en-US" dirty="0"/>
              <a:t>-measures the linear relationship</a:t>
            </a:r>
          </a:p>
          <a:p>
            <a:pPr marL="0" indent="0">
              <a:buNone/>
            </a:pPr>
            <a:r>
              <a:rPr lang="en-US" dirty="0"/>
              <a:t>Removes the sensitivity to the dispersion/variance of both the predictor and response features, by normalizing by the product of the standard deviation of each feature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2323B0E-885D-0A45-86E5-7DD74FB78042}"/>
                  </a:ext>
                </a:extLst>
              </p14:cNvPr>
              <p14:cNvContentPartPr/>
              <p14:nvPr/>
            </p14:nvContentPartPr>
            <p14:xfrm>
              <a:off x="1307160" y="2144160"/>
              <a:ext cx="7593480" cy="3393000"/>
            </p14:xfrm>
          </p:contentPart>
        </mc:Choice>
        <mc:Fallback xmlns="">
          <p:pic>
            <p:nvPicPr>
              <p:cNvPr id="4" name="Ink 3">
                <a:extLst>
                  <a:ext uri="{FF2B5EF4-FFF2-40B4-BE49-F238E27FC236}">
                    <a16:creationId xmlns:a16="http://schemas.microsoft.com/office/drawing/2014/main" id="{E2323B0E-885D-0A45-86E5-7DD74FB78042}"/>
                  </a:ext>
                </a:extLst>
              </p:cNvPr>
              <p:cNvPicPr/>
              <p:nvPr/>
            </p:nvPicPr>
            <p:blipFill>
              <a:blip r:embed="rId3"/>
              <a:stretch>
                <a:fillRect/>
              </a:stretch>
            </p:blipFill>
            <p:spPr>
              <a:xfrm>
                <a:off x="1290960" y="2127960"/>
                <a:ext cx="7625880" cy="3425400"/>
              </a:xfrm>
              <a:prstGeom prst="rect">
                <a:avLst/>
              </a:prstGeom>
            </p:spPr>
          </p:pic>
        </mc:Fallback>
      </mc:AlternateContent>
    </p:spTree>
    <p:extLst>
      <p:ext uri="{BB962C8B-B14F-4D97-AF65-F5344CB8AC3E}">
        <p14:creationId xmlns:p14="http://schemas.microsoft.com/office/powerpoint/2010/main" val="2469044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F165-BA17-8F49-868D-5C7841706F6D}"/>
              </a:ext>
            </a:extLst>
          </p:cNvPr>
          <p:cNvSpPr>
            <a:spLocks noGrp="1"/>
          </p:cNvSpPr>
          <p:nvPr>
            <p:ph type="title"/>
          </p:nvPr>
        </p:nvSpPr>
        <p:spPr/>
        <p:txBody>
          <a:bodyPr/>
          <a:lstStyle/>
          <a:p>
            <a:r>
              <a:rPr lang="en-US" dirty="0"/>
              <a:t>Feature Ranking Metrics</a:t>
            </a:r>
          </a:p>
        </p:txBody>
      </p:sp>
      <p:sp>
        <p:nvSpPr>
          <p:cNvPr id="3" name="Content Placeholder 2">
            <a:extLst>
              <a:ext uri="{FF2B5EF4-FFF2-40B4-BE49-F238E27FC236}">
                <a16:creationId xmlns:a16="http://schemas.microsoft.com/office/drawing/2014/main" id="{5C9415B7-0347-AC46-85A4-4D9511EEF038}"/>
              </a:ext>
            </a:extLst>
          </p:cNvPr>
          <p:cNvSpPr>
            <a:spLocks noGrp="1"/>
          </p:cNvSpPr>
          <p:nvPr>
            <p:ph idx="1"/>
          </p:nvPr>
        </p:nvSpPr>
        <p:spPr/>
        <p:txBody>
          <a:bodyPr>
            <a:normAutofit lnSpcReduction="10000"/>
          </a:bodyPr>
          <a:lstStyle/>
          <a:p>
            <a:pPr marL="0" indent="0">
              <a:buNone/>
            </a:pPr>
            <a:r>
              <a:rPr lang="en-US" dirty="0"/>
              <a:t>Ranking Method – Rank Correlation Coefficient</a:t>
            </a:r>
          </a:p>
          <a:p>
            <a:r>
              <a:rPr lang="en-US" dirty="0"/>
              <a:t>The rank correlation coefficient applies the rank transform to the data prior to calculating the correlation coefficient. To calculate the rank transform simply replace the data values with the ranks, where n is the maximum value and 1 is the minimum value</a:t>
            </a:r>
          </a:p>
          <a:p>
            <a:r>
              <a:rPr lang="en-US" dirty="0"/>
              <a:t>The rank correlation</a:t>
            </a:r>
          </a:p>
          <a:p>
            <a:pPr marL="0" indent="0">
              <a:buNone/>
            </a:pPr>
            <a:r>
              <a:rPr lang="en-US" dirty="0"/>
              <a:t>-measures the monotonic relationship, relaxes the linear assumption</a:t>
            </a:r>
          </a:p>
          <a:p>
            <a:pPr marL="0" indent="0">
              <a:buNone/>
            </a:pPr>
            <a:r>
              <a:rPr lang="en-US" dirty="0"/>
              <a:t>-removes the sensitivity to the dispersion/variance of both the predictor and response, by normalizing by the product of the standard deviation of each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B02FE60-9AE3-5A44-93EF-031EEE9E2FC4}"/>
                  </a:ext>
                </a:extLst>
              </p14:cNvPr>
              <p14:cNvContentPartPr/>
              <p14:nvPr/>
            </p14:nvContentPartPr>
            <p14:xfrm>
              <a:off x="1445400" y="1315800"/>
              <a:ext cx="9159120" cy="2741400"/>
            </p14:xfrm>
          </p:contentPart>
        </mc:Choice>
        <mc:Fallback xmlns="">
          <p:pic>
            <p:nvPicPr>
              <p:cNvPr id="4" name="Ink 3">
                <a:extLst>
                  <a:ext uri="{FF2B5EF4-FFF2-40B4-BE49-F238E27FC236}">
                    <a16:creationId xmlns:a16="http://schemas.microsoft.com/office/drawing/2014/main" id="{4B02FE60-9AE3-5A44-93EF-031EEE9E2FC4}"/>
                  </a:ext>
                </a:extLst>
              </p:cNvPr>
              <p:cNvPicPr/>
              <p:nvPr/>
            </p:nvPicPr>
            <p:blipFill>
              <a:blip r:embed="rId3"/>
              <a:stretch>
                <a:fillRect/>
              </a:stretch>
            </p:blipFill>
            <p:spPr>
              <a:xfrm>
                <a:off x="1429200" y="1299600"/>
                <a:ext cx="9191520" cy="2773800"/>
              </a:xfrm>
              <a:prstGeom prst="rect">
                <a:avLst/>
              </a:prstGeom>
            </p:spPr>
          </p:pic>
        </mc:Fallback>
      </mc:AlternateContent>
    </p:spTree>
    <p:extLst>
      <p:ext uri="{BB962C8B-B14F-4D97-AF65-F5344CB8AC3E}">
        <p14:creationId xmlns:p14="http://schemas.microsoft.com/office/powerpoint/2010/main" val="3969602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0085-F456-DD4A-A400-4A2F08026EA1}"/>
              </a:ext>
            </a:extLst>
          </p:cNvPr>
          <p:cNvSpPr>
            <a:spLocks noGrp="1"/>
          </p:cNvSpPr>
          <p:nvPr>
            <p:ph type="title"/>
          </p:nvPr>
        </p:nvSpPr>
        <p:spPr/>
        <p:txBody>
          <a:bodyPr/>
          <a:lstStyle/>
          <a:p>
            <a:r>
              <a:rPr lang="en-US" dirty="0"/>
              <a:t>Feature Ranking Metrics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566015-E1E9-834B-AC57-C27698CBD27A}"/>
                  </a:ext>
                </a:extLst>
              </p:cNvPr>
              <p:cNvSpPr>
                <a:spLocks noGrp="1"/>
              </p:cNvSpPr>
              <p:nvPr>
                <p:ph idx="1"/>
              </p:nvPr>
            </p:nvSpPr>
            <p:spPr/>
            <p:txBody>
              <a:bodyPr>
                <a:normAutofit fontScale="77500" lnSpcReduction="20000"/>
              </a:bodyPr>
              <a:lstStyle/>
              <a:p>
                <a:pPr marL="0" indent="0">
                  <a:buNone/>
                </a:pPr>
                <a:r>
                  <a:rPr lang="en-US" dirty="0"/>
                  <a:t>Ranking Method – Partial Correlation Coefficient</a:t>
                </a:r>
              </a:p>
              <a:p>
                <a:pPr marL="0" indent="0">
                  <a:buNone/>
                </a:pPr>
                <a:r>
                  <a:rPr lang="en-US" dirty="0"/>
                  <a:t>This is a linear correlation coefficient that controls for the effects all the remaining variables</a:t>
                </a:r>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𝑋𝑌</m:t>
                        </m:r>
                        <m:r>
                          <a:rPr lang="en-US" b="0" i="1" smtClean="0">
                            <a:latin typeface="Cambria Math" panose="02040503050406030204" pitchFamily="18" charset="0"/>
                          </a:rPr>
                          <m:t>.</m:t>
                        </m:r>
                        <m:r>
                          <a:rPr lang="en-US" b="0" i="1" smtClean="0">
                            <a:latin typeface="Cambria Math" panose="02040503050406030204" pitchFamily="18" charset="0"/>
                          </a:rPr>
                          <m:t>𝑍</m:t>
                        </m:r>
                      </m:sub>
                    </m:sSub>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𝑝𝑎𝑟𝑡𝑖𝑎𝑙</m:t>
                    </m:r>
                    <m:r>
                      <a:rPr lang="en-US" b="0" i="1" smtClean="0">
                        <a:latin typeface="Cambria Math" panose="02040503050406030204" pitchFamily="18" charset="0"/>
                      </a:rPr>
                      <m:t> </m:t>
                    </m:r>
                    <m:r>
                      <a:rPr lang="en-US" b="0" i="1" smtClean="0">
                        <a:latin typeface="Cambria Math" panose="02040503050406030204" pitchFamily="18" charset="0"/>
                      </a:rPr>
                      <m:t>𝑐𝑜𝑟𝑟𝑒𝑙𝑎𝑡𝑖𝑜𝑛</m:t>
                    </m:r>
                    <m:r>
                      <a:rPr lang="en-US" b="0" i="1" smtClean="0">
                        <a:latin typeface="Cambria Math" panose="02040503050406030204" pitchFamily="18" charset="0"/>
                      </a:rPr>
                      <m:t> </m:t>
                    </m:r>
                    <m:r>
                      <a:rPr lang="en-US" b="0" i="1" smtClean="0">
                        <a:latin typeface="Cambria Math" panose="02040503050406030204" pitchFamily="18" charset="0"/>
                      </a:rPr>
                      <m:t>𝑏𝑒𝑡𝑤𝑒𝑒𝑛</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 </m:t>
                    </m:r>
                    <m:r>
                      <a:rPr lang="en-US" b="0" i="1" smtClean="0">
                        <a:latin typeface="Cambria Math" panose="02040503050406030204" pitchFamily="18" charset="0"/>
                      </a:rPr>
                      <m:t>𝑎𝑓𝑡𝑒𝑟</m:t>
                    </m:r>
                    <m:r>
                      <a:rPr lang="en-US" b="0" i="1" smtClean="0">
                        <a:latin typeface="Cambria Math" panose="02040503050406030204" pitchFamily="18" charset="0"/>
                      </a:rPr>
                      <m:t> </m:t>
                    </m:r>
                    <m:r>
                      <a:rPr lang="en-US" b="0" i="1" smtClean="0">
                        <a:latin typeface="Cambria Math" panose="02040503050406030204" pitchFamily="18" charset="0"/>
                      </a:rPr>
                      <m:t>𝑐𝑜𝑛𝑡𝑟𝑜𝑙𝑙𝑖𝑛𝑔</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𝑍</m:t>
                    </m:r>
                  </m:oMath>
                </a14:m>
                <a:endParaRPr lang="en-US" dirty="0"/>
              </a:p>
              <a:p>
                <a:pPr marL="514350" indent="-514350">
                  <a:buFont typeface="+mj-lt"/>
                  <a:buAutoNum type="arabicPeriod"/>
                </a:pPr>
                <a:r>
                  <a:rPr lang="en-US" dirty="0"/>
                  <a:t>Perform linear, least-squares regression to predict X from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𝑚</m:t>
                        </m:r>
                        <m:r>
                          <a:rPr lang="en-US" b="0" i="1" smtClean="0">
                            <a:latin typeface="Cambria Math" panose="02040503050406030204" pitchFamily="18" charset="0"/>
                          </a:rPr>
                          <m:t>−2</m:t>
                        </m:r>
                      </m:sub>
                    </m:sSub>
                  </m:oMath>
                </a14:m>
                <a:endParaRPr lang="en-US" dirty="0"/>
              </a:p>
              <a:p>
                <a:pPr marL="514350" indent="-514350">
                  <a:buFont typeface="+mj-lt"/>
                  <a:buAutoNum type="arabicPeriod"/>
                </a:pPr>
                <a:r>
                  <a:rPr lang="en-US" dirty="0"/>
                  <a:t>Calculate the residuals in Step1,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oMath>
                </a14:m>
                <a:endParaRPr lang="en-US" b="0" dirty="0"/>
              </a:p>
              <a:p>
                <a:pPr marL="514350" indent="-514350">
                  <a:buFont typeface="+mj-lt"/>
                  <a:buAutoNum type="arabicPeriod"/>
                </a:pPr>
                <a:r>
                  <a:rPr lang="en-US" dirty="0"/>
                  <a:t>Perform linear, least-square regression to predict Y from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𝑚</m:t>
                        </m:r>
                        <m:r>
                          <a:rPr lang="en-US" b="0" i="1" smtClean="0">
                            <a:latin typeface="Cambria Math" panose="02040503050406030204" pitchFamily="18" charset="0"/>
                          </a:rPr>
                          <m:t>−2</m:t>
                        </m:r>
                      </m:sub>
                    </m:sSub>
                  </m:oMath>
                </a14:m>
                <a:endParaRPr lang="en-US" dirty="0"/>
              </a:p>
              <a:p>
                <a:pPr marL="514350" indent="-514350">
                  <a:buFont typeface="+mj-lt"/>
                  <a:buAutoNum type="arabicPeriod"/>
                </a:pPr>
                <a:r>
                  <a:rPr lang="en-US" dirty="0"/>
                  <a:t>Calculate the residuals in Step 3,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m:t>
                        </m:r>
                      </m:sup>
                    </m:sSup>
                  </m:oMath>
                </a14:m>
                <a:endParaRPr lang="en-US" dirty="0"/>
              </a:p>
              <a:p>
                <a:pPr marL="514350" indent="-514350">
                  <a:buFont typeface="+mj-lt"/>
                  <a:buAutoNum type="arabicPeriod"/>
                </a:pPr>
                <a:r>
                  <a:rPr lang="en-US" dirty="0"/>
                  <a:t>Calculate the correlation coefficient,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𝑋𝑌</m:t>
                        </m:r>
                        <m:r>
                          <a:rPr lang="en-US" b="0" i="1" smtClean="0">
                            <a:latin typeface="Cambria Math" panose="02040503050406030204" pitchFamily="18" charset="0"/>
                          </a:rPr>
                          <m:t>.</m:t>
                        </m:r>
                        <m:r>
                          <a:rPr lang="en-US" b="0" i="1" smtClean="0">
                            <a:latin typeface="Cambria Math" panose="02040503050406030204" pitchFamily="18" charset="0"/>
                          </a:rPr>
                          <m:t>𝑍</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 </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𝑌</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m:t>
                            </m:r>
                          </m:sup>
                        </m:sSup>
                      </m:sub>
                    </m:sSub>
                  </m:oMath>
                </a14:m>
                <a:endParaRPr lang="en-US" dirty="0"/>
              </a:p>
            </p:txBody>
          </p:sp>
        </mc:Choice>
        <mc:Fallback xmlns="">
          <p:sp>
            <p:nvSpPr>
              <p:cNvPr id="3" name="Content Placeholder 2">
                <a:extLst>
                  <a:ext uri="{FF2B5EF4-FFF2-40B4-BE49-F238E27FC236}">
                    <a16:creationId xmlns:a16="http://schemas.microsoft.com/office/drawing/2014/main" id="{9A566015-E1E9-834B-AC57-C27698CBD27A}"/>
                  </a:ext>
                </a:extLst>
              </p:cNvPr>
              <p:cNvSpPr>
                <a:spLocks noGrp="1" noRot="1" noChangeAspect="1" noMove="1" noResize="1" noEditPoints="1" noAdjustHandles="1" noChangeArrowheads="1" noChangeShapeType="1" noTextEdit="1"/>
              </p:cNvSpPr>
              <p:nvPr>
                <p:ph idx="1"/>
              </p:nvPr>
            </p:nvSpPr>
            <p:spPr>
              <a:blipFill>
                <a:blip r:embed="rId2"/>
                <a:stretch>
                  <a:fillRect l="-844" t="-290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EF3CBF7-8A75-1B41-84A0-C25D85F2CC2A}"/>
                  </a:ext>
                </a:extLst>
              </p14:cNvPr>
              <p14:cNvContentPartPr/>
              <p14:nvPr/>
            </p14:nvContentPartPr>
            <p14:xfrm>
              <a:off x="2385720" y="3531960"/>
              <a:ext cx="6387120" cy="920520"/>
            </p14:xfrm>
          </p:contentPart>
        </mc:Choice>
        <mc:Fallback xmlns="">
          <p:pic>
            <p:nvPicPr>
              <p:cNvPr id="4" name="Ink 3">
                <a:extLst>
                  <a:ext uri="{FF2B5EF4-FFF2-40B4-BE49-F238E27FC236}">
                    <a16:creationId xmlns:a16="http://schemas.microsoft.com/office/drawing/2014/main" id="{BEF3CBF7-8A75-1B41-84A0-C25D85F2CC2A}"/>
                  </a:ext>
                </a:extLst>
              </p:cNvPr>
              <p:cNvPicPr/>
              <p:nvPr/>
            </p:nvPicPr>
            <p:blipFill>
              <a:blip r:embed="rId4"/>
              <a:stretch>
                <a:fillRect/>
              </a:stretch>
            </p:blipFill>
            <p:spPr>
              <a:xfrm>
                <a:off x="2369520" y="3515760"/>
                <a:ext cx="6419520" cy="952920"/>
              </a:xfrm>
              <a:prstGeom prst="rect">
                <a:avLst/>
              </a:prstGeom>
            </p:spPr>
          </p:pic>
        </mc:Fallback>
      </mc:AlternateContent>
    </p:spTree>
    <p:extLst>
      <p:ext uri="{BB962C8B-B14F-4D97-AF65-F5344CB8AC3E}">
        <p14:creationId xmlns:p14="http://schemas.microsoft.com/office/powerpoint/2010/main" val="3745272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C137A-70B0-9544-AC68-09E951856DDA}"/>
              </a:ext>
            </a:extLst>
          </p:cNvPr>
          <p:cNvSpPr>
            <a:spLocks noGrp="1"/>
          </p:cNvSpPr>
          <p:nvPr>
            <p:ph type="title"/>
          </p:nvPr>
        </p:nvSpPr>
        <p:spPr>
          <a:xfrm>
            <a:off x="838200" y="80914"/>
            <a:ext cx="10515600" cy="1325563"/>
          </a:xfrm>
        </p:spPr>
        <p:txBody>
          <a:bodyPr/>
          <a:lstStyle/>
          <a:p>
            <a:r>
              <a:rPr lang="en-US" dirty="0"/>
              <a:t>Feature Ranking Metrics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18DD4E-A5DC-8C4E-875B-93F7E202DC67}"/>
                  </a:ext>
                </a:extLst>
              </p:cNvPr>
              <p:cNvSpPr>
                <a:spLocks noGrp="1"/>
              </p:cNvSpPr>
              <p:nvPr>
                <p:ph idx="1"/>
              </p:nvPr>
            </p:nvSpPr>
            <p:spPr>
              <a:xfrm>
                <a:off x="838200" y="1108930"/>
                <a:ext cx="10515600" cy="4351338"/>
              </a:xfrm>
            </p:spPr>
            <p:txBody>
              <a:bodyPr>
                <a:normAutofit fontScale="85000" lnSpcReduction="20000"/>
              </a:bodyPr>
              <a:lstStyle/>
              <a:p>
                <a:pPr marL="0" indent="0">
                  <a:buNone/>
                </a:pPr>
                <a:r>
                  <a:rPr lang="en-US" dirty="0"/>
                  <a:t>Ranking Method – Partial Correlation Coefficient</a:t>
                </a:r>
              </a:p>
              <a:p>
                <a:pPr marL="0" indent="0">
                  <a:buNone/>
                </a:pPr>
                <a:r>
                  <a:rPr lang="en-US" dirty="0"/>
                  <a:t>The partial correlation, provides a measure of the linear relationship between X and Y while controlling for the effect of Z other features on both, X and Y.</a:t>
                </a:r>
              </a:p>
              <a:p>
                <a:pPr marL="0" indent="0">
                  <a:buNone/>
                </a:pPr>
                <a:r>
                  <a:rPr lang="en-US" dirty="0"/>
                  <a:t>To use this method we must assume:</a:t>
                </a:r>
              </a:p>
              <a:p>
                <a:r>
                  <a:rPr lang="en-US" dirty="0"/>
                  <a:t>Two variables to compare, X and Y</a:t>
                </a:r>
              </a:p>
              <a:p>
                <a:r>
                  <a:rPr lang="en-US" dirty="0"/>
                  <a:t>Other variables to control,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𝑚</m:t>
                        </m:r>
                        <m:r>
                          <a:rPr lang="en-US" b="0" i="1" smtClean="0">
                            <a:latin typeface="Cambria Math" panose="02040503050406030204" pitchFamily="18" charset="0"/>
                          </a:rPr>
                          <m:t>−2</m:t>
                        </m:r>
                      </m:sub>
                    </m:sSub>
                  </m:oMath>
                </a14:m>
                <a:endParaRPr lang="en-US" dirty="0"/>
              </a:p>
              <a:p>
                <a:r>
                  <a:rPr lang="en-US" dirty="0"/>
                  <a:t>Linear relationships between all variables</a:t>
                </a:r>
              </a:p>
              <a:p>
                <a:r>
                  <a:rPr lang="en-US" dirty="0"/>
                  <a:t>No significant outliers</a:t>
                </a:r>
              </a:p>
              <a:p>
                <a:r>
                  <a:rPr lang="en-US" dirty="0"/>
                  <a:t>Approximately bivariate normality between the variables</a:t>
                </a:r>
              </a:p>
              <a:p>
                <a:pPr marL="0" indent="0">
                  <a:buNone/>
                </a:pPr>
                <a:r>
                  <a:rPr lang="en-US" dirty="0"/>
                  <a:t>We have some departures from bivariate normality</a:t>
                </a:r>
              </a:p>
              <a:p>
                <a:r>
                  <a:rPr lang="en-US" dirty="0"/>
                  <a:t>We apply a Gaussian transform in the demonstration</a:t>
                </a:r>
              </a:p>
            </p:txBody>
          </p:sp>
        </mc:Choice>
        <mc:Fallback xmlns="">
          <p:sp>
            <p:nvSpPr>
              <p:cNvPr id="3" name="Content Placeholder 2">
                <a:extLst>
                  <a:ext uri="{FF2B5EF4-FFF2-40B4-BE49-F238E27FC236}">
                    <a16:creationId xmlns:a16="http://schemas.microsoft.com/office/drawing/2014/main" id="{3018DD4E-A5DC-8C4E-875B-93F7E202DC67}"/>
                  </a:ext>
                </a:extLst>
              </p:cNvPr>
              <p:cNvSpPr>
                <a:spLocks noGrp="1" noRot="1" noChangeAspect="1" noMove="1" noResize="1" noEditPoints="1" noAdjustHandles="1" noChangeArrowheads="1" noChangeShapeType="1" noTextEdit="1"/>
              </p:cNvSpPr>
              <p:nvPr>
                <p:ph idx="1"/>
              </p:nvPr>
            </p:nvSpPr>
            <p:spPr>
              <a:xfrm>
                <a:off x="838200" y="1108930"/>
                <a:ext cx="10515600" cy="4351338"/>
              </a:xfrm>
              <a:blipFill>
                <a:blip r:embed="rId2"/>
                <a:stretch>
                  <a:fillRect l="-965" t="-3198"/>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23F1880-8386-EE4A-B142-3A64FEAC6B23}"/>
                  </a:ext>
                </a:extLst>
              </p14:cNvPr>
              <p14:cNvContentPartPr/>
              <p14:nvPr/>
            </p14:nvContentPartPr>
            <p14:xfrm>
              <a:off x="848880" y="1398600"/>
              <a:ext cx="9646200" cy="801000"/>
            </p14:xfrm>
          </p:contentPart>
        </mc:Choice>
        <mc:Fallback xmlns="">
          <p:pic>
            <p:nvPicPr>
              <p:cNvPr id="4" name="Ink 3">
                <a:extLst>
                  <a:ext uri="{FF2B5EF4-FFF2-40B4-BE49-F238E27FC236}">
                    <a16:creationId xmlns:a16="http://schemas.microsoft.com/office/drawing/2014/main" id="{C23F1880-8386-EE4A-B142-3A64FEAC6B23}"/>
                  </a:ext>
                </a:extLst>
              </p:cNvPr>
              <p:cNvPicPr/>
              <p:nvPr/>
            </p:nvPicPr>
            <p:blipFill>
              <a:blip r:embed="rId4"/>
              <a:stretch>
                <a:fillRect/>
              </a:stretch>
            </p:blipFill>
            <p:spPr>
              <a:xfrm>
                <a:off x="832680" y="1382400"/>
                <a:ext cx="9678600" cy="833400"/>
              </a:xfrm>
              <a:prstGeom prst="rect">
                <a:avLst/>
              </a:prstGeom>
            </p:spPr>
          </p:pic>
        </mc:Fallback>
      </mc:AlternateContent>
    </p:spTree>
    <p:extLst>
      <p:ext uri="{BB962C8B-B14F-4D97-AF65-F5344CB8AC3E}">
        <p14:creationId xmlns:p14="http://schemas.microsoft.com/office/powerpoint/2010/main" val="293538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B312-BAEA-7D44-A8B9-5769CB95D9FA}"/>
              </a:ext>
            </a:extLst>
          </p:cNvPr>
          <p:cNvSpPr>
            <a:spLocks noGrp="1"/>
          </p:cNvSpPr>
          <p:nvPr>
            <p:ph type="title"/>
          </p:nvPr>
        </p:nvSpPr>
        <p:spPr/>
        <p:txBody>
          <a:bodyPr/>
          <a:lstStyle/>
          <a:p>
            <a:r>
              <a:rPr lang="en-US" dirty="0"/>
              <a:t>Feature Ranking Motivation</a:t>
            </a:r>
          </a:p>
        </p:txBody>
      </p:sp>
      <p:sp>
        <p:nvSpPr>
          <p:cNvPr id="3" name="Content Placeholder 2">
            <a:extLst>
              <a:ext uri="{FF2B5EF4-FFF2-40B4-BE49-F238E27FC236}">
                <a16:creationId xmlns:a16="http://schemas.microsoft.com/office/drawing/2014/main" id="{34B48E6A-8F6F-8241-A4F8-008893BB19CC}"/>
              </a:ext>
            </a:extLst>
          </p:cNvPr>
          <p:cNvSpPr>
            <a:spLocks noGrp="1"/>
          </p:cNvSpPr>
          <p:nvPr>
            <p:ph idx="1"/>
          </p:nvPr>
        </p:nvSpPr>
        <p:spPr/>
        <p:txBody>
          <a:bodyPr/>
          <a:lstStyle/>
          <a:p>
            <a:r>
              <a:rPr lang="en-US" dirty="0"/>
              <a:t>There are often many predictor features, input variables, available for us to work with for subsurface prediction</a:t>
            </a:r>
          </a:p>
          <a:p>
            <a:r>
              <a:rPr lang="en-US" dirty="0"/>
              <a:t>There are good reasons to be selective, throwing in every possible features is not a good idea!</a:t>
            </a:r>
          </a:p>
          <a:p>
            <a:r>
              <a:rPr lang="en-US" dirty="0"/>
              <a:t>In general, the best prediction model, careful selection of the fewest features that provide the most amount of information is the best practice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90E1CC6-6FEA-D447-8787-28A40AFF7AA6}"/>
                  </a:ext>
                </a:extLst>
              </p14:cNvPr>
              <p14:cNvContentPartPr/>
              <p14:nvPr/>
            </p14:nvContentPartPr>
            <p14:xfrm>
              <a:off x="1007640" y="1226160"/>
              <a:ext cx="9797400" cy="3316320"/>
            </p14:xfrm>
          </p:contentPart>
        </mc:Choice>
        <mc:Fallback xmlns="">
          <p:pic>
            <p:nvPicPr>
              <p:cNvPr id="4" name="Ink 3">
                <a:extLst>
                  <a:ext uri="{FF2B5EF4-FFF2-40B4-BE49-F238E27FC236}">
                    <a16:creationId xmlns:a16="http://schemas.microsoft.com/office/drawing/2014/main" id="{290E1CC6-6FEA-D447-8787-28A40AFF7AA6}"/>
                  </a:ext>
                </a:extLst>
              </p:cNvPr>
              <p:cNvPicPr/>
              <p:nvPr/>
            </p:nvPicPr>
            <p:blipFill>
              <a:blip r:embed="rId3"/>
              <a:stretch>
                <a:fillRect/>
              </a:stretch>
            </p:blipFill>
            <p:spPr>
              <a:xfrm>
                <a:off x="991440" y="1209960"/>
                <a:ext cx="9829800" cy="3348720"/>
              </a:xfrm>
              <a:prstGeom prst="rect">
                <a:avLst/>
              </a:prstGeom>
            </p:spPr>
          </p:pic>
        </mc:Fallback>
      </mc:AlternateContent>
    </p:spTree>
    <p:extLst>
      <p:ext uri="{BB962C8B-B14F-4D97-AF65-F5344CB8AC3E}">
        <p14:creationId xmlns:p14="http://schemas.microsoft.com/office/powerpoint/2010/main" val="3702720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CD0B-74F8-9C44-BE69-0945191AFAC2}"/>
              </a:ext>
            </a:extLst>
          </p:cNvPr>
          <p:cNvSpPr>
            <a:spLocks noGrp="1"/>
          </p:cNvSpPr>
          <p:nvPr>
            <p:ph type="title"/>
          </p:nvPr>
        </p:nvSpPr>
        <p:spPr/>
        <p:txBody>
          <a:bodyPr/>
          <a:lstStyle/>
          <a:p>
            <a:r>
              <a:rPr lang="en-US" dirty="0"/>
              <a:t>Feature Ranking Metrics</a:t>
            </a:r>
          </a:p>
        </p:txBody>
      </p:sp>
      <p:sp>
        <p:nvSpPr>
          <p:cNvPr id="3" name="Content Placeholder 2">
            <a:extLst>
              <a:ext uri="{FF2B5EF4-FFF2-40B4-BE49-F238E27FC236}">
                <a16:creationId xmlns:a16="http://schemas.microsoft.com/office/drawing/2014/main" id="{FCE4C47B-6239-8C4E-AAEF-00CF4E1FAAD0}"/>
              </a:ext>
            </a:extLst>
          </p:cNvPr>
          <p:cNvSpPr>
            <a:spLocks noGrp="1"/>
          </p:cNvSpPr>
          <p:nvPr>
            <p:ph idx="1"/>
          </p:nvPr>
        </p:nvSpPr>
        <p:spPr/>
        <p:txBody>
          <a:bodyPr/>
          <a:lstStyle/>
          <a:p>
            <a:pPr marL="0" indent="0">
              <a:buNone/>
            </a:pPr>
            <a:r>
              <a:rPr lang="en-US" dirty="0"/>
              <a:t>Ranking Methods – Summary</a:t>
            </a:r>
          </a:p>
          <a:p>
            <a:pPr marL="0" indent="0">
              <a:buNone/>
            </a:pPr>
            <a:r>
              <a:rPr lang="en-US" dirty="0"/>
              <a:t>Are we converging on the features as the most important variables with respect to linear relationship with the production?</a:t>
            </a:r>
          </a:p>
          <a:p>
            <a:r>
              <a:rPr lang="en-US" dirty="0"/>
              <a:t>What about other features?</a:t>
            </a:r>
          </a:p>
        </p:txBody>
      </p:sp>
    </p:spTree>
    <p:extLst>
      <p:ext uri="{BB962C8B-B14F-4D97-AF65-F5344CB8AC3E}">
        <p14:creationId xmlns:p14="http://schemas.microsoft.com/office/powerpoint/2010/main" val="2438991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D4E4B-F234-E74A-8D24-35931ED047D2}"/>
              </a:ext>
            </a:extLst>
          </p:cNvPr>
          <p:cNvSpPr>
            <a:spLocks noGrp="1"/>
          </p:cNvSpPr>
          <p:nvPr>
            <p:ph type="title"/>
          </p:nvPr>
        </p:nvSpPr>
        <p:spPr/>
        <p:txBody>
          <a:bodyPr/>
          <a:lstStyle/>
          <a:p>
            <a:r>
              <a:rPr lang="en-US" dirty="0"/>
              <a:t>Feature Ranking Metrics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DABF2C-904F-C546-AAAE-A9C71D006992}"/>
                  </a:ext>
                </a:extLst>
              </p:cNvPr>
              <p:cNvSpPr>
                <a:spLocks noGrp="1"/>
              </p:cNvSpPr>
              <p:nvPr>
                <p:ph idx="1"/>
              </p:nvPr>
            </p:nvSpPr>
            <p:spPr/>
            <p:txBody>
              <a:bodyPr/>
              <a:lstStyle/>
              <a:p>
                <a:pPr marL="0" indent="0">
                  <a:buNone/>
                </a:pPr>
                <a:r>
                  <a:rPr lang="en-US" dirty="0"/>
                  <a:t>Ranking Method – Conditional Statistics</a:t>
                </a:r>
              </a:p>
              <a:p>
                <a:r>
                  <a:rPr lang="en-US" dirty="0"/>
                  <a:t>Access the conditional distributions and probabilities of all predictor features given the response feature</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i="1" smtClean="0">
                              <a:latin typeface="Cambria Math" panose="02040503050406030204" pitchFamily="18" charset="0"/>
                              <a:ea typeface="Cambria Math" panose="02040503050406030204" pitchFamily="18" charset="0"/>
                            </a:rPr>
                            <m:t>𝛼</m:t>
                          </m:r>
                        </m:sub>
                      </m:sSub>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i="1" smtClean="0">
                                  <a:latin typeface="Cambria Math" panose="02040503050406030204" pitchFamily="18" charset="0"/>
                                  <a:ea typeface="Cambria Math" panose="02040503050406030204" pitchFamily="18" charset="0"/>
                                </a:rPr>
                                <m:t>𝛼</m:t>
                              </m:r>
                            </m:sub>
                          </m:sSub>
                        </m:e>
                        <m:e>
                          <m:r>
                            <a:rPr lang="en-US" b="0" i="1" smtClean="0">
                              <a:latin typeface="Cambria Math" panose="02040503050406030204" pitchFamily="18" charset="0"/>
                            </a:rPr>
                            <m:t>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𝛼</m:t>
                                  </m:r>
                                </m:sub>
                              </m:sSub>
                              <m:r>
                                <a:rPr lang="en-US" b="0" i="1" smtClean="0">
                                  <a:latin typeface="Cambria Math" panose="02040503050406030204" pitchFamily="18" charset="0"/>
                                </a:rPr>
                                <m:t>,</m:t>
                              </m:r>
                              <m:r>
                                <a:rPr lang="en-US" b="0" i="1" smtClean="0">
                                  <a:latin typeface="Cambria Math" panose="02040503050406030204" pitchFamily="18" charset="0"/>
                                </a:rPr>
                                <m:t>𝑌</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𝛼</m:t>
                              </m:r>
                            </m:sub>
                          </m:sSub>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den>
                      </m:f>
                    </m:oMath>
                  </m:oMathPara>
                </a14:m>
                <a:endParaRPr lang="en-US" dirty="0"/>
              </a:p>
              <a:p>
                <a:r>
                  <a:rPr lang="en-US" dirty="0"/>
                  <a:t>We can access the difference between the conditional distributions given low and high case of the response feature</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i="1" smtClean="0">
                                  <a:latin typeface="Cambria Math" panose="02040503050406030204" pitchFamily="18" charset="0"/>
                                  <a:ea typeface="Cambria Math" panose="02040503050406030204" pitchFamily="18" charset="0"/>
                                </a:rPr>
                                <m:t>𝛼</m:t>
                              </m:r>
                            </m:sub>
                          </m:sSub>
                          <m:r>
                            <a:rPr lang="en-US" b="0" i="1" smtClean="0">
                              <a:latin typeface="Cambria Math" panose="02040503050406030204" pitchFamily="18" charset="0"/>
                            </a:rPr>
                            <m:t>/</m:t>
                          </m:r>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i="1" smtClean="0">
                                  <a:latin typeface="Cambria Math" panose="02040503050406030204" pitchFamily="18" charset="0"/>
                                  <a:ea typeface="Cambria Math" panose="02040503050406030204" pitchFamily="18" charset="0"/>
                                </a:rPr>
                                <m:t>𝛼</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𝑙𝑜𝑤</m:t>
                              </m:r>
                            </m:sub>
                          </m:sSub>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i="1" smtClean="0">
                                  <a:latin typeface="Cambria Math" panose="02040503050406030204" pitchFamily="18" charset="0"/>
                                  <a:ea typeface="Cambria Math" panose="02040503050406030204" pitchFamily="18" charset="0"/>
                                </a:rPr>
                                <m:t>𝛼</m:t>
                              </m:r>
                            </m:sub>
                          </m:sSub>
                          <m:r>
                            <a:rPr lang="en-US" b="0" i="1" smtClean="0">
                              <a:latin typeface="Cambria Math" panose="02040503050406030204" pitchFamily="18" charset="0"/>
                            </a:rPr>
                            <m:t>/</m:t>
                          </m:r>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i="1" smtClean="0">
                                  <a:latin typeface="Cambria Math" panose="02040503050406030204" pitchFamily="18" charset="0"/>
                                  <a:ea typeface="Cambria Math" panose="02040503050406030204" pitchFamily="18" charset="0"/>
                                </a:rPr>
                                <m:t>𝛼</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h𝑖𝑔h</m:t>
                              </m:r>
                            </m:sub>
                          </m:sSub>
                        </m:e>
                      </m:d>
                    </m:oMath>
                  </m:oMathPara>
                </a14:m>
                <a:endParaRPr lang="en-US" dirty="0"/>
              </a:p>
              <a:p>
                <a:pPr marL="0" indent="0">
                  <a:buNone/>
                </a:pPr>
                <a:r>
                  <a:rPr lang="en-US" dirty="0"/>
                  <a:t>Then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rPr>
                      <m:t> </m:t>
                    </m:r>
                  </m:oMath>
                </a14:m>
                <a:r>
                  <a:rPr lang="en-US" dirty="0"/>
                  <a:t>does not provide information on Y</a:t>
                </a:r>
              </a:p>
            </p:txBody>
          </p:sp>
        </mc:Choice>
        <mc:Fallback xmlns="">
          <p:sp>
            <p:nvSpPr>
              <p:cNvPr id="3" name="Content Placeholder 2">
                <a:extLst>
                  <a:ext uri="{FF2B5EF4-FFF2-40B4-BE49-F238E27FC236}">
                    <a16:creationId xmlns:a16="http://schemas.microsoft.com/office/drawing/2014/main" id="{6FDABF2C-904F-C546-AAAE-A9C71D006992}"/>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3230483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7DD13-A268-9B41-8148-2B56DF76E40B}"/>
              </a:ext>
            </a:extLst>
          </p:cNvPr>
          <p:cNvSpPr>
            <a:spLocks noGrp="1"/>
          </p:cNvSpPr>
          <p:nvPr>
            <p:ph type="title"/>
          </p:nvPr>
        </p:nvSpPr>
        <p:spPr/>
        <p:txBody>
          <a:bodyPr/>
          <a:lstStyle/>
          <a:p>
            <a:r>
              <a:rPr lang="en-US" dirty="0"/>
              <a:t>Feature Ranking Metrics</a:t>
            </a:r>
          </a:p>
        </p:txBody>
      </p:sp>
      <p:sp>
        <p:nvSpPr>
          <p:cNvPr id="3" name="Content Placeholder 2">
            <a:extLst>
              <a:ext uri="{FF2B5EF4-FFF2-40B4-BE49-F238E27FC236}">
                <a16:creationId xmlns:a16="http://schemas.microsoft.com/office/drawing/2014/main" id="{9E9E90A7-41C0-5C48-8E68-95689301BD51}"/>
              </a:ext>
            </a:extLst>
          </p:cNvPr>
          <p:cNvSpPr>
            <a:spLocks noGrp="1"/>
          </p:cNvSpPr>
          <p:nvPr>
            <p:ph idx="1"/>
          </p:nvPr>
        </p:nvSpPr>
        <p:spPr/>
        <p:txBody>
          <a:bodyPr/>
          <a:lstStyle/>
          <a:p>
            <a:pPr marL="0" indent="0">
              <a:buNone/>
            </a:pPr>
            <a:r>
              <a:rPr lang="en-US" dirty="0"/>
              <a:t>Ranking Method – Conditional Statistics</a:t>
            </a:r>
          </a:p>
          <a:p>
            <a:r>
              <a:rPr lang="en-US" dirty="0"/>
              <a:t>Standardized each feature, truncate the response feature (if continuous) the build a violin or box plot</a:t>
            </a:r>
          </a:p>
        </p:txBody>
      </p:sp>
      <p:pic>
        <p:nvPicPr>
          <p:cNvPr id="4" name="Picture 3">
            <a:extLst>
              <a:ext uri="{FF2B5EF4-FFF2-40B4-BE49-F238E27FC236}">
                <a16:creationId xmlns:a16="http://schemas.microsoft.com/office/drawing/2014/main" id="{7D6268F5-3CF6-7641-875D-3CD1BAAD3B9F}"/>
              </a:ext>
            </a:extLst>
          </p:cNvPr>
          <p:cNvPicPr>
            <a:picLocks noChangeAspect="1"/>
          </p:cNvPicPr>
          <p:nvPr/>
        </p:nvPicPr>
        <p:blipFill>
          <a:blip r:embed="rId2"/>
          <a:stretch>
            <a:fillRect/>
          </a:stretch>
        </p:blipFill>
        <p:spPr>
          <a:xfrm>
            <a:off x="4375150" y="3594787"/>
            <a:ext cx="3441700" cy="2362200"/>
          </a:xfrm>
          <a:prstGeom prst="rect">
            <a:avLst/>
          </a:prstGeom>
        </p:spPr>
      </p:pic>
      <p:sp>
        <p:nvSpPr>
          <p:cNvPr id="5" name="TextBox 4">
            <a:extLst>
              <a:ext uri="{FF2B5EF4-FFF2-40B4-BE49-F238E27FC236}">
                <a16:creationId xmlns:a16="http://schemas.microsoft.com/office/drawing/2014/main" id="{5E017511-7B52-4740-908C-17B182069748}"/>
              </a:ext>
            </a:extLst>
          </p:cNvPr>
          <p:cNvSpPr txBox="1"/>
          <p:nvPr/>
        </p:nvSpPr>
        <p:spPr>
          <a:xfrm>
            <a:off x="5436973" y="6311900"/>
            <a:ext cx="2681416" cy="369332"/>
          </a:xfrm>
          <a:prstGeom prst="rect">
            <a:avLst/>
          </a:prstGeom>
          <a:noFill/>
        </p:spPr>
        <p:txBody>
          <a:bodyPr wrap="square" rtlCol="0">
            <a:spAutoFit/>
          </a:bodyPr>
          <a:lstStyle/>
          <a:p>
            <a:r>
              <a:rPr lang="en-US" dirty="0"/>
              <a:t>Predictor feature</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F1864B5-6EDA-3746-B7A0-82CECF70917B}"/>
                  </a:ext>
                </a:extLst>
              </p14:cNvPr>
              <p14:cNvContentPartPr/>
              <p14:nvPr/>
            </p14:nvContentPartPr>
            <p14:xfrm>
              <a:off x="5744520" y="3643920"/>
              <a:ext cx="2000880" cy="814680"/>
            </p14:xfrm>
          </p:contentPart>
        </mc:Choice>
        <mc:Fallback xmlns="">
          <p:pic>
            <p:nvPicPr>
              <p:cNvPr id="6" name="Ink 5">
                <a:extLst>
                  <a:ext uri="{FF2B5EF4-FFF2-40B4-BE49-F238E27FC236}">
                    <a16:creationId xmlns:a16="http://schemas.microsoft.com/office/drawing/2014/main" id="{AF1864B5-6EDA-3746-B7A0-82CECF70917B}"/>
                  </a:ext>
                </a:extLst>
              </p:cNvPr>
              <p:cNvPicPr/>
              <p:nvPr/>
            </p:nvPicPr>
            <p:blipFill>
              <a:blip r:embed="rId4"/>
              <a:stretch>
                <a:fillRect/>
              </a:stretch>
            </p:blipFill>
            <p:spPr>
              <a:xfrm>
                <a:off x="5728320" y="3627720"/>
                <a:ext cx="2033280" cy="847080"/>
              </a:xfrm>
              <a:prstGeom prst="rect">
                <a:avLst/>
              </a:prstGeom>
            </p:spPr>
          </p:pic>
        </mc:Fallback>
      </mc:AlternateContent>
    </p:spTree>
    <p:extLst>
      <p:ext uri="{BB962C8B-B14F-4D97-AF65-F5344CB8AC3E}">
        <p14:creationId xmlns:p14="http://schemas.microsoft.com/office/powerpoint/2010/main" val="4080013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51D4-99DA-B04C-9F14-3098A517BDFF}"/>
              </a:ext>
            </a:extLst>
          </p:cNvPr>
          <p:cNvSpPr>
            <a:spLocks noGrp="1"/>
          </p:cNvSpPr>
          <p:nvPr>
            <p:ph type="title"/>
          </p:nvPr>
        </p:nvSpPr>
        <p:spPr/>
        <p:txBody>
          <a:bodyPr/>
          <a:lstStyle/>
          <a:p>
            <a:r>
              <a:rPr lang="en-US" dirty="0"/>
              <a:t>Feature Ranking Metrics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19A0F4-BBBD-E946-B0E5-E1E8CF55026E}"/>
                  </a:ext>
                </a:extLst>
              </p:cNvPr>
              <p:cNvSpPr>
                <a:spLocks noGrp="1"/>
              </p:cNvSpPr>
              <p:nvPr>
                <p:ph idx="1"/>
              </p:nvPr>
            </p:nvSpPr>
            <p:spPr/>
            <p:txBody>
              <a:bodyPr/>
              <a:lstStyle/>
              <a:p>
                <a:pPr marL="0" indent="0">
                  <a:buNone/>
                </a:pPr>
                <a:r>
                  <a:rPr lang="en-US" dirty="0"/>
                  <a:t>Ranking Method – Model Based Ranking – B coefficients</a:t>
                </a:r>
              </a:p>
              <a:p>
                <a:r>
                  <a:rPr lang="en-US" dirty="0"/>
                  <a:t>We could also consider B coefficients from linear regression</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m:t>
                          </m:r>
                        </m:sup>
                      </m:s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𝑐</m:t>
                          </m:r>
                        </m:e>
                      </m:nary>
                    </m:oMath>
                  </m:oMathPara>
                </a14:m>
                <a:endParaRPr lang="en-US" dirty="0"/>
              </a:p>
              <a:p>
                <a:r>
                  <a:rPr lang="en-US" dirty="0"/>
                  <a:t>These are linear regression coefficients without standardization of the variables</a:t>
                </a:r>
              </a:p>
              <a:p>
                <a:r>
                  <a:rPr lang="en-US" dirty="0"/>
                  <a:t>Sensitive to feature variance</a:t>
                </a:r>
              </a:p>
              <a:p>
                <a:r>
                  <a:rPr lang="en-US" dirty="0"/>
                  <a:t>We are capturing interactions between variables</a:t>
                </a:r>
              </a:p>
              <a:p>
                <a:endParaRPr lang="en-US" dirty="0"/>
              </a:p>
            </p:txBody>
          </p:sp>
        </mc:Choice>
        <mc:Fallback xmlns="">
          <p:sp>
            <p:nvSpPr>
              <p:cNvPr id="3" name="Content Placeholder 2">
                <a:extLst>
                  <a:ext uri="{FF2B5EF4-FFF2-40B4-BE49-F238E27FC236}">
                    <a16:creationId xmlns:a16="http://schemas.microsoft.com/office/drawing/2014/main" id="{4F19A0F4-BBBD-E946-B0E5-E1E8CF55026E}"/>
                  </a:ext>
                </a:extLst>
              </p:cNvPr>
              <p:cNvSpPr>
                <a:spLocks noGrp="1" noRot="1" noChangeAspect="1" noMove="1" noResize="1" noEditPoints="1" noAdjustHandles="1" noChangeArrowheads="1" noChangeShapeType="1" noTextEdit="1"/>
              </p:cNvSpPr>
              <p:nvPr>
                <p:ph idx="1"/>
              </p:nvPr>
            </p:nvSpPr>
            <p:spPr>
              <a:blipFill>
                <a:blip r:embed="rId2"/>
                <a:stretch>
                  <a:fillRect l="-1206" t="-13081" r="-1568"/>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84C63C1-1B30-3549-93D7-A3086AC21803}"/>
                  </a:ext>
                </a:extLst>
              </p14:cNvPr>
              <p14:cNvContentPartPr/>
              <p14:nvPr/>
            </p14:nvContentPartPr>
            <p14:xfrm>
              <a:off x="6060600" y="2257200"/>
              <a:ext cx="3210840" cy="1298520"/>
            </p14:xfrm>
          </p:contentPart>
        </mc:Choice>
        <mc:Fallback xmlns="">
          <p:pic>
            <p:nvPicPr>
              <p:cNvPr id="4" name="Ink 3">
                <a:extLst>
                  <a:ext uri="{FF2B5EF4-FFF2-40B4-BE49-F238E27FC236}">
                    <a16:creationId xmlns:a16="http://schemas.microsoft.com/office/drawing/2014/main" id="{A84C63C1-1B30-3549-93D7-A3086AC21803}"/>
                  </a:ext>
                </a:extLst>
              </p:cNvPr>
              <p:cNvPicPr/>
              <p:nvPr/>
            </p:nvPicPr>
            <p:blipFill>
              <a:blip r:embed="rId4"/>
              <a:stretch>
                <a:fillRect/>
              </a:stretch>
            </p:blipFill>
            <p:spPr>
              <a:xfrm>
                <a:off x="6044400" y="2241000"/>
                <a:ext cx="3243240" cy="1330920"/>
              </a:xfrm>
              <a:prstGeom prst="rect">
                <a:avLst/>
              </a:prstGeom>
            </p:spPr>
          </p:pic>
        </mc:Fallback>
      </mc:AlternateContent>
    </p:spTree>
    <p:extLst>
      <p:ext uri="{BB962C8B-B14F-4D97-AF65-F5344CB8AC3E}">
        <p14:creationId xmlns:p14="http://schemas.microsoft.com/office/powerpoint/2010/main" val="3018669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D8D8-4E30-B04D-8A4C-D1883C6ADF54}"/>
              </a:ext>
            </a:extLst>
          </p:cNvPr>
          <p:cNvSpPr>
            <a:spLocks noGrp="1"/>
          </p:cNvSpPr>
          <p:nvPr>
            <p:ph type="title"/>
          </p:nvPr>
        </p:nvSpPr>
        <p:spPr/>
        <p:txBody>
          <a:bodyPr/>
          <a:lstStyle/>
          <a:p>
            <a:r>
              <a:rPr lang="en-US" dirty="0"/>
              <a:t>Feature Ranking Metrics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AEB08-0FB1-184C-8256-487C2438951E}"/>
                  </a:ext>
                </a:extLst>
              </p:cNvPr>
              <p:cNvSpPr>
                <a:spLocks noGrp="1"/>
              </p:cNvSpPr>
              <p:nvPr>
                <p:ph idx="1"/>
              </p:nvPr>
            </p:nvSpPr>
            <p:spPr/>
            <p:txBody>
              <a:bodyPr/>
              <a:lstStyle/>
              <a:p>
                <a:pPr marL="0" indent="0">
                  <a:buNone/>
                </a:pPr>
                <a:r>
                  <a:rPr lang="en-US" dirty="0"/>
                  <a:t>Ranking Method – Model Based Ranking – B (Beta) coefficients</a:t>
                </a:r>
              </a:p>
              <a:p>
                <a:r>
                  <a:rPr lang="en-US" dirty="0"/>
                  <a:t>We could also consider B coefficients from linear regression</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𝑆</m:t>
                          </m:r>
                          <m:r>
                            <a:rPr lang="en-US" b="0" i="1" smtClean="0">
                              <a:latin typeface="Cambria Math" panose="02040503050406030204" pitchFamily="18" charset="0"/>
                            </a:rPr>
                            <m:t>∗</m:t>
                          </m:r>
                        </m:sup>
                      </m:s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m:t>
                              </m:r>
                            </m:sub>
                            <m:sup>
                              <m:r>
                                <a:rPr lang="en-US" b="0" i="1" smtClean="0">
                                  <a:latin typeface="Cambria Math" panose="02040503050406030204" pitchFamily="18" charset="0"/>
                                </a:rPr>
                                <m:t>𝑆</m:t>
                              </m:r>
                            </m:sup>
                          </m:sSubSup>
                          <m:r>
                            <a:rPr lang="en-US" b="0" i="1" smtClean="0">
                              <a:latin typeface="Cambria Math" panose="02040503050406030204" pitchFamily="18" charset="0"/>
                            </a:rPr>
                            <m:t>+</m:t>
                          </m:r>
                          <m:r>
                            <a:rPr lang="en-US" b="0" i="1" smtClean="0">
                              <a:latin typeface="Cambria Math" panose="02040503050406030204" pitchFamily="18" charset="0"/>
                            </a:rPr>
                            <m:t>𝑐</m:t>
                          </m:r>
                        </m:e>
                      </m:nary>
                    </m:oMath>
                  </m:oMathPara>
                </a14:m>
                <a:endParaRPr lang="en-US" dirty="0"/>
              </a:p>
              <a:p>
                <a:r>
                  <a:rPr lang="en-US" dirty="0"/>
                  <a:t>These are linear regression coefficients with </a:t>
                </a:r>
                <a:r>
                  <a:rPr lang="en-US" dirty="0" err="1"/>
                  <a:t>standadization</a:t>
                </a:r>
                <a:r>
                  <a:rPr lang="en-US" dirty="0"/>
                  <a:t> of the variables,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m:t>
                        </m:r>
                      </m:sub>
                      <m:sup>
                        <m:r>
                          <a:rPr lang="en-US" b="0" i="1" smtClean="0">
                            <a:latin typeface="Cambria Math" panose="02040503050406030204" pitchFamily="18" charset="0"/>
                          </a:rPr>
                          <m:t>𝑆</m:t>
                        </m:r>
                      </m:sup>
                    </m:sSubSup>
                  </m:oMath>
                </a14:m>
                <a:r>
                  <a:rPr lang="en-US" dirty="0"/>
                  <a:t> and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𝑆</m:t>
                        </m:r>
                        <m:r>
                          <a:rPr lang="en-US" b="0" i="1" smtClean="0">
                            <a:latin typeface="Cambria Math" panose="02040503050406030204" pitchFamily="18" charset="0"/>
                          </a:rPr>
                          <m:t>∗</m:t>
                        </m:r>
                      </m:sup>
                    </m:sSup>
                    <m:r>
                      <a:rPr lang="en-US" b="0" i="1" smtClean="0">
                        <a:latin typeface="Cambria Math" panose="02040503050406030204" pitchFamily="18" charset="0"/>
                      </a:rPr>
                      <m:t>  </m:t>
                    </m:r>
                  </m:oMath>
                </a14:m>
                <a:r>
                  <a:rPr lang="en-US" dirty="0"/>
                  <a:t>(mean=0, variance=1)</a:t>
                </a:r>
              </a:p>
              <a:p>
                <a:r>
                  <a:rPr lang="en-US" dirty="0"/>
                  <a:t>Not Sensitive to feature variance</a:t>
                </a:r>
              </a:p>
              <a:p>
                <a:r>
                  <a:rPr lang="en-US" dirty="0"/>
                  <a:t>We are capturing interactions between variables</a:t>
                </a:r>
              </a:p>
              <a:p>
                <a:endParaRPr lang="en-US" dirty="0"/>
              </a:p>
            </p:txBody>
          </p:sp>
        </mc:Choice>
        <mc:Fallback xmlns="">
          <p:sp>
            <p:nvSpPr>
              <p:cNvPr id="3" name="Content Placeholder 2">
                <a:extLst>
                  <a:ext uri="{FF2B5EF4-FFF2-40B4-BE49-F238E27FC236}">
                    <a16:creationId xmlns:a16="http://schemas.microsoft.com/office/drawing/2014/main" id="{CFEAEB08-0FB1-184C-8256-487C2438951E}"/>
                  </a:ext>
                </a:extLst>
              </p:cNvPr>
              <p:cNvSpPr>
                <a:spLocks noGrp="1" noRot="1" noChangeAspect="1" noMove="1" noResize="1" noEditPoints="1" noAdjustHandles="1" noChangeArrowheads="1" noChangeShapeType="1" noTextEdit="1"/>
              </p:cNvSpPr>
              <p:nvPr>
                <p:ph idx="1"/>
              </p:nvPr>
            </p:nvSpPr>
            <p:spPr>
              <a:blipFill>
                <a:blip r:embed="rId2"/>
                <a:stretch>
                  <a:fillRect l="-1206" t="-1308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339C5A1-6ED6-DE44-87BE-ADDABAF88D77}"/>
                  </a:ext>
                </a:extLst>
              </p14:cNvPr>
              <p14:cNvContentPartPr/>
              <p14:nvPr/>
            </p14:nvContentPartPr>
            <p14:xfrm>
              <a:off x="1366920" y="5165280"/>
              <a:ext cx="6793560" cy="955440"/>
            </p14:xfrm>
          </p:contentPart>
        </mc:Choice>
        <mc:Fallback xmlns="">
          <p:pic>
            <p:nvPicPr>
              <p:cNvPr id="4" name="Ink 3">
                <a:extLst>
                  <a:ext uri="{FF2B5EF4-FFF2-40B4-BE49-F238E27FC236}">
                    <a16:creationId xmlns:a16="http://schemas.microsoft.com/office/drawing/2014/main" id="{A339C5A1-6ED6-DE44-87BE-ADDABAF88D77}"/>
                  </a:ext>
                </a:extLst>
              </p:cNvPr>
              <p:cNvPicPr/>
              <p:nvPr/>
            </p:nvPicPr>
            <p:blipFill>
              <a:blip r:embed="rId4"/>
              <a:stretch>
                <a:fillRect/>
              </a:stretch>
            </p:blipFill>
            <p:spPr>
              <a:xfrm>
                <a:off x="1350720" y="5149080"/>
                <a:ext cx="6825960" cy="987840"/>
              </a:xfrm>
              <a:prstGeom prst="rect">
                <a:avLst/>
              </a:prstGeom>
            </p:spPr>
          </p:pic>
        </mc:Fallback>
      </mc:AlternateContent>
    </p:spTree>
    <p:extLst>
      <p:ext uri="{BB962C8B-B14F-4D97-AF65-F5344CB8AC3E}">
        <p14:creationId xmlns:p14="http://schemas.microsoft.com/office/powerpoint/2010/main" val="1671598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4D77-2B08-3F4E-A47A-99C30813FDDD}"/>
              </a:ext>
            </a:extLst>
          </p:cNvPr>
          <p:cNvSpPr>
            <a:spLocks noGrp="1"/>
          </p:cNvSpPr>
          <p:nvPr>
            <p:ph type="title"/>
          </p:nvPr>
        </p:nvSpPr>
        <p:spPr/>
        <p:txBody>
          <a:bodyPr/>
          <a:lstStyle/>
          <a:p>
            <a:r>
              <a:rPr lang="en-US" dirty="0"/>
              <a:t>Feature Ranking Metrics</a:t>
            </a:r>
          </a:p>
        </p:txBody>
      </p:sp>
      <p:sp>
        <p:nvSpPr>
          <p:cNvPr id="3" name="Content Placeholder 2">
            <a:extLst>
              <a:ext uri="{FF2B5EF4-FFF2-40B4-BE49-F238E27FC236}">
                <a16:creationId xmlns:a16="http://schemas.microsoft.com/office/drawing/2014/main" id="{6E038FB7-BE15-4440-B80C-5CE7FDCAA050}"/>
              </a:ext>
            </a:extLst>
          </p:cNvPr>
          <p:cNvSpPr>
            <a:spLocks noGrp="1"/>
          </p:cNvSpPr>
          <p:nvPr>
            <p:ph idx="1"/>
          </p:nvPr>
        </p:nvSpPr>
        <p:spPr/>
        <p:txBody>
          <a:bodyPr>
            <a:normAutofit fontScale="92500" lnSpcReduction="10000"/>
          </a:bodyPr>
          <a:lstStyle/>
          <a:p>
            <a:pPr marL="0" indent="0">
              <a:buNone/>
            </a:pPr>
            <a:r>
              <a:rPr lang="en-US" dirty="0"/>
              <a:t>Ranking Methods – Recursive Feature Elimination</a:t>
            </a:r>
          </a:p>
          <a:p>
            <a:pPr marL="0" indent="0">
              <a:buNone/>
            </a:pPr>
            <a:r>
              <a:rPr lang="en-US" dirty="0"/>
              <a:t>Recursive Feature Elimination  (RFE) Method works by recursively removing features and building a model with the remaining features.</a:t>
            </a:r>
          </a:p>
          <a:p>
            <a:r>
              <a:rPr lang="en-US" dirty="0"/>
              <a:t>Build a model with </a:t>
            </a:r>
            <a:r>
              <a:rPr lang="en-US"/>
              <a:t>all features</a:t>
            </a:r>
            <a:r>
              <a:rPr lang="en-US" dirty="0"/>
              <a:t>, calculate coefficient or feature importance (depending on which is available with the modelling method)</a:t>
            </a:r>
          </a:p>
          <a:p>
            <a:r>
              <a:rPr lang="en-US" dirty="0"/>
              <a:t>Remove the feature with the lowest coefficient or feature importance and rebuild the model</a:t>
            </a:r>
          </a:p>
          <a:p>
            <a:r>
              <a:rPr lang="en-US" dirty="0"/>
              <a:t>Repeat the process until only one feature remains</a:t>
            </a:r>
          </a:p>
          <a:p>
            <a:r>
              <a:rPr lang="en-US" dirty="0"/>
              <a:t>Any model could be used</a:t>
            </a:r>
          </a:p>
          <a:p>
            <a:r>
              <a:rPr lang="en-US" dirty="0"/>
              <a:t>The method assigns rank 1,..,m for all features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7B8EE98-943E-2840-9C86-3786D877DF90}"/>
                  </a:ext>
                </a:extLst>
              </p14:cNvPr>
              <p14:cNvContentPartPr/>
              <p14:nvPr/>
            </p14:nvContentPartPr>
            <p14:xfrm>
              <a:off x="4263840" y="3366360"/>
              <a:ext cx="6136560" cy="842760"/>
            </p14:xfrm>
          </p:contentPart>
        </mc:Choice>
        <mc:Fallback xmlns="">
          <p:pic>
            <p:nvPicPr>
              <p:cNvPr id="4" name="Ink 3">
                <a:extLst>
                  <a:ext uri="{FF2B5EF4-FFF2-40B4-BE49-F238E27FC236}">
                    <a16:creationId xmlns:a16="http://schemas.microsoft.com/office/drawing/2014/main" id="{57B8EE98-943E-2840-9C86-3786D877DF90}"/>
                  </a:ext>
                </a:extLst>
              </p:cNvPr>
              <p:cNvPicPr/>
              <p:nvPr/>
            </p:nvPicPr>
            <p:blipFill>
              <a:blip r:embed="rId3"/>
              <a:stretch>
                <a:fillRect/>
              </a:stretch>
            </p:blipFill>
            <p:spPr>
              <a:xfrm>
                <a:off x="4247640" y="3350160"/>
                <a:ext cx="6168960" cy="875160"/>
              </a:xfrm>
              <a:prstGeom prst="rect">
                <a:avLst/>
              </a:prstGeom>
            </p:spPr>
          </p:pic>
        </mc:Fallback>
      </mc:AlternateContent>
    </p:spTree>
    <p:extLst>
      <p:ext uri="{BB962C8B-B14F-4D97-AF65-F5344CB8AC3E}">
        <p14:creationId xmlns:p14="http://schemas.microsoft.com/office/powerpoint/2010/main" val="1445657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22C3AE4-FDA2-1B44-80CC-F174579E93EC}"/>
              </a:ext>
            </a:extLst>
          </p:cNvPr>
          <p:cNvSpPr>
            <a:spLocks noGrp="1"/>
          </p:cNvSpPr>
          <p:nvPr>
            <p:ph type="title"/>
          </p:nvPr>
        </p:nvSpPr>
        <p:spPr>
          <a:xfrm>
            <a:off x="640079" y="2053641"/>
            <a:ext cx="3669161" cy="2760098"/>
          </a:xfrm>
        </p:spPr>
        <p:txBody>
          <a:bodyPr>
            <a:normAutofit/>
          </a:bodyPr>
          <a:lstStyle/>
          <a:p>
            <a:r>
              <a:rPr lang="en-US" sz="3700">
                <a:solidFill>
                  <a:srgbClr val="FFFFFF"/>
                </a:solidFill>
              </a:rPr>
              <a:t>Feature Ranking Motivation</a:t>
            </a:r>
            <a:br>
              <a:rPr lang="en-US" sz="3700">
                <a:solidFill>
                  <a:srgbClr val="FFFFFF"/>
                </a:solidFill>
              </a:rPr>
            </a:br>
            <a:r>
              <a:rPr lang="en-US" sz="3700">
                <a:solidFill>
                  <a:srgbClr val="FFFFFF"/>
                </a:solidFill>
              </a:rPr>
              <a:t>More Motivation to Work with Fewer Features</a:t>
            </a:r>
          </a:p>
        </p:txBody>
      </p:sp>
      <p:sp>
        <p:nvSpPr>
          <p:cNvPr id="3" name="Content Placeholder 2">
            <a:extLst>
              <a:ext uri="{FF2B5EF4-FFF2-40B4-BE49-F238E27FC236}">
                <a16:creationId xmlns:a16="http://schemas.microsoft.com/office/drawing/2014/main" id="{4694F517-1C5E-3047-A171-B118D3187C4E}"/>
              </a:ext>
            </a:extLst>
          </p:cNvPr>
          <p:cNvSpPr>
            <a:spLocks noGrp="1"/>
          </p:cNvSpPr>
          <p:nvPr>
            <p:ph idx="1"/>
          </p:nvPr>
        </p:nvSpPr>
        <p:spPr>
          <a:xfrm>
            <a:off x="6090574" y="801866"/>
            <a:ext cx="5306084" cy="5230634"/>
          </a:xfrm>
        </p:spPr>
        <p:txBody>
          <a:bodyPr anchor="ctr">
            <a:normAutofit/>
          </a:bodyPr>
          <a:lstStyle/>
          <a:p>
            <a:r>
              <a:rPr lang="en-US" sz="2000" dirty="0">
                <a:solidFill>
                  <a:srgbClr val="000000"/>
                </a:solidFill>
              </a:rPr>
              <a:t>More features result in more complicated workflows that require more professional time and have increased opportunity for blunders</a:t>
            </a:r>
          </a:p>
          <a:p>
            <a:r>
              <a:rPr lang="en-US" sz="2000" dirty="0">
                <a:solidFill>
                  <a:srgbClr val="000000"/>
                </a:solidFill>
              </a:rPr>
              <a:t>Higher dimensional features sets are more difficult to visualize</a:t>
            </a:r>
          </a:p>
          <a:p>
            <a:r>
              <a:rPr lang="en-US" sz="2000" dirty="0">
                <a:solidFill>
                  <a:srgbClr val="000000"/>
                </a:solidFill>
              </a:rPr>
              <a:t>More complicated models may be more difficult to interrogate, interpret and QC</a:t>
            </a:r>
          </a:p>
          <a:p>
            <a:r>
              <a:rPr lang="en-US" sz="2000" dirty="0">
                <a:solidFill>
                  <a:srgbClr val="000000"/>
                </a:solidFill>
              </a:rPr>
              <a:t>Inclusion of highly redundant and </a:t>
            </a:r>
            <a:r>
              <a:rPr lang="en-US" sz="2000" dirty="0">
                <a:solidFill>
                  <a:srgbClr val="000000"/>
                </a:solidFill>
                <a:highlight>
                  <a:srgbClr val="FFFF00"/>
                </a:highlight>
              </a:rPr>
              <a:t>colinear </a:t>
            </a:r>
            <a:r>
              <a:rPr lang="en-US" sz="2000" dirty="0">
                <a:solidFill>
                  <a:srgbClr val="000000"/>
                </a:solidFill>
              </a:rPr>
              <a:t>variables increases model instability and decreases prediction accuracy in testing</a:t>
            </a:r>
          </a:p>
          <a:p>
            <a:r>
              <a:rPr lang="en-US" sz="2000" dirty="0">
                <a:solidFill>
                  <a:srgbClr val="000000"/>
                </a:solidFill>
              </a:rPr>
              <a:t>More variables generally increase the computational time required to train the model and the model may be less compact and portable</a:t>
            </a:r>
          </a:p>
          <a:p>
            <a:r>
              <a:rPr lang="en-US" sz="2000" dirty="0">
                <a:solidFill>
                  <a:srgbClr val="000000"/>
                </a:solidFill>
              </a:rPr>
              <a:t>The risk of overfit increases with the more variables, more complexity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F1F90FC-E6B1-6548-A821-B0463004A974}"/>
                  </a:ext>
                </a:extLst>
              </p14:cNvPr>
              <p14:cNvContentPartPr/>
              <p14:nvPr/>
            </p14:nvContentPartPr>
            <p14:xfrm>
              <a:off x="6400080" y="1148040"/>
              <a:ext cx="4842360" cy="4548600"/>
            </p14:xfrm>
          </p:contentPart>
        </mc:Choice>
        <mc:Fallback xmlns="">
          <p:pic>
            <p:nvPicPr>
              <p:cNvPr id="4" name="Ink 3">
                <a:extLst>
                  <a:ext uri="{FF2B5EF4-FFF2-40B4-BE49-F238E27FC236}">
                    <a16:creationId xmlns:a16="http://schemas.microsoft.com/office/drawing/2014/main" id="{9F1F90FC-E6B1-6548-A821-B0463004A974}"/>
                  </a:ext>
                </a:extLst>
              </p:cNvPr>
              <p:cNvPicPr/>
              <p:nvPr/>
            </p:nvPicPr>
            <p:blipFill>
              <a:blip r:embed="rId4"/>
              <a:stretch>
                <a:fillRect/>
              </a:stretch>
            </p:blipFill>
            <p:spPr>
              <a:xfrm>
                <a:off x="6383880" y="1131840"/>
                <a:ext cx="4874760" cy="4581000"/>
              </a:xfrm>
              <a:prstGeom prst="rect">
                <a:avLst/>
              </a:prstGeom>
            </p:spPr>
          </p:pic>
        </mc:Fallback>
      </mc:AlternateContent>
    </p:spTree>
    <p:extLst>
      <p:ext uri="{BB962C8B-B14F-4D97-AF65-F5344CB8AC3E}">
        <p14:creationId xmlns:p14="http://schemas.microsoft.com/office/powerpoint/2010/main" val="30807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7223DB2-1A2C-C84D-B40B-E5D3D9642B5C}"/>
              </a:ext>
            </a:extLst>
          </p:cNvPr>
          <p:cNvSpPr>
            <a:spLocks noGrp="1"/>
          </p:cNvSpPr>
          <p:nvPr>
            <p:ph type="title"/>
          </p:nvPr>
        </p:nvSpPr>
        <p:spPr>
          <a:xfrm>
            <a:off x="6094105" y="802955"/>
            <a:ext cx="4977976" cy="1454051"/>
          </a:xfrm>
        </p:spPr>
        <p:txBody>
          <a:bodyPr>
            <a:normAutofit/>
          </a:bodyPr>
          <a:lstStyle/>
          <a:p>
            <a:r>
              <a:rPr lang="en-US">
                <a:solidFill>
                  <a:srgbClr val="000000"/>
                </a:solidFill>
              </a:rPr>
              <a:t>What is Feature Ranking?</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tatistics">
            <a:extLst>
              <a:ext uri="{FF2B5EF4-FFF2-40B4-BE49-F238E27FC236}">
                <a16:creationId xmlns:a16="http://schemas.microsoft.com/office/drawing/2014/main" id="{F739277D-3E67-41F0-824F-DC2BCFE60E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D7493E25-BD02-FE41-8D16-0A9D621ACE23}"/>
              </a:ext>
            </a:extLst>
          </p:cNvPr>
          <p:cNvSpPr>
            <a:spLocks noGrp="1"/>
          </p:cNvSpPr>
          <p:nvPr>
            <p:ph idx="1"/>
          </p:nvPr>
        </p:nvSpPr>
        <p:spPr>
          <a:xfrm>
            <a:off x="6090574" y="2421682"/>
            <a:ext cx="4977578" cy="3639289"/>
          </a:xfrm>
        </p:spPr>
        <p:txBody>
          <a:bodyPr anchor="ctr">
            <a:normAutofit/>
          </a:bodyPr>
          <a:lstStyle/>
          <a:p>
            <a:pPr marL="0" indent="0">
              <a:buNone/>
            </a:pPr>
            <a:r>
              <a:rPr lang="en-US" sz="1900" dirty="0">
                <a:solidFill>
                  <a:srgbClr val="000000"/>
                </a:solidFill>
              </a:rPr>
              <a:t>More motivation to Work with Fewer Variables</a:t>
            </a:r>
          </a:p>
          <a:p>
            <a:r>
              <a:rPr lang="en-US" sz="1900" dirty="0">
                <a:solidFill>
                  <a:srgbClr val="000000"/>
                </a:solidFill>
              </a:rPr>
              <a:t>Feature ranking is a set of metrics that assign relative importance or value to each feature with respect to information contained for inference and importance in predicting a response feature</a:t>
            </a:r>
          </a:p>
          <a:p>
            <a:r>
              <a:rPr lang="en-US" sz="1900" dirty="0">
                <a:solidFill>
                  <a:srgbClr val="000000"/>
                </a:solidFill>
              </a:rPr>
              <a:t>There are wide variety of possible methods to to accomplish this</a:t>
            </a:r>
          </a:p>
          <a:p>
            <a:r>
              <a:rPr lang="en-US" sz="1900" dirty="0">
                <a:solidFill>
                  <a:srgbClr val="000000"/>
                </a:solidFill>
              </a:rPr>
              <a:t>My recommendation  is a wide-array approach with multiple metric, while understanding the assumptions and limitations of each metric</a:t>
            </a:r>
          </a:p>
        </p:txBody>
      </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460A663A-D825-3E45-9F51-F4F273F9EC46}"/>
                  </a:ext>
                </a:extLst>
              </p14:cNvPr>
              <p14:cNvContentPartPr/>
              <p14:nvPr/>
            </p14:nvContentPartPr>
            <p14:xfrm>
              <a:off x="6643440" y="3162960"/>
              <a:ext cx="4015800" cy="1430280"/>
            </p14:xfrm>
          </p:contentPart>
        </mc:Choice>
        <mc:Fallback xmlns="">
          <p:pic>
            <p:nvPicPr>
              <p:cNvPr id="4" name="Ink 3">
                <a:extLst>
                  <a:ext uri="{FF2B5EF4-FFF2-40B4-BE49-F238E27FC236}">
                    <a16:creationId xmlns:a16="http://schemas.microsoft.com/office/drawing/2014/main" id="{460A663A-D825-3E45-9F51-F4F273F9EC46}"/>
                  </a:ext>
                </a:extLst>
              </p:cNvPr>
              <p:cNvPicPr/>
              <p:nvPr/>
            </p:nvPicPr>
            <p:blipFill>
              <a:blip r:embed="rId6"/>
              <a:stretch>
                <a:fillRect/>
              </a:stretch>
            </p:blipFill>
            <p:spPr>
              <a:xfrm>
                <a:off x="6627240" y="3146760"/>
                <a:ext cx="4048200" cy="1462680"/>
              </a:xfrm>
              <a:prstGeom prst="rect">
                <a:avLst/>
              </a:prstGeom>
            </p:spPr>
          </p:pic>
        </mc:Fallback>
      </mc:AlternateContent>
    </p:spTree>
    <p:extLst>
      <p:ext uri="{BB962C8B-B14F-4D97-AF65-F5344CB8AC3E}">
        <p14:creationId xmlns:p14="http://schemas.microsoft.com/office/powerpoint/2010/main" val="815817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8335-4188-9544-8431-46EA5FF3CB31}"/>
              </a:ext>
            </a:extLst>
          </p:cNvPr>
          <p:cNvSpPr>
            <a:spLocks noGrp="1"/>
          </p:cNvSpPr>
          <p:nvPr>
            <p:ph type="title"/>
          </p:nvPr>
        </p:nvSpPr>
        <p:spPr/>
        <p:txBody>
          <a:bodyPr/>
          <a:lstStyle/>
          <a:p>
            <a:r>
              <a:rPr lang="en-US" dirty="0"/>
              <a:t>The general types of metrics that can be considered for feature ranking</a:t>
            </a:r>
          </a:p>
        </p:txBody>
      </p:sp>
      <p:sp>
        <p:nvSpPr>
          <p:cNvPr id="3" name="Content Placeholder 2">
            <a:extLst>
              <a:ext uri="{FF2B5EF4-FFF2-40B4-BE49-F238E27FC236}">
                <a16:creationId xmlns:a16="http://schemas.microsoft.com/office/drawing/2014/main" id="{815DC042-810D-1C43-AC88-B99DBAF34E72}"/>
              </a:ext>
            </a:extLst>
          </p:cNvPr>
          <p:cNvSpPr>
            <a:spLocks noGrp="1"/>
          </p:cNvSpPr>
          <p:nvPr>
            <p:ph idx="1"/>
          </p:nvPr>
        </p:nvSpPr>
        <p:spPr/>
        <p:txBody>
          <a:bodyPr/>
          <a:lstStyle/>
          <a:p>
            <a:r>
              <a:rPr lang="en-US" dirty="0"/>
              <a:t>Visual inspection of Data Distributions and Scatter Plots</a:t>
            </a:r>
          </a:p>
          <a:p>
            <a:r>
              <a:rPr lang="en-US" dirty="0"/>
              <a:t>Statistical Summaries</a:t>
            </a:r>
          </a:p>
          <a:p>
            <a:r>
              <a:rPr lang="en-US" dirty="0"/>
              <a:t>Model-based</a:t>
            </a:r>
          </a:p>
          <a:p>
            <a:r>
              <a:rPr lang="en-US" dirty="0"/>
              <a:t>Recursive Feature Elimination</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F503B53-7441-DF4F-AE94-B99245D2E2E1}"/>
                  </a:ext>
                </a:extLst>
              </p14:cNvPr>
              <p14:cNvContentPartPr/>
              <p14:nvPr/>
            </p14:nvContentPartPr>
            <p14:xfrm>
              <a:off x="252720" y="1962360"/>
              <a:ext cx="6240240" cy="1711440"/>
            </p14:xfrm>
          </p:contentPart>
        </mc:Choice>
        <mc:Fallback xmlns="">
          <p:pic>
            <p:nvPicPr>
              <p:cNvPr id="4" name="Ink 3">
                <a:extLst>
                  <a:ext uri="{FF2B5EF4-FFF2-40B4-BE49-F238E27FC236}">
                    <a16:creationId xmlns:a16="http://schemas.microsoft.com/office/drawing/2014/main" id="{EF503B53-7441-DF4F-AE94-B99245D2E2E1}"/>
                  </a:ext>
                </a:extLst>
              </p:cNvPr>
              <p:cNvPicPr/>
              <p:nvPr/>
            </p:nvPicPr>
            <p:blipFill>
              <a:blip r:embed="rId3"/>
              <a:stretch>
                <a:fillRect/>
              </a:stretch>
            </p:blipFill>
            <p:spPr>
              <a:xfrm>
                <a:off x="236520" y="1946160"/>
                <a:ext cx="6272640" cy="1743840"/>
              </a:xfrm>
              <a:prstGeom prst="rect">
                <a:avLst/>
              </a:prstGeom>
            </p:spPr>
          </p:pic>
        </mc:Fallback>
      </mc:AlternateContent>
    </p:spTree>
    <p:extLst>
      <p:ext uri="{BB962C8B-B14F-4D97-AF65-F5344CB8AC3E}">
        <p14:creationId xmlns:p14="http://schemas.microsoft.com/office/powerpoint/2010/main" val="2742258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C077-FD0B-D544-A527-8C4C00999B04}"/>
              </a:ext>
            </a:extLst>
          </p:cNvPr>
          <p:cNvSpPr>
            <a:spLocks noGrp="1"/>
          </p:cNvSpPr>
          <p:nvPr>
            <p:ph type="title"/>
          </p:nvPr>
        </p:nvSpPr>
        <p:spPr/>
        <p:txBody>
          <a:bodyPr/>
          <a:lstStyle/>
          <a:p>
            <a:r>
              <a:rPr lang="en-US" dirty="0"/>
              <a:t>What is feature ranking?</a:t>
            </a:r>
          </a:p>
        </p:txBody>
      </p:sp>
      <p:sp>
        <p:nvSpPr>
          <p:cNvPr id="3" name="Content Placeholder 2">
            <a:extLst>
              <a:ext uri="{FF2B5EF4-FFF2-40B4-BE49-F238E27FC236}">
                <a16:creationId xmlns:a16="http://schemas.microsoft.com/office/drawing/2014/main" id="{F974F97E-ECEC-7F48-93CE-70F8D0617F07}"/>
              </a:ext>
            </a:extLst>
          </p:cNvPr>
          <p:cNvSpPr>
            <a:spLocks noGrp="1"/>
          </p:cNvSpPr>
          <p:nvPr>
            <p:ph idx="1"/>
          </p:nvPr>
        </p:nvSpPr>
        <p:spPr/>
        <p:txBody>
          <a:bodyPr/>
          <a:lstStyle/>
          <a:p>
            <a:pPr marL="0" indent="0">
              <a:buNone/>
            </a:pPr>
            <a:r>
              <a:rPr lang="en-US" dirty="0"/>
              <a:t>Expert Knowledge</a:t>
            </a:r>
          </a:p>
          <a:p>
            <a:r>
              <a:rPr lang="en-US" dirty="0"/>
              <a:t>We should not neglect expert knowledge</a:t>
            </a:r>
          </a:p>
          <a:p>
            <a:r>
              <a:rPr lang="en-US" dirty="0"/>
              <a:t>If additional information is known about physical processes, causation, assigning feature ranks</a:t>
            </a:r>
          </a:p>
          <a:p>
            <a:r>
              <a:rPr lang="en-US" dirty="0"/>
              <a:t>We should be learning as we perform our analysis, testing new hypothesis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2399259-736D-6C4D-A980-20E9A4AE8D14}"/>
                  </a:ext>
                </a:extLst>
              </p14:cNvPr>
              <p14:cNvContentPartPr/>
              <p14:nvPr/>
            </p14:nvContentPartPr>
            <p14:xfrm>
              <a:off x="972360" y="2224080"/>
              <a:ext cx="9064440" cy="3027960"/>
            </p14:xfrm>
          </p:contentPart>
        </mc:Choice>
        <mc:Fallback xmlns="">
          <p:pic>
            <p:nvPicPr>
              <p:cNvPr id="4" name="Ink 3">
                <a:extLst>
                  <a:ext uri="{FF2B5EF4-FFF2-40B4-BE49-F238E27FC236}">
                    <a16:creationId xmlns:a16="http://schemas.microsoft.com/office/drawing/2014/main" id="{92399259-736D-6C4D-A980-20E9A4AE8D14}"/>
                  </a:ext>
                </a:extLst>
              </p:cNvPr>
              <p:cNvPicPr/>
              <p:nvPr/>
            </p:nvPicPr>
            <p:blipFill>
              <a:blip r:embed="rId3"/>
              <a:stretch>
                <a:fillRect/>
              </a:stretch>
            </p:blipFill>
            <p:spPr>
              <a:xfrm>
                <a:off x="956160" y="2207880"/>
                <a:ext cx="9096840" cy="3060360"/>
              </a:xfrm>
              <a:prstGeom prst="rect">
                <a:avLst/>
              </a:prstGeom>
            </p:spPr>
          </p:pic>
        </mc:Fallback>
      </mc:AlternateContent>
    </p:spTree>
    <p:extLst>
      <p:ext uri="{BB962C8B-B14F-4D97-AF65-F5344CB8AC3E}">
        <p14:creationId xmlns:p14="http://schemas.microsoft.com/office/powerpoint/2010/main" val="4100633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9545E0-AF72-A645-98A2-385FE60247DB}"/>
              </a:ext>
            </a:extLst>
          </p:cNvPr>
          <p:cNvSpPr>
            <a:spLocks noGrp="1"/>
          </p:cNvSpPr>
          <p:nvPr>
            <p:ph type="title"/>
          </p:nvPr>
        </p:nvSpPr>
        <p:spPr>
          <a:xfrm>
            <a:off x="762000" y="559678"/>
            <a:ext cx="3567915" cy="4952492"/>
          </a:xfrm>
        </p:spPr>
        <p:txBody>
          <a:bodyPr>
            <a:normAutofit/>
          </a:bodyPr>
          <a:lstStyle/>
          <a:p>
            <a:r>
              <a:rPr lang="en-US">
                <a:solidFill>
                  <a:schemeClr val="bg1"/>
                </a:solidFill>
              </a:rPr>
              <a:t>Feature Ranking Metrics</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B4000C0-D608-4368-8804-A990FE667C0D}"/>
              </a:ext>
            </a:extLst>
          </p:cNvPr>
          <p:cNvGraphicFramePr>
            <a:graphicFrameLocks noGrp="1"/>
          </p:cNvGraphicFramePr>
          <p:nvPr>
            <p:ph idx="1"/>
            <p:extLst>
              <p:ext uri="{D42A27DB-BD31-4B8C-83A1-F6EECF244321}">
                <p14:modId xmlns:p14="http://schemas.microsoft.com/office/powerpoint/2010/main" val="1514644881"/>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3110A05B-3589-6F42-A6DF-CA9C3F77F7E2}"/>
                  </a:ext>
                </a:extLst>
              </p14:cNvPr>
              <p14:cNvContentPartPr/>
              <p14:nvPr/>
            </p14:nvContentPartPr>
            <p14:xfrm>
              <a:off x="6178320" y="1152000"/>
              <a:ext cx="4953600" cy="4841640"/>
            </p14:xfrm>
          </p:contentPart>
        </mc:Choice>
        <mc:Fallback xmlns="">
          <p:pic>
            <p:nvPicPr>
              <p:cNvPr id="3" name="Ink 2">
                <a:extLst>
                  <a:ext uri="{FF2B5EF4-FFF2-40B4-BE49-F238E27FC236}">
                    <a16:creationId xmlns:a16="http://schemas.microsoft.com/office/drawing/2014/main" id="{3110A05B-3589-6F42-A6DF-CA9C3F77F7E2}"/>
                  </a:ext>
                </a:extLst>
              </p:cNvPr>
              <p:cNvPicPr/>
              <p:nvPr/>
            </p:nvPicPr>
            <p:blipFill>
              <a:blip r:embed="rId8"/>
              <a:stretch>
                <a:fillRect/>
              </a:stretch>
            </p:blipFill>
            <p:spPr>
              <a:xfrm>
                <a:off x="6162120" y="1135800"/>
                <a:ext cx="4986000" cy="4874040"/>
              </a:xfrm>
              <a:prstGeom prst="rect">
                <a:avLst/>
              </a:prstGeom>
            </p:spPr>
          </p:pic>
        </mc:Fallback>
      </mc:AlternateContent>
    </p:spTree>
    <p:extLst>
      <p:ext uri="{BB962C8B-B14F-4D97-AF65-F5344CB8AC3E}">
        <p14:creationId xmlns:p14="http://schemas.microsoft.com/office/powerpoint/2010/main" val="40141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D69A-E1FB-A545-A41C-521FE4C67BA0}"/>
              </a:ext>
            </a:extLst>
          </p:cNvPr>
          <p:cNvSpPr>
            <a:spLocks noGrp="1"/>
          </p:cNvSpPr>
          <p:nvPr>
            <p:ph type="title"/>
          </p:nvPr>
        </p:nvSpPr>
        <p:spPr/>
        <p:txBody>
          <a:bodyPr/>
          <a:lstStyle/>
          <a:p>
            <a:r>
              <a:rPr lang="en-US" dirty="0"/>
              <a:t>Feature Ranking Metrics</a:t>
            </a:r>
          </a:p>
        </p:txBody>
      </p:sp>
      <p:sp>
        <p:nvSpPr>
          <p:cNvPr id="3" name="Content Placeholder 2">
            <a:extLst>
              <a:ext uri="{FF2B5EF4-FFF2-40B4-BE49-F238E27FC236}">
                <a16:creationId xmlns:a16="http://schemas.microsoft.com/office/drawing/2014/main" id="{D149DD3F-54B2-104D-B277-5CC7038E6A78}"/>
              </a:ext>
            </a:extLst>
          </p:cNvPr>
          <p:cNvSpPr>
            <a:spLocks noGrp="1"/>
          </p:cNvSpPr>
          <p:nvPr>
            <p:ph idx="1"/>
          </p:nvPr>
        </p:nvSpPr>
        <p:spPr>
          <a:xfrm>
            <a:off x="838200" y="1825625"/>
            <a:ext cx="10515600" cy="2573380"/>
          </a:xfrm>
        </p:spPr>
        <p:txBody>
          <a:bodyPr/>
          <a:lstStyle/>
          <a:p>
            <a:pPr marL="0" indent="0">
              <a:buNone/>
            </a:pPr>
            <a:r>
              <a:rPr lang="en-US" dirty="0"/>
              <a:t>Summary statistics are a critical first step in data checking</a:t>
            </a:r>
          </a:p>
        </p:txBody>
      </p:sp>
      <p:pic>
        <p:nvPicPr>
          <p:cNvPr id="5" name="Picture 4">
            <a:extLst>
              <a:ext uri="{FF2B5EF4-FFF2-40B4-BE49-F238E27FC236}">
                <a16:creationId xmlns:a16="http://schemas.microsoft.com/office/drawing/2014/main" id="{A0BF3B4C-4FC1-AA47-9A7D-501E33820B35}"/>
              </a:ext>
            </a:extLst>
          </p:cNvPr>
          <p:cNvPicPr>
            <a:picLocks noChangeAspect="1"/>
          </p:cNvPicPr>
          <p:nvPr/>
        </p:nvPicPr>
        <p:blipFill>
          <a:blip r:embed="rId2"/>
          <a:stretch>
            <a:fillRect/>
          </a:stretch>
        </p:blipFill>
        <p:spPr>
          <a:xfrm>
            <a:off x="1943271" y="2798805"/>
            <a:ext cx="5092700" cy="1600200"/>
          </a:xfrm>
          <a:prstGeom prst="rect">
            <a:avLst/>
          </a:prstGeom>
        </p:spPr>
      </p:pic>
      <p:sp>
        <p:nvSpPr>
          <p:cNvPr id="6" name="TextBox 5">
            <a:extLst>
              <a:ext uri="{FF2B5EF4-FFF2-40B4-BE49-F238E27FC236}">
                <a16:creationId xmlns:a16="http://schemas.microsoft.com/office/drawing/2014/main" id="{2C6001F1-617F-034D-B699-3E5E7B83C5C6}"/>
              </a:ext>
            </a:extLst>
          </p:cNvPr>
          <p:cNvSpPr txBox="1"/>
          <p:nvPr/>
        </p:nvSpPr>
        <p:spPr>
          <a:xfrm>
            <a:off x="1322172" y="4868562"/>
            <a:ext cx="931699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number of valid (non-null) values for each feature</a:t>
            </a:r>
          </a:p>
          <a:p>
            <a:pPr marL="285750" indent="-285750">
              <a:buFont typeface="Arial" panose="020B0604020202020204" pitchFamily="34" charset="0"/>
              <a:buChar char="•"/>
            </a:pPr>
            <a:r>
              <a:rPr lang="en-US" dirty="0"/>
              <a:t>General behaviors such as central tendency, mean and dispersion, variance</a:t>
            </a:r>
          </a:p>
          <a:p>
            <a:pPr marL="285750" indent="-285750">
              <a:buFont typeface="Arial" panose="020B0604020202020204" pitchFamily="34" charset="0"/>
              <a:buChar char="•"/>
            </a:pPr>
            <a:r>
              <a:rPr lang="en-US" dirty="0"/>
              <a:t>Issues with negative values, extreme values, and values that are outside the range of plausible values for each property</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F3AC61C-E0C5-4043-8127-DA6F74B1162B}"/>
                  </a:ext>
                </a:extLst>
              </p14:cNvPr>
              <p14:cNvContentPartPr/>
              <p14:nvPr/>
            </p14:nvContentPartPr>
            <p14:xfrm>
              <a:off x="3233160" y="5229360"/>
              <a:ext cx="5059440" cy="640800"/>
            </p14:xfrm>
          </p:contentPart>
        </mc:Choice>
        <mc:Fallback xmlns="">
          <p:pic>
            <p:nvPicPr>
              <p:cNvPr id="4" name="Ink 3">
                <a:extLst>
                  <a:ext uri="{FF2B5EF4-FFF2-40B4-BE49-F238E27FC236}">
                    <a16:creationId xmlns:a16="http://schemas.microsoft.com/office/drawing/2014/main" id="{7F3AC61C-E0C5-4043-8127-DA6F74B1162B}"/>
                  </a:ext>
                </a:extLst>
              </p:cNvPr>
              <p:cNvPicPr/>
              <p:nvPr/>
            </p:nvPicPr>
            <p:blipFill>
              <a:blip r:embed="rId4"/>
              <a:stretch>
                <a:fillRect/>
              </a:stretch>
            </p:blipFill>
            <p:spPr>
              <a:xfrm>
                <a:off x="3216960" y="5213160"/>
                <a:ext cx="5091840" cy="673200"/>
              </a:xfrm>
              <a:prstGeom prst="rect">
                <a:avLst/>
              </a:prstGeom>
            </p:spPr>
          </p:pic>
        </mc:Fallback>
      </mc:AlternateContent>
    </p:spTree>
    <p:extLst>
      <p:ext uri="{BB962C8B-B14F-4D97-AF65-F5344CB8AC3E}">
        <p14:creationId xmlns:p14="http://schemas.microsoft.com/office/powerpoint/2010/main" val="2826971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6DF2B7-B97E-4A4F-84E6-C19EF0798707}"/>
              </a:ext>
            </a:extLst>
          </p:cNvPr>
          <p:cNvSpPr>
            <a:spLocks noGrp="1"/>
          </p:cNvSpPr>
          <p:nvPr>
            <p:ph type="title"/>
          </p:nvPr>
        </p:nvSpPr>
        <p:spPr>
          <a:xfrm>
            <a:off x="762000" y="559678"/>
            <a:ext cx="3567915" cy="4952492"/>
          </a:xfrm>
        </p:spPr>
        <p:txBody>
          <a:bodyPr>
            <a:normAutofit/>
          </a:bodyPr>
          <a:lstStyle/>
          <a:p>
            <a:r>
              <a:rPr lang="en-US">
                <a:solidFill>
                  <a:schemeClr val="bg1"/>
                </a:solidFill>
              </a:rPr>
              <a:t>Feature Ranking Methods</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99F9BD4-780B-423D-AA9D-AE9FE152B765}"/>
              </a:ext>
            </a:extLst>
          </p:cNvPr>
          <p:cNvGraphicFramePr>
            <a:graphicFrameLocks noGrp="1"/>
          </p:cNvGraphicFramePr>
          <p:nvPr>
            <p:ph idx="1"/>
            <p:extLst>
              <p:ext uri="{D42A27DB-BD31-4B8C-83A1-F6EECF244321}">
                <p14:modId xmlns:p14="http://schemas.microsoft.com/office/powerpoint/2010/main" val="2111169278"/>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8DEB9FAB-2922-B248-9B6E-85D7E62F96E8}"/>
                  </a:ext>
                </a:extLst>
              </p14:cNvPr>
              <p14:cNvContentPartPr/>
              <p14:nvPr/>
            </p14:nvContentPartPr>
            <p14:xfrm>
              <a:off x="1851840" y="2854800"/>
              <a:ext cx="7835400" cy="3280680"/>
            </p14:xfrm>
          </p:contentPart>
        </mc:Choice>
        <mc:Fallback xmlns="">
          <p:pic>
            <p:nvPicPr>
              <p:cNvPr id="3" name="Ink 2">
                <a:extLst>
                  <a:ext uri="{FF2B5EF4-FFF2-40B4-BE49-F238E27FC236}">
                    <a16:creationId xmlns:a16="http://schemas.microsoft.com/office/drawing/2014/main" id="{8DEB9FAB-2922-B248-9B6E-85D7E62F96E8}"/>
                  </a:ext>
                </a:extLst>
              </p:cNvPr>
              <p:cNvPicPr/>
              <p:nvPr/>
            </p:nvPicPr>
            <p:blipFill>
              <a:blip r:embed="rId8"/>
              <a:stretch>
                <a:fillRect/>
              </a:stretch>
            </p:blipFill>
            <p:spPr>
              <a:xfrm>
                <a:off x="1835640" y="2838600"/>
                <a:ext cx="7867800" cy="3313080"/>
              </a:xfrm>
              <a:prstGeom prst="rect">
                <a:avLst/>
              </a:prstGeom>
            </p:spPr>
          </p:pic>
        </mc:Fallback>
      </mc:AlternateContent>
    </p:spTree>
    <p:extLst>
      <p:ext uri="{BB962C8B-B14F-4D97-AF65-F5344CB8AC3E}">
        <p14:creationId xmlns:p14="http://schemas.microsoft.com/office/powerpoint/2010/main" val="637702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2cc5adb-f186-46d5-a486-8fcb4809b7a3" xsi:nil="true"/>
    <lcf76f155ced4ddcb4097134ff3c332f xmlns="ed74c81f-4d04-4f04-91c1-73e61921785c">
      <Terms xmlns="http://schemas.microsoft.com/office/infopath/2007/PartnerControls"/>
    </lcf76f155ced4ddcb4097134ff3c332f>
    <SharedWithUsers xmlns="72cc5adb-f186-46d5-a486-8fcb4809b7a3">
      <UserInfo>
        <DisplayName/>
        <AccountId xsi:nil="true"/>
        <AccountType/>
      </UserInfo>
    </SharedWithUsers>
    <MediaLengthInSeconds xmlns="ed74c81f-4d04-4f04-91c1-73e61921785c"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D70632592DED42A7802A263739A7F5" ma:contentTypeVersion="17" ma:contentTypeDescription="Create a new document." ma:contentTypeScope="" ma:versionID="1772d9eff80ed08e98e4573055fe3e95">
  <xsd:schema xmlns:xsd="http://www.w3.org/2001/XMLSchema" xmlns:xs="http://www.w3.org/2001/XMLSchema" xmlns:p="http://schemas.microsoft.com/office/2006/metadata/properties" xmlns:ns1="http://schemas.microsoft.com/sharepoint/v3" xmlns:ns2="72cc5adb-f186-46d5-a486-8fcb4809b7a3" xmlns:ns3="ed74c81f-4d04-4f04-91c1-73e61921785c" targetNamespace="http://schemas.microsoft.com/office/2006/metadata/properties" ma:root="true" ma:fieldsID="19a12be538fceb38156b44028b95bf92" ns1:_="" ns2:_="" ns3:_="">
    <xsd:import namespace="http://schemas.microsoft.com/sharepoint/v3"/>
    <xsd:import namespace="72cc5adb-f186-46d5-a486-8fcb4809b7a3"/>
    <xsd:import namespace="ed74c81f-4d04-4f04-91c1-73e61921785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ObjectDetectorVersions" minOccurs="0"/>
                <xsd:element ref="ns3:MediaLengthInSeconds" minOccurs="0"/>
                <xsd:element ref="ns3:lcf76f155ced4ddcb4097134ff3c332f" minOccurs="0"/>
                <xsd:element ref="ns2:TaxCatchAll" minOccurs="0"/>
                <xsd:element ref="ns3:MediaServiceGenerationTime" minOccurs="0"/>
                <xsd:element ref="ns3:MediaServiceEventHashCode" minOccurs="0"/>
                <xsd:element ref="ns3:MediaServiceOCR" minOccurs="0"/>
                <xsd:element ref="ns3:MediaServiceLocation" minOccurs="0"/>
                <xsd:element ref="ns3:MediaServiceSearchPropertie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cc5adb-f186-46d5-a486-8fcb4809b7a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93ddc55d-af7f-4e9c-8099-96f1e96d8610}" ma:internalName="TaxCatchAll" ma:showField="CatchAllData" ma:web="72cc5adb-f186-46d5-a486-8fcb4809b7a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d74c81f-4d04-4f04-91c1-73e61921785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620ccfd-1a38-4f89-9ca2-1cfc4fc167f9"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descrip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7C1B97-5032-423A-AA50-8B5BBD84CD9E}">
  <ds:schemaRefs>
    <ds:schemaRef ds:uri="http://schemas.microsoft.com/office/2006/metadata/properties"/>
    <ds:schemaRef ds:uri="http://schemas.microsoft.com/office/infopath/2007/PartnerControls"/>
    <ds:schemaRef ds:uri="72cc5adb-f186-46d5-a486-8fcb4809b7a3"/>
    <ds:schemaRef ds:uri="ed74c81f-4d04-4f04-91c1-73e61921785c"/>
  </ds:schemaRefs>
</ds:datastoreItem>
</file>

<file path=customXml/itemProps2.xml><?xml version="1.0" encoding="utf-8"?>
<ds:datastoreItem xmlns:ds="http://schemas.openxmlformats.org/officeDocument/2006/customXml" ds:itemID="{AD618D17-BEB6-47F2-9420-15CCCAC67707}">
  <ds:schemaRefs>
    <ds:schemaRef ds:uri="http://schemas.microsoft.com/sharepoint/v3/contenttype/forms"/>
  </ds:schemaRefs>
</ds:datastoreItem>
</file>

<file path=customXml/itemProps3.xml><?xml version="1.0" encoding="utf-8"?>
<ds:datastoreItem xmlns:ds="http://schemas.openxmlformats.org/officeDocument/2006/customXml" ds:itemID="{7AE7DE2B-75FD-4648-B793-BD5AD3B53AF3}"/>
</file>

<file path=docProps/app.xml><?xml version="1.0" encoding="utf-8"?>
<Properties xmlns="http://schemas.openxmlformats.org/officeDocument/2006/extended-properties" xmlns:vt="http://schemas.openxmlformats.org/officeDocument/2006/docPropsVTypes">
  <TotalTime>768</TotalTime>
  <Words>1569</Words>
  <Application>Microsoft Office PowerPoint</Application>
  <PresentationFormat>Widescreen</PresentationFormat>
  <Paragraphs>153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Machine Learning</vt:lpstr>
      <vt:lpstr>Feature Ranking Motivation</vt:lpstr>
      <vt:lpstr>Feature Ranking Motivation More Motivation to Work with Fewer Features</vt:lpstr>
      <vt:lpstr>What is Feature Ranking?</vt:lpstr>
      <vt:lpstr>The general types of metrics that can be considered for feature ranking</vt:lpstr>
      <vt:lpstr>What is feature ranking?</vt:lpstr>
      <vt:lpstr>Feature Ranking Metrics</vt:lpstr>
      <vt:lpstr>Feature Ranking Metrics</vt:lpstr>
      <vt:lpstr>Feature Ranking Methods</vt:lpstr>
      <vt:lpstr>Feature Ranking Metrics</vt:lpstr>
      <vt:lpstr>Feature Ranking Metrics</vt:lpstr>
      <vt:lpstr>Feature Ranking Metrics</vt:lpstr>
      <vt:lpstr>Feature Ranking Metrics</vt:lpstr>
      <vt:lpstr>Feature Ranking Metrics</vt:lpstr>
      <vt:lpstr>Feature Ranking Metrics</vt:lpstr>
      <vt:lpstr>Feature Ranking Metrics</vt:lpstr>
      <vt:lpstr>Feature Ranking Metrics</vt:lpstr>
      <vt:lpstr>Feature Ranking Metrics</vt:lpstr>
      <vt:lpstr>Feature Ranking Metrics</vt:lpstr>
      <vt:lpstr>Feature Ranking Metrics</vt:lpstr>
      <vt:lpstr>Feature Ranking Metrics</vt:lpstr>
      <vt:lpstr>Feature Ranking Metrics</vt:lpstr>
      <vt:lpstr>Feature Ranking Metrics</vt:lpstr>
      <vt:lpstr>Feature Ranking Metrics</vt:lpstr>
      <vt:lpstr>Feature Ranking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Thulasyammal Ramiah Pillai</dc:creator>
  <cp:lastModifiedBy>Thulasyammal Ramiah Pillai</cp:lastModifiedBy>
  <cp:revision>21</cp:revision>
  <dcterms:created xsi:type="dcterms:W3CDTF">2020-11-04T23:48:46Z</dcterms:created>
  <dcterms:modified xsi:type="dcterms:W3CDTF">2023-10-31T16:43:35Z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0x01010049D70632592DED42A7802A263739A7F5</vt:lpwstr>
  </property>
  <property fmtid="{D5CDD505-2E9C-101B-9397-08002B2CF9AE}" pid="3" name="Order">
    <vt:r8>14162400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