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7" r:id="rId8"/>
    <p:sldId id="266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5"/>
    <p:restoredTop sz="94690"/>
  </p:normalViewPr>
  <p:slideViewPr>
    <p:cSldViewPr snapToGrid="0" snapToObjects="1">
      <p:cViewPr varScale="1">
        <p:scale>
          <a:sx n="91" d="100"/>
          <a:sy n="91" d="100"/>
        </p:scale>
        <p:origin x="1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2B6A0-71F3-8646-BE2E-6CFD512EA9E8}" type="datetimeFigureOut">
              <a:rPr lang="en-US" smtClean="0"/>
              <a:t>12/23/17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4065-6B7D-D54B-80A8-BABBDA6FA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06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2B6A0-71F3-8646-BE2E-6CFD512EA9E8}" type="datetimeFigureOut">
              <a:rPr lang="en-US" smtClean="0"/>
              <a:t>12/23/17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4065-6B7D-D54B-80A8-BABBDA6FA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28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2B6A0-71F3-8646-BE2E-6CFD512EA9E8}" type="datetimeFigureOut">
              <a:rPr lang="en-US" smtClean="0"/>
              <a:t>12/23/17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4065-6B7D-D54B-80A8-BABBDA6FA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38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2B6A0-71F3-8646-BE2E-6CFD512EA9E8}" type="datetimeFigureOut">
              <a:rPr lang="en-US" smtClean="0"/>
              <a:t>12/23/17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4065-6B7D-D54B-80A8-BABBDA6FA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02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2B6A0-71F3-8646-BE2E-6CFD512EA9E8}" type="datetimeFigureOut">
              <a:rPr lang="en-US" smtClean="0"/>
              <a:t>12/23/17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4065-6B7D-D54B-80A8-BABBDA6FA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91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2B6A0-71F3-8646-BE2E-6CFD512EA9E8}" type="datetimeFigureOut">
              <a:rPr lang="en-US" smtClean="0"/>
              <a:t>12/23/17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4065-6B7D-D54B-80A8-BABBDA6FA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69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2B6A0-71F3-8646-BE2E-6CFD512EA9E8}" type="datetimeFigureOut">
              <a:rPr lang="en-US" smtClean="0"/>
              <a:t>12/23/17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4065-6B7D-D54B-80A8-BABBDA6FA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72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2B6A0-71F3-8646-BE2E-6CFD512EA9E8}" type="datetimeFigureOut">
              <a:rPr lang="en-US" smtClean="0"/>
              <a:t>12/23/17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4065-6B7D-D54B-80A8-BABBDA6FA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06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2B6A0-71F3-8646-BE2E-6CFD512EA9E8}" type="datetimeFigureOut">
              <a:rPr lang="en-US" smtClean="0"/>
              <a:t>12/23/17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4065-6B7D-D54B-80A8-BABBDA6FA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61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2B6A0-71F3-8646-BE2E-6CFD512EA9E8}" type="datetimeFigureOut">
              <a:rPr lang="en-US" smtClean="0"/>
              <a:t>12/23/17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4065-6B7D-D54B-80A8-BABBDA6FA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5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2B6A0-71F3-8646-BE2E-6CFD512EA9E8}" type="datetimeFigureOut">
              <a:rPr lang="en-US" smtClean="0"/>
              <a:t>12/23/17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4065-6B7D-D54B-80A8-BABBDA6FA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54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1000"/>
            <a:lum/>
          </a:blip>
          <a:srcRect/>
          <a:stretch>
            <a:fillRect t="-28000" b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2B6A0-71F3-8646-BE2E-6CFD512EA9E8}" type="datetimeFigureOut">
              <a:rPr lang="en-US" smtClean="0"/>
              <a:t>12/23/17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D4065-6B7D-D54B-80A8-BABBDA6FA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59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machine learning to help inform diagnosis of diabetes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Vithia 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19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Thank you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0556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 </a:t>
            </a:r>
            <a:r>
              <a:rPr lang="en-US" smtClean="0"/>
              <a:t>these </a:t>
            </a:r>
            <a:r>
              <a:rPr lang="en-US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JDBC driver manager to connect to MySQL database , Eclipse IDE to develop in </a:t>
            </a:r>
            <a:r>
              <a:rPr lang="en-US" dirty="0"/>
              <a:t>Java, </a:t>
            </a:r>
            <a:r>
              <a:rPr lang="en-US" dirty="0" smtClean="0"/>
              <a:t>Swing components to make Graphic </a:t>
            </a:r>
            <a:r>
              <a:rPr lang="en-US" dirty="0"/>
              <a:t>User </a:t>
            </a:r>
            <a:r>
              <a:rPr lang="en-US" dirty="0" smtClean="0"/>
              <a:t>Interface (GUI)</a:t>
            </a:r>
          </a:p>
          <a:p>
            <a:r>
              <a:rPr lang="en-US" dirty="0" smtClean="0"/>
              <a:t>The algorithms - Borrow source code from Weka library. </a:t>
            </a:r>
          </a:p>
          <a:p>
            <a:pPr lvl="1"/>
            <a:r>
              <a:rPr lang="en-US" dirty="0" smtClean="0"/>
              <a:t>Support vector machine</a:t>
            </a:r>
          </a:p>
          <a:p>
            <a:pPr lvl="1"/>
            <a:r>
              <a:rPr lang="en-US" dirty="0" smtClean="0"/>
              <a:t>Neural network</a:t>
            </a:r>
          </a:p>
          <a:p>
            <a:pPr lvl="1"/>
            <a:r>
              <a:rPr lang="en-US" dirty="0" smtClean="0"/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2079982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640" y="1382713"/>
            <a:ext cx="4737170" cy="4351338"/>
          </a:xfrm>
        </p:spPr>
      </p:pic>
    </p:spTree>
    <p:extLst>
      <p:ext uri="{BB962C8B-B14F-4D97-AF65-F5344CB8AC3E}">
        <p14:creationId xmlns:p14="http://schemas.microsoft.com/office/powerpoint/2010/main" val="296457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– High level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976" y="0"/>
            <a:ext cx="5500688" cy="6633591"/>
          </a:xfrm>
        </p:spPr>
      </p:pic>
    </p:spTree>
    <p:extLst>
      <p:ext uri="{BB962C8B-B14F-4D97-AF65-F5344CB8AC3E}">
        <p14:creationId xmlns:p14="http://schemas.microsoft.com/office/powerpoint/2010/main" val="171449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– low level</a:t>
            </a:r>
            <a:endParaRPr lang="en-US" dirty="0"/>
          </a:p>
        </p:txBody>
      </p:sp>
      <p:pic>
        <p:nvPicPr>
          <p:cNvPr id="4" name="Content Placeholder 3" descr="../UML_addSample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0"/>
            <a:ext cx="60436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6604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0"/>
            <a:ext cx="8648700" cy="5954579"/>
          </a:xfrm>
        </p:spPr>
      </p:pic>
      <p:sp>
        <p:nvSpPr>
          <p:cNvPr id="5" name="Right Arrow 4"/>
          <p:cNvSpPr/>
          <p:nvPr/>
        </p:nvSpPr>
        <p:spPr>
          <a:xfrm rot="16200000">
            <a:off x="10622280" y="55881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5400000">
            <a:off x="9903142" y="322417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7136130" y="407666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872663" y="2500313"/>
            <a:ext cx="1666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Tested negative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290490" y="6242681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Tested positive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853113" y="3891999"/>
            <a:ext cx="13051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Class name </a:t>
            </a:r>
          </a:p>
          <a:p>
            <a:r>
              <a:rPr lang="en-US" b="1" dirty="0" smtClean="0"/>
              <a:t>indicated </a:t>
            </a:r>
          </a:p>
          <a:p>
            <a:r>
              <a:rPr lang="en-US" b="1" dirty="0" smtClean="0"/>
              <a:t>numerically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0707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607" y="-1"/>
            <a:ext cx="9315394" cy="6428935"/>
          </a:xfrm>
        </p:spPr>
      </p:pic>
      <p:sp>
        <p:nvSpPr>
          <p:cNvPr id="5" name="Right Arrow 4"/>
          <p:cNvSpPr/>
          <p:nvPr/>
        </p:nvSpPr>
        <p:spPr>
          <a:xfrm>
            <a:off x="6573422" y="569027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28112" y="5436238"/>
            <a:ext cx="18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Accuracy is given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7410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0"/>
            <a:ext cx="8648700" cy="5954579"/>
          </a:xfrm>
        </p:spPr>
      </p:pic>
      <p:sp>
        <p:nvSpPr>
          <p:cNvPr id="5" name="Right Arrow 4"/>
          <p:cNvSpPr/>
          <p:nvPr/>
        </p:nvSpPr>
        <p:spPr>
          <a:xfrm rot="16200000">
            <a:off x="10622280" y="55881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5400000">
            <a:off x="9903142" y="322417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7136130" y="407666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872663" y="2500313"/>
            <a:ext cx="1666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Tested negative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290490" y="6242681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Tested positive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853113" y="3891999"/>
            <a:ext cx="13051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Class name </a:t>
            </a:r>
          </a:p>
          <a:p>
            <a:r>
              <a:rPr lang="en-US" b="1" dirty="0" smtClean="0"/>
              <a:t>indicated </a:t>
            </a:r>
          </a:p>
          <a:p>
            <a:r>
              <a:rPr lang="en-US" b="1" dirty="0" smtClean="0"/>
              <a:t>numerically</a:t>
            </a:r>
            <a:endParaRPr lang="en-US" b="1" dirty="0"/>
          </a:p>
        </p:txBody>
      </p:sp>
      <p:sp>
        <p:nvSpPr>
          <p:cNvPr id="11" name="Right Arrow 10"/>
          <p:cNvSpPr/>
          <p:nvPr/>
        </p:nvSpPr>
        <p:spPr>
          <a:xfrm>
            <a:off x="2564892" y="207803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362076" y="1960346"/>
            <a:ext cx="16044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Training </a:t>
            </a:r>
          </a:p>
          <a:p>
            <a:r>
              <a:rPr lang="en-US" b="1" dirty="0" smtClean="0"/>
              <a:t>Dataset</a:t>
            </a:r>
          </a:p>
          <a:p>
            <a:r>
              <a:rPr lang="en-US" b="1" dirty="0" smtClean="0"/>
              <a:t>Retrieved</a:t>
            </a:r>
          </a:p>
          <a:p>
            <a:r>
              <a:rPr lang="en-US" b="1" dirty="0" smtClean="0"/>
              <a:t>From database</a:t>
            </a:r>
            <a:endParaRPr lang="en-US" b="1" dirty="0"/>
          </a:p>
        </p:txBody>
      </p:sp>
      <p:sp>
        <p:nvSpPr>
          <p:cNvPr id="13" name="Right Arrow 12"/>
          <p:cNvSpPr/>
          <p:nvPr/>
        </p:nvSpPr>
        <p:spPr>
          <a:xfrm>
            <a:off x="7979854" y="134304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777038" y="1225353"/>
            <a:ext cx="16044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Testing</a:t>
            </a:r>
          </a:p>
          <a:p>
            <a:r>
              <a:rPr lang="en-US" b="1" dirty="0" smtClean="0"/>
              <a:t>Dataset</a:t>
            </a:r>
          </a:p>
          <a:p>
            <a:r>
              <a:rPr lang="en-US" b="1" dirty="0" smtClean="0"/>
              <a:t>Retrieved</a:t>
            </a:r>
          </a:p>
          <a:p>
            <a:r>
              <a:rPr lang="en-US" b="1" dirty="0" smtClean="0"/>
              <a:t>From database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96289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225" y="1"/>
            <a:ext cx="9248774" cy="6350942"/>
          </a:xfrm>
        </p:spPr>
      </p:pic>
      <p:sp>
        <p:nvSpPr>
          <p:cNvPr id="5" name="Right Arrow 4"/>
          <p:cNvSpPr/>
          <p:nvPr/>
        </p:nvSpPr>
        <p:spPr>
          <a:xfrm>
            <a:off x="5608129" y="506412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05313" y="4946433"/>
            <a:ext cx="1214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Prediction </a:t>
            </a:r>
          </a:p>
          <a:p>
            <a:r>
              <a:rPr lang="en-US" b="1" dirty="0" smtClean="0"/>
              <a:t>Is made</a:t>
            </a:r>
            <a:endParaRPr lang="en-US" b="1" dirty="0"/>
          </a:p>
        </p:txBody>
      </p:sp>
      <p:sp>
        <p:nvSpPr>
          <p:cNvPr id="7" name="Right Arrow 6"/>
          <p:cNvSpPr/>
          <p:nvPr/>
        </p:nvSpPr>
        <p:spPr>
          <a:xfrm>
            <a:off x="2617279" y="404495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03190" y="3964100"/>
            <a:ext cx="1677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New Sample</a:t>
            </a:r>
          </a:p>
          <a:p>
            <a:r>
              <a:rPr lang="en-US" b="1" dirty="0" smtClean="0"/>
              <a:t>Could be added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9212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111</Words>
  <Application>Microsoft Macintosh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Using machine learning to help inform diagnosis of diabetes </vt:lpstr>
      <vt:lpstr>Use  these tools</vt:lpstr>
      <vt:lpstr>Data flow</vt:lpstr>
      <vt:lpstr>UML – High level</vt:lpstr>
      <vt:lpstr>UML – low level</vt:lpstr>
      <vt:lpstr>GUI</vt:lpstr>
      <vt:lpstr>GUI</vt:lpstr>
      <vt:lpstr>GUI</vt:lpstr>
      <vt:lpstr>GUI</vt:lpstr>
      <vt:lpstr>Thank you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machine learning to help inform diagnosis of diabetes </dc:title>
  <dc:creator>Microsoft Office User</dc:creator>
  <cp:lastModifiedBy>Microsoft Office User</cp:lastModifiedBy>
  <cp:revision>22</cp:revision>
  <dcterms:created xsi:type="dcterms:W3CDTF">2017-11-30T03:44:55Z</dcterms:created>
  <dcterms:modified xsi:type="dcterms:W3CDTF">2017-12-24T03:04:22Z</dcterms:modified>
</cp:coreProperties>
</file>