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76" r:id="rId7"/>
    <p:sldId id="269" r:id="rId8"/>
    <p:sldId id="270" r:id="rId9"/>
    <p:sldId id="268" r:id="rId10"/>
    <p:sldId id="271" r:id="rId11"/>
    <p:sldId id="272" r:id="rId12"/>
    <p:sldId id="273" r:id="rId13"/>
    <p:sldId id="274" r:id="rId14"/>
    <p:sldId id="275" r:id="rId15"/>
    <p:sldId id="266" r:id="rId16"/>
    <p:sldId id="267" r:id="rId17"/>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6C2171-CE52-9B1D-3E04-F35896085ADD}" v="93" dt="2024-03-28T06:24:28.820"/>
    <p1510:client id="{7F969277-F295-4F04-99D7-D9B2D99AA329}" v="235" dt="2024-03-28T04:04:17.0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57" y="1091190"/>
            <a:ext cx="16562984" cy="138176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1264691" y="3420110"/>
            <a:ext cx="15771317"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kluniversityin-my.sharepoint.com/:p:/g/personal/2100039121_kluniversity_in/Ef5zKZk_JWZPviQhkkyCMT8BUBhh1Sd413xbdzBkfxtW6w?e=UyG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aws.amazon.com/vpc/latest/userguide/configure-your-vpc.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9107" y="2330450"/>
            <a:ext cx="14789785" cy="3898265"/>
          </a:xfrm>
          <a:prstGeom prst="rect">
            <a:avLst/>
          </a:prstGeom>
        </p:spPr>
        <p:txBody>
          <a:bodyPr vert="horz" wrap="square" lIns="0" tIns="13335" rIns="0" bIns="0" rtlCol="0">
            <a:spAutoFit/>
          </a:bodyPr>
          <a:lstStyle/>
          <a:p>
            <a:pPr marL="12700" marR="5080" indent="10160" algn="ctr">
              <a:lnSpc>
                <a:spcPct val="100200"/>
              </a:lnSpc>
              <a:spcBef>
                <a:spcPts val="105"/>
              </a:spcBef>
            </a:pPr>
            <a:r>
              <a:rPr sz="8450" spc="-70">
                <a:latin typeface="Cambria"/>
                <a:cs typeface="Cambria"/>
              </a:rPr>
              <a:t>Optimizing </a:t>
            </a:r>
            <a:r>
              <a:rPr sz="8450" spc="-195">
                <a:latin typeface="Cambria"/>
                <a:cs typeface="Cambria"/>
              </a:rPr>
              <a:t>Performance: </a:t>
            </a:r>
            <a:r>
              <a:rPr sz="8450" spc="-170">
                <a:latin typeface="Cambria"/>
                <a:cs typeface="Cambria"/>
              </a:rPr>
              <a:t>Three- </a:t>
            </a:r>
            <a:r>
              <a:rPr sz="8450" spc="-165">
                <a:latin typeface="Cambria"/>
                <a:cs typeface="Cambria"/>
              </a:rPr>
              <a:t> </a:t>
            </a:r>
            <a:r>
              <a:rPr sz="8450" spc="-175">
                <a:latin typeface="Cambria"/>
                <a:cs typeface="Cambria"/>
              </a:rPr>
              <a:t>Tier</a:t>
            </a:r>
            <a:r>
              <a:rPr sz="8450" spc="-245">
                <a:latin typeface="Cambria"/>
                <a:cs typeface="Cambria"/>
              </a:rPr>
              <a:t> </a:t>
            </a:r>
            <a:r>
              <a:rPr sz="8450" spc="-125">
                <a:latin typeface="Cambria"/>
                <a:cs typeface="Cambria"/>
              </a:rPr>
              <a:t>Architecture</a:t>
            </a:r>
            <a:r>
              <a:rPr sz="8450" spc="-254">
                <a:latin typeface="Cambria"/>
                <a:cs typeface="Cambria"/>
              </a:rPr>
              <a:t> </a:t>
            </a:r>
            <a:r>
              <a:rPr sz="8450" spc="-55">
                <a:latin typeface="Cambria"/>
                <a:cs typeface="Cambria"/>
              </a:rPr>
              <a:t>Setup</a:t>
            </a:r>
            <a:r>
              <a:rPr sz="8450" spc="-260">
                <a:latin typeface="Cambria"/>
                <a:cs typeface="Cambria"/>
              </a:rPr>
              <a:t> </a:t>
            </a:r>
            <a:r>
              <a:rPr sz="8450" spc="-215">
                <a:latin typeface="Cambria"/>
                <a:cs typeface="Cambria"/>
              </a:rPr>
              <a:t>with</a:t>
            </a:r>
            <a:r>
              <a:rPr sz="8450" spc="-245">
                <a:latin typeface="Cambria"/>
                <a:cs typeface="Cambria"/>
              </a:rPr>
              <a:t> </a:t>
            </a:r>
            <a:r>
              <a:rPr lang="en-US" sz="8450" spc="-245">
                <a:latin typeface="Cambria"/>
                <a:cs typeface="Cambria"/>
              </a:rPr>
              <a:t>VPC</a:t>
            </a:r>
            <a:r>
              <a:rPr sz="8450" spc="-245">
                <a:latin typeface="Cambria"/>
                <a:cs typeface="Cambria"/>
              </a:rPr>
              <a:t>, </a:t>
            </a:r>
            <a:r>
              <a:rPr sz="8450" spc="-1850">
                <a:latin typeface="Cambria"/>
                <a:cs typeface="Cambria"/>
              </a:rPr>
              <a:t> </a:t>
            </a:r>
            <a:r>
              <a:rPr sz="8450" spc="-195">
                <a:latin typeface="Cambria"/>
                <a:cs typeface="Cambria"/>
              </a:rPr>
              <a:t>EC2,</a:t>
            </a:r>
            <a:r>
              <a:rPr sz="8450" spc="-254">
                <a:latin typeface="Cambria"/>
                <a:cs typeface="Cambria"/>
              </a:rPr>
              <a:t> </a:t>
            </a:r>
            <a:r>
              <a:rPr sz="8450" spc="-85">
                <a:latin typeface="Cambria"/>
                <a:cs typeface="Cambria"/>
              </a:rPr>
              <a:t>and</a:t>
            </a:r>
            <a:r>
              <a:rPr sz="8450" spc="-245">
                <a:latin typeface="Cambria"/>
                <a:cs typeface="Cambria"/>
              </a:rPr>
              <a:t> </a:t>
            </a:r>
            <a:r>
              <a:rPr sz="8450" spc="35">
                <a:latin typeface="Cambria"/>
                <a:cs typeface="Cambria"/>
              </a:rPr>
              <a:t>RDS</a:t>
            </a:r>
            <a:endParaRPr sz="8450">
              <a:latin typeface="Cambria"/>
              <a:cs typeface="Cambria"/>
            </a:endParaRPr>
          </a:p>
        </p:txBody>
      </p:sp>
      <p:sp>
        <p:nvSpPr>
          <p:cNvPr id="3" name="object 3">
            <a:extLst>
              <a:ext uri="{C183D7F6-B498-43B3-948B-1728B52AA6E4}">
                <adec:decorative xmlns:adec="http://schemas.microsoft.com/office/drawing/2017/decorative" val="1"/>
              </a:ext>
            </a:extLst>
          </p:cNvPr>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a:extLst>
              <a:ext uri="{C183D7F6-B498-43B3-948B-1728B52AA6E4}">
                <adec:decorative xmlns:adec="http://schemas.microsoft.com/office/drawing/2017/decorative" val="1"/>
              </a:ext>
            </a:extLst>
          </p:cNvPr>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5" name="TextBox 4">
            <a:extLst>
              <a:ext uri="{FF2B5EF4-FFF2-40B4-BE49-F238E27FC236}">
                <a16:creationId xmlns:a16="http://schemas.microsoft.com/office/drawing/2014/main" id="{CE4EB116-E7FE-EED5-437F-8A894A1E2BCE}"/>
              </a:ext>
            </a:extLst>
          </p:cNvPr>
          <p:cNvSpPr txBox="1"/>
          <p:nvPr/>
        </p:nvSpPr>
        <p:spPr>
          <a:xfrm>
            <a:off x="311150" y="6978650"/>
            <a:ext cx="6553200" cy="3149452"/>
          </a:xfrm>
          <a:prstGeom prst="rect">
            <a:avLst/>
          </a:prstGeom>
          <a:noFill/>
        </p:spPr>
        <p:txBody>
          <a:bodyPr wrap="square" lIns="91440" tIns="45720" rIns="91440" bIns="45720" rtlCol="0" anchor="t">
            <a:spAutoFit/>
          </a:bodyPr>
          <a:lstStyle/>
          <a:p>
            <a:pPr>
              <a:lnSpc>
                <a:spcPct val="250000"/>
              </a:lnSpc>
            </a:pPr>
            <a:r>
              <a:rPr lang="en-IN" sz="2800" b="1" dirty="0"/>
              <a:t>TEAM MATES:</a:t>
            </a:r>
            <a:br>
              <a:rPr lang="en-IN" sz="2800" b="1" dirty="0"/>
            </a:br>
            <a:r>
              <a:rPr lang="en-IN" sz="2800" b="1" dirty="0"/>
              <a:t>2100039123– P </a:t>
            </a:r>
            <a:r>
              <a:rPr lang="en-IN" sz="2800" b="1" dirty="0" err="1"/>
              <a:t>anvar</a:t>
            </a:r>
            <a:endParaRPr lang="en-IN" sz="2800" b="1" dirty="0" err="1">
              <a:cs typeface="Calibri"/>
            </a:endParaRPr>
          </a:p>
          <a:p>
            <a:pPr>
              <a:lnSpc>
                <a:spcPct val="250000"/>
              </a:lnSpc>
            </a:pPr>
            <a:endParaRPr lang="en-IN" sz="2800" b="1" dirty="0">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ACA81-A086-58FB-D7ED-9DBC7DE75C6C}"/>
              </a:ext>
            </a:extLst>
          </p:cNvPr>
          <p:cNvSpPr>
            <a:spLocks noGrp="1"/>
          </p:cNvSpPr>
          <p:nvPr>
            <p:ph type="title"/>
          </p:nvPr>
        </p:nvSpPr>
        <p:spPr>
          <a:xfrm>
            <a:off x="463550" y="425450"/>
            <a:ext cx="16562984" cy="677108"/>
          </a:xfrm>
        </p:spPr>
        <p:txBody>
          <a:bodyPr/>
          <a:lstStyle/>
          <a:p>
            <a:r>
              <a:rPr lang="en-IN" sz="4400" b="1" u="sng"/>
              <a:t>RDS</a:t>
            </a:r>
          </a:p>
        </p:txBody>
      </p:sp>
      <p:pic>
        <p:nvPicPr>
          <p:cNvPr id="4" name="Picture 3" descr="A screenshot of a computer&#10;&#10;Description automatically generated">
            <a:extLst>
              <a:ext uri="{FF2B5EF4-FFF2-40B4-BE49-F238E27FC236}">
                <a16:creationId xmlns:a16="http://schemas.microsoft.com/office/drawing/2014/main" id="{65FD85C3-A1A5-2BA1-62E1-FCA103DFB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52" y="1797050"/>
            <a:ext cx="8720424" cy="489618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EA13290-DB3C-1364-FF53-918275B14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5776" y="4978065"/>
            <a:ext cx="8720424" cy="4896185"/>
          </a:xfrm>
          <a:prstGeom prst="rect">
            <a:avLst/>
          </a:prstGeom>
        </p:spPr>
      </p:pic>
      <p:sp>
        <p:nvSpPr>
          <p:cNvPr id="7" name="TextBox 6">
            <a:extLst>
              <a:ext uri="{FF2B5EF4-FFF2-40B4-BE49-F238E27FC236}">
                <a16:creationId xmlns:a16="http://schemas.microsoft.com/office/drawing/2014/main" id="{BFE113DC-A626-947F-EFBB-16C51CDCAF7A}"/>
              </a:ext>
            </a:extLst>
          </p:cNvPr>
          <p:cNvSpPr txBox="1"/>
          <p:nvPr/>
        </p:nvSpPr>
        <p:spPr>
          <a:xfrm>
            <a:off x="10031126" y="1102558"/>
            <a:ext cx="7806024" cy="1815882"/>
          </a:xfrm>
          <a:prstGeom prst="rect">
            <a:avLst/>
          </a:prstGeom>
          <a:noFill/>
        </p:spPr>
        <p:txBody>
          <a:bodyPr wrap="square" rtlCol="0">
            <a:spAutoFit/>
          </a:bodyPr>
          <a:lstStyle/>
          <a:p>
            <a:r>
              <a:rPr lang="en-IN" sz="2800" b="1"/>
              <a:t>Amazon Relational Database Service</a:t>
            </a:r>
            <a:r>
              <a:rPr lang="en-IN" sz="2800"/>
              <a:t> (Amazon RDS) is a collection of managed services that makes it simple to set up, operate, and scale databases in the cloud.</a:t>
            </a:r>
          </a:p>
        </p:txBody>
      </p:sp>
      <p:sp>
        <p:nvSpPr>
          <p:cNvPr id="8" name="object 5">
            <a:extLst>
              <a:ext uri="{FF2B5EF4-FFF2-40B4-BE49-F238E27FC236}">
                <a16:creationId xmlns:a16="http://schemas.microsoft.com/office/drawing/2014/main" id="{9A30D364-8071-B892-32B1-9564848CB956}"/>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5">
            <a:extLst>
              <a:ext uri="{FF2B5EF4-FFF2-40B4-BE49-F238E27FC236}">
                <a16:creationId xmlns:a16="http://schemas.microsoft.com/office/drawing/2014/main" id="{0CCD1328-B77E-78A2-C4F9-7E65DACCBD7E}"/>
              </a:ext>
              <a:ext uri="{C183D7F6-B498-43B3-948B-1728B52AA6E4}">
                <adec:decorative xmlns:adec="http://schemas.microsoft.com/office/drawing/2017/decorative" val="1"/>
              </a:ext>
            </a:extLst>
          </p:cNvPr>
          <p:cNvSpPr/>
          <p:nvPr/>
        </p:nvSpPr>
        <p:spPr>
          <a:xfrm>
            <a:off x="21508" y="9703232"/>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13349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8473-8807-09A9-4922-08F1CE4E738D}"/>
              </a:ext>
            </a:extLst>
          </p:cNvPr>
          <p:cNvSpPr>
            <a:spLocks noGrp="1"/>
          </p:cNvSpPr>
          <p:nvPr>
            <p:ph type="title"/>
          </p:nvPr>
        </p:nvSpPr>
        <p:spPr>
          <a:xfrm>
            <a:off x="868857" y="1091190"/>
            <a:ext cx="16562984" cy="484748"/>
          </a:xfrm>
        </p:spPr>
        <p:txBody>
          <a:bodyPr/>
          <a:lstStyle/>
          <a:p>
            <a:r>
              <a:rPr lang="en-IN"/>
              <a:t>Check the Connection</a:t>
            </a:r>
          </a:p>
        </p:txBody>
      </p:sp>
      <p:pic>
        <p:nvPicPr>
          <p:cNvPr id="4" name="Picture 3" descr="A screenshot of a computer">
            <a:extLst>
              <a:ext uri="{FF2B5EF4-FFF2-40B4-BE49-F238E27FC236}">
                <a16:creationId xmlns:a16="http://schemas.microsoft.com/office/drawing/2014/main" id="{B16CB132-EF99-0A82-4929-8437C5748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0" y="1797050"/>
            <a:ext cx="16198957" cy="7896700"/>
          </a:xfrm>
          <a:prstGeom prst="rect">
            <a:avLst/>
          </a:prstGeom>
        </p:spPr>
      </p:pic>
      <p:sp>
        <p:nvSpPr>
          <p:cNvPr id="5" name="object 5">
            <a:extLst>
              <a:ext uri="{FF2B5EF4-FFF2-40B4-BE49-F238E27FC236}">
                <a16:creationId xmlns:a16="http://schemas.microsoft.com/office/drawing/2014/main" id="{EB2D2C06-2748-0543-5D9B-470C7ECD90AC}"/>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5">
            <a:extLst>
              <a:ext uri="{FF2B5EF4-FFF2-40B4-BE49-F238E27FC236}">
                <a16:creationId xmlns:a16="http://schemas.microsoft.com/office/drawing/2014/main" id="{D5E67967-0F0C-8573-9A15-AE18EA986F67}"/>
              </a:ext>
              <a:ext uri="{C183D7F6-B498-43B3-948B-1728B52AA6E4}">
                <adec:decorative xmlns:adec="http://schemas.microsoft.com/office/drawing/2017/decorative" val="1"/>
              </a:ext>
            </a:extLst>
          </p:cNvPr>
          <p:cNvSpPr/>
          <p:nvPr/>
        </p:nvSpPr>
        <p:spPr>
          <a:xfrm>
            <a:off x="12700" y="9701329"/>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30901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C183D7F6-B498-43B3-948B-1728B52AA6E4}">
                <adec:decorative xmlns:adec="http://schemas.microsoft.com/office/drawing/2017/decorative" val="1"/>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a:extLst>
              <a:ext uri="{C183D7F6-B498-43B3-948B-1728B52AA6E4}">
                <adec:decorative xmlns:adec="http://schemas.microsoft.com/office/drawing/2017/decorative" val="1"/>
              </a:ext>
            </a:extLst>
          </p:cNvPr>
          <p:cNvGrpSpPr/>
          <p:nvPr/>
        </p:nvGrpSpPr>
        <p:grpSpPr>
          <a:xfrm>
            <a:off x="0" y="10000"/>
            <a:ext cx="18288000" cy="10276998"/>
            <a:chOff x="0" y="10000"/>
            <a:chExt cx="18288000" cy="10276998"/>
          </a:xfrm>
        </p:grpSpPr>
        <p:pic>
          <p:nvPicPr>
            <p:cNvPr id="4" name="object 4"/>
            <p:cNvPicPr/>
            <p:nvPr/>
          </p:nvPicPr>
          <p:blipFill>
            <a:blip r:embed="rId2" cstate="print"/>
            <a:stretch>
              <a:fillRect/>
            </a:stretch>
          </p:blipFill>
          <p:spPr>
            <a:xfrm>
              <a:off x="10267492" y="10000"/>
              <a:ext cx="8020507" cy="10276998"/>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8" name="object 8"/>
          <p:cNvSpPr txBox="1"/>
          <p:nvPr/>
        </p:nvSpPr>
        <p:spPr>
          <a:xfrm>
            <a:off x="1585340" y="3248402"/>
            <a:ext cx="7452995" cy="3427095"/>
          </a:xfrm>
          <a:prstGeom prst="rect">
            <a:avLst/>
          </a:prstGeom>
        </p:spPr>
        <p:txBody>
          <a:bodyPr vert="horz" wrap="square" lIns="0" tIns="6350" rIns="0" bIns="0" rtlCol="0">
            <a:spAutoFit/>
          </a:bodyPr>
          <a:lstStyle/>
          <a:p>
            <a:pPr marL="12700" marR="5080">
              <a:lnSpc>
                <a:spcPct val="101600"/>
              </a:lnSpc>
              <a:spcBef>
                <a:spcPts val="50"/>
              </a:spcBef>
            </a:pPr>
            <a:r>
              <a:rPr sz="2750" spc="-335">
                <a:solidFill>
                  <a:srgbClr val="332C2C"/>
                </a:solidFill>
                <a:latin typeface="Verdana"/>
                <a:cs typeface="Verdana"/>
              </a:rPr>
              <a:t>I</a:t>
            </a:r>
            <a:r>
              <a:rPr sz="2750" spc="120">
                <a:solidFill>
                  <a:srgbClr val="332C2C"/>
                </a:solidFill>
                <a:latin typeface="Verdana"/>
                <a:cs typeface="Verdana"/>
              </a:rPr>
              <a:t>n</a:t>
            </a:r>
            <a:r>
              <a:rPr sz="2750" spc="-250">
                <a:solidFill>
                  <a:srgbClr val="332C2C"/>
                </a:solidFill>
                <a:latin typeface="Verdana"/>
                <a:cs typeface="Verdana"/>
              </a:rPr>
              <a:t> </a:t>
            </a:r>
            <a:r>
              <a:rPr sz="2750" spc="90">
                <a:solidFill>
                  <a:srgbClr val="332C2C"/>
                </a:solidFill>
                <a:latin typeface="Verdana"/>
                <a:cs typeface="Verdana"/>
              </a:rPr>
              <a:t>c</a:t>
            </a:r>
            <a:r>
              <a:rPr sz="2750" spc="50">
                <a:solidFill>
                  <a:srgbClr val="332C2C"/>
                </a:solidFill>
                <a:latin typeface="Verdana"/>
                <a:cs typeface="Verdana"/>
              </a:rPr>
              <a:t>o</a:t>
            </a:r>
            <a:r>
              <a:rPr sz="2750" spc="114">
                <a:solidFill>
                  <a:srgbClr val="332C2C"/>
                </a:solidFill>
                <a:latin typeface="Verdana"/>
                <a:cs typeface="Verdana"/>
              </a:rPr>
              <a:t>n</a:t>
            </a:r>
            <a:r>
              <a:rPr sz="2750" spc="90">
                <a:solidFill>
                  <a:srgbClr val="332C2C"/>
                </a:solidFill>
                <a:latin typeface="Verdana"/>
                <a:cs typeface="Verdana"/>
              </a:rPr>
              <a:t>c</a:t>
            </a:r>
            <a:r>
              <a:rPr sz="2750" spc="-20">
                <a:solidFill>
                  <a:srgbClr val="332C2C"/>
                </a:solidFill>
                <a:latin typeface="Verdana"/>
                <a:cs typeface="Verdana"/>
              </a:rPr>
              <a:t>l</a:t>
            </a:r>
            <a:r>
              <a:rPr sz="2750" spc="105">
                <a:solidFill>
                  <a:srgbClr val="332C2C"/>
                </a:solidFill>
                <a:latin typeface="Verdana"/>
                <a:cs typeface="Verdana"/>
              </a:rPr>
              <a:t>u</a:t>
            </a:r>
            <a:r>
              <a:rPr sz="2750" spc="-95">
                <a:solidFill>
                  <a:srgbClr val="332C2C"/>
                </a:solidFill>
                <a:latin typeface="Verdana"/>
                <a:cs typeface="Verdana"/>
              </a:rPr>
              <a:t>s</a:t>
            </a:r>
            <a:r>
              <a:rPr sz="2750" spc="-20">
                <a:solidFill>
                  <a:srgbClr val="332C2C"/>
                </a:solidFill>
                <a:latin typeface="Verdana"/>
                <a:cs typeface="Verdana"/>
              </a:rPr>
              <a:t>i</a:t>
            </a:r>
            <a:r>
              <a:rPr sz="2750" spc="50">
                <a:solidFill>
                  <a:srgbClr val="332C2C"/>
                </a:solidFill>
                <a:latin typeface="Verdana"/>
                <a:cs typeface="Verdana"/>
              </a:rPr>
              <a:t>o</a:t>
            </a:r>
            <a:r>
              <a:rPr sz="2750" spc="114">
                <a:solidFill>
                  <a:srgbClr val="332C2C"/>
                </a:solidFill>
                <a:latin typeface="Verdana"/>
                <a:cs typeface="Verdana"/>
              </a:rPr>
              <a:t>n</a:t>
            </a:r>
            <a:r>
              <a:rPr sz="2750" spc="-420">
                <a:solidFill>
                  <a:srgbClr val="332C2C"/>
                </a:solidFill>
                <a:latin typeface="Verdana"/>
                <a:cs typeface="Verdana"/>
              </a:rPr>
              <a:t>,</a:t>
            </a:r>
            <a:r>
              <a:rPr sz="2750" spc="-250">
                <a:solidFill>
                  <a:srgbClr val="332C2C"/>
                </a:solidFill>
                <a:latin typeface="Verdana"/>
                <a:cs typeface="Verdana"/>
              </a:rPr>
              <a:t> </a:t>
            </a:r>
            <a:r>
              <a:rPr sz="2750" spc="30">
                <a:solidFill>
                  <a:srgbClr val="332C2C"/>
                </a:solidFill>
                <a:latin typeface="Verdana"/>
                <a:cs typeface="Verdana"/>
              </a:rPr>
              <a:t>t</a:t>
            </a:r>
            <a:r>
              <a:rPr sz="2750" spc="114">
                <a:solidFill>
                  <a:srgbClr val="332C2C"/>
                </a:solidFill>
                <a:latin typeface="Verdana"/>
                <a:cs typeface="Verdana"/>
              </a:rPr>
              <a:t>h</a:t>
            </a:r>
            <a:r>
              <a:rPr sz="2750" spc="25">
                <a:solidFill>
                  <a:srgbClr val="332C2C"/>
                </a:solidFill>
                <a:latin typeface="Verdana"/>
                <a:cs typeface="Verdana"/>
              </a:rPr>
              <a:t>e</a:t>
            </a:r>
            <a:r>
              <a:rPr sz="2750" spc="-250">
                <a:solidFill>
                  <a:srgbClr val="332C2C"/>
                </a:solidFill>
                <a:latin typeface="Verdana"/>
                <a:cs typeface="Verdana"/>
              </a:rPr>
              <a:t> </a:t>
            </a:r>
            <a:r>
              <a:rPr sz="2750" spc="30">
                <a:solidFill>
                  <a:srgbClr val="332C2C"/>
                </a:solidFill>
                <a:latin typeface="Verdana"/>
                <a:cs typeface="Verdana"/>
              </a:rPr>
              <a:t>t</a:t>
            </a:r>
            <a:r>
              <a:rPr sz="2750" spc="114">
                <a:solidFill>
                  <a:srgbClr val="332C2C"/>
                </a:solidFill>
                <a:latin typeface="Verdana"/>
                <a:cs typeface="Verdana"/>
              </a:rPr>
              <a:t>h</a:t>
            </a:r>
            <a:r>
              <a:rPr sz="2750" spc="-110">
                <a:solidFill>
                  <a:srgbClr val="332C2C"/>
                </a:solidFill>
                <a:latin typeface="Verdana"/>
                <a:cs typeface="Verdana"/>
              </a:rPr>
              <a:t>r</a:t>
            </a:r>
            <a:r>
              <a:rPr sz="2750" spc="20">
                <a:solidFill>
                  <a:srgbClr val="332C2C"/>
                </a:solidFill>
                <a:latin typeface="Verdana"/>
                <a:cs typeface="Verdana"/>
              </a:rPr>
              <a:t>e</a:t>
            </a:r>
            <a:r>
              <a:rPr sz="2750" spc="50">
                <a:solidFill>
                  <a:srgbClr val="332C2C"/>
                </a:solidFill>
                <a:latin typeface="Verdana"/>
                <a:cs typeface="Verdana"/>
              </a:rPr>
              <a:t>e</a:t>
            </a:r>
            <a:r>
              <a:rPr sz="2750" spc="-175">
                <a:solidFill>
                  <a:srgbClr val="332C2C"/>
                </a:solidFill>
                <a:latin typeface="Verdana"/>
                <a:cs typeface="Verdana"/>
              </a:rPr>
              <a:t>-</a:t>
            </a:r>
            <a:r>
              <a:rPr sz="2750" spc="30">
                <a:solidFill>
                  <a:srgbClr val="332C2C"/>
                </a:solidFill>
                <a:latin typeface="Verdana"/>
                <a:cs typeface="Verdana"/>
              </a:rPr>
              <a:t>t</a:t>
            </a:r>
            <a:r>
              <a:rPr sz="2750" spc="-20">
                <a:solidFill>
                  <a:srgbClr val="332C2C"/>
                </a:solidFill>
                <a:latin typeface="Verdana"/>
                <a:cs typeface="Verdana"/>
              </a:rPr>
              <a:t>i</a:t>
            </a:r>
            <a:r>
              <a:rPr sz="2750" spc="20">
                <a:solidFill>
                  <a:srgbClr val="332C2C"/>
                </a:solidFill>
                <a:latin typeface="Verdana"/>
                <a:cs typeface="Verdana"/>
              </a:rPr>
              <a:t>e</a:t>
            </a:r>
            <a:r>
              <a:rPr sz="2750" spc="-70">
                <a:solidFill>
                  <a:srgbClr val="332C2C"/>
                </a:solidFill>
                <a:latin typeface="Verdana"/>
                <a:cs typeface="Verdana"/>
              </a:rPr>
              <a:t>r</a:t>
            </a:r>
            <a:r>
              <a:rPr sz="2750" spc="-250">
                <a:solidFill>
                  <a:srgbClr val="332C2C"/>
                </a:solidFill>
                <a:latin typeface="Verdana"/>
                <a:cs typeface="Verdana"/>
              </a:rPr>
              <a:t> </a:t>
            </a:r>
            <a:r>
              <a:rPr sz="2750" spc="-35">
                <a:solidFill>
                  <a:srgbClr val="332C2C"/>
                </a:solidFill>
                <a:latin typeface="Verdana"/>
                <a:cs typeface="Verdana"/>
              </a:rPr>
              <a:t>a</a:t>
            </a:r>
            <a:r>
              <a:rPr sz="2750" spc="-110">
                <a:solidFill>
                  <a:srgbClr val="332C2C"/>
                </a:solidFill>
                <a:latin typeface="Verdana"/>
                <a:cs typeface="Verdana"/>
              </a:rPr>
              <a:t>r</a:t>
            </a:r>
            <a:r>
              <a:rPr sz="2750" spc="90">
                <a:solidFill>
                  <a:srgbClr val="332C2C"/>
                </a:solidFill>
                <a:latin typeface="Verdana"/>
                <a:cs typeface="Verdana"/>
              </a:rPr>
              <a:t>c</a:t>
            </a:r>
            <a:r>
              <a:rPr sz="2750" spc="114">
                <a:solidFill>
                  <a:srgbClr val="332C2C"/>
                </a:solidFill>
                <a:latin typeface="Verdana"/>
                <a:cs typeface="Verdana"/>
              </a:rPr>
              <a:t>h</a:t>
            </a:r>
            <a:r>
              <a:rPr sz="2750" spc="-20">
                <a:solidFill>
                  <a:srgbClr val="332C2C"/>
                </a:solidFill>
                <a:latin typeface="Verdana"/>
                <a:cs typeface="Verdana"/>
              </a:rPr>
              <a:t>it</a:t>
            </a:r>
            <a:r>
              <a:rPr sz="2750" spc="20">
                <a:solidFill>
                  <a:srgbClr val="332C2C"/>
                </a:solidFill>
                <a:latin typeface="Verdana"/>
                <a:cs typeface="Verdana"/>
              </a:rPr>
              <a:t>e</a:t>
            </a:r>
            <a:r>
              <a:rPr sz="2750" spc="130">
                <a:solidFill>
                  <a:srgbClr val="332C2C"/>
                </a:solidFill>
                <a:latin typeface="Verdana"/>
                <a:cs typeface="Verdana"/>
              </a:rPr>
              <a:t>c</a:t>
            </a:r>
            <a:r>
              <a:rPr sz="2750" spc="30">
                <a:solidFill>
                  <a:srgbClr val="332C2C"/>
                </a:solidFill>
                <a:latin typeface="Verdana"/>
                <a:cs typeface="Verdana"/>
              </a:rPr>
              <a:t>t</a:t>
            </a:r>
            <a:r>
              <a:rPr sz="2750" spc="105">
                <a:solidFill>
                  <a:srgbClr val="332C2C"/>
                </a:solidFill>
                <a:latin typeface="Verdana"/>
                <a:cs typeface="Verdana"/>
              </a:rPr>
              <a:t>u</a:t>
            </a:r>
            <a:r>
              <a:rPr sz="2750" spc="-110">
                <a:solidFill>
                  <a:srgbClr val="332C2C"/>
                </a:solidFill>
                <a:latin typeface="Verdana"/>
                <a:cs typeface="Verdana"/>
              </a:rPr>
              <a:t>r</a:t>
            </a:r>
            <a:r>
              <a:rPr sz="2750" spc="15">
                <a:solidFill>
                  <a:srgbClr val="332C2C"/>
                </a:solidFill>
                <a:latin typeface="Verdana"/>
                <a:cs typeface="Verdana"/>
              </a:rPr>
              <a:t>e  </a:t>
            </a:r>
            <a:r>
              <a:rPr sz="2750" spc="-95">
                <a:solidFill>
                  <a:srgbClr val="332C2C"/>
                </a:solidFill>
                <a:latin typeface="Verdana"/>
                <a:cs typeface="Verdana"/>
              </a:rPr>
              <a:t>s</a:t>
            </a:r>
            <a:r>
              <a:rPr sz="2750" spc="20">
                <a:solidFill>
                  <a:srgbClr val="332C2C"/>
                </a:solidFill>
                <a:latin typeface="Verdana"/>
                <a:cs typeface="Verdana"/>
              </a:rPr>
              <a:t>e</a:t>
            </a:r>
            <a:r>
              <a:rPr sz="2750" spc="30">
                <a:solidFill>
                  <a:srgbClr val="332C2C"/>
                </a:solidFill>
                <a:latin typeface="Verdana"/>
                <a:cs typeface="Verdana"/>
              </a:rPr>
              <a:t>t</a:t>
            </a:r>
            <a:r>
              <a:rPr sz="2750" spc="105">
                <a:solidFill>
                  <a:srgbClr val="332C2C"/>
                </a:solidFill>
                <a:latin typeface="Verdana"/>
                <a:cs typeface="Verdana"/>
              </a:rPr>
              <a:t>u</a:t>
            </a:r>
            <a:r>
              <a:rPr sz="2750" spc="150">
                <a:solidFill>
                  <a:srgbClr val="332C2C"/>
                </a:solidFill>
                <a:latin typeface="Verdana"/>
                <a:cs typeface="Verdana"/>
              </a:rPr>
              <a:t>p</a:t>
            </a:r>
            <a:r>
              <a:rPr sz="2750" spc="-250">
                <a:solidFill>
                  <a:srgbClr val="332C2C"/>
                </a:solidFill>
                <a:latin typeface="Verdana"/>
                <a:cs typeface="Verdana"/>
              </a:rPr>
              <a:t> </a:t>
            </a:r>
            <a:r>
              <a:rPr sz="2750" spc="165">
                <a:solidFill>
                  <a:srgbClr val="332C2C"/>
                </a:solidFill>
                <a:latin typeface="Verdana"/>
                <a:cs typeface="Verdana"/>
              </a:rPr>
              <a:t>w</a:t>
            </a:r>
            <a:r>
              <a:rPr sz="2750" spc="-20">
                <a:solidFill>
                  <a:srgbClr val="332C2C"/>
                </a:solidFill>
                <a:latin typeface="Verdana"/>
                <a:cs typeface="Verdana"/>
              </a:rPr>
              <a:t>i</a:t>
            </a:r>
            <a:r>
              <a:rPr sz="2750" spc="30">
                <a:solidFill>
                  <a:srgbClr val="332C2C"/>
                </a:solidFill>
                <a:latin typeface="Verdana"/>
                <a:cs typeface="Verdana"/>
              </a:rPr>
              <a:t>t</a:t>
            </a:r>
            <a:r>
              <a:rPr sz="2750" spc="120">
                <a:solidFill>
                  <a:srgbClr val="332C2C"/>
                </a:solidFill>
                <a:latin typeface="Verdana"/>
                <a:cs typeface="Verdana"/>
              </a:rPr>
              <a:t>h</a:t>
            </a:r>
            <a:r>
              <a:rPr sz="2750" spc="-250">
                <a:solidFill>
                  <a:srgbClr val="332C2C"/>
                </a:solidFill>
                <a:latin typeface="Verdana"/>
                <a:cs typeface="Verdana"/>
              </a:rPr>
              <a:t> </a:t>
            </a:r>
            <a:r>
              <a:rPr sz="2750" spc="90">
                <a:solidFill>
                  <a:srgbClr val="332C2C"/>
                </a:solidFill>
                <a:latin typeface="Verdana"/>
                <a:cs typeface="Verdana"/>
              </a:rPr>
              <a:t>A</a:t>
            </a:r>
            <a:r>
              <a:rPr sz="2750" spc="85">
                <a:solidFill>
                  <a:srgbClr val="332C2C"/>
                </a:solidFill>
                <a:latin typeface="Verdana"/>
                <a:cs typeface="Verdana"/>
              </a:rPr>
              <a:t>L</a:t>
            </a:r>
            <a:r>
              <a:rPr sz="2750" spc="185">
                <a:solidFill>
                  <a:srgbClr val="332C2C"/>
                </a:solidFill>
                <a:latin typeface="Verdana"/>
                <a:cs typeface="Verdana"/>
              </a:rPr>
              <a:t>B</a:t>
            </a:r>
            <a:r>
              <a:rPr sz="2750" spc="-420">
                <a:solidFill>
                  <a:srgbClr val="332C2C"/>
                </a:solidFill>
                <a:latin typeface="Verdana"/>
                <a:cs typeface="Verdana"/>
              </a:rPr>
              <a:t>,</a:t>
            </a:r>
            <a:r>
              <a:rPr sz="2750" spc="-250">
                <a:solidFill>
                  <a:srgbClr val="332C2C"/>
                </a:solidFill>
                <a:latin typeface="Verdana"/>
                <a:cs typeface="Verdana"/>
              </a:rPr>
              <a:t> </a:t>
            </a:r>
            <a:r>
              <a:rPr sz="2750" spc="90">
                <a:solidFill>
                  <a:srgbClr val="332C2C"/>
                </a:solidFill>
                <a:latin typeface="Verdana"/>
                <a:cs typeface="Verdana"/>
              </a:rPr>
              <a:t>E</a:t>
            </a:r>
            <a:r>
              <a:rPr sz="2750" spc="35">
                <a:solidFill>
                  <a:srgbClr val="332C2C"/>
                </a:solidFill>
                <a:latin typeface="Verdana"/>
                <a:cs typeface="Verdana"/>
              </a:rPr>
              <a:t>C</a:t>
            </a:r>
            <a:r>
              <a:rPr sz="2750" spc="-160">
                <a:solidFill>
                  <a:srgbClr val="332C2C"/>
                </a:solidFill>
                <a:latin typeface="Verdana"/>
                <a:cs typeface="Verdana"/>
              </a:rPr>
              <a:t>2</a:t>
            </a:r>
            <a:r>
              <a:rPr sz="2750" spc="-420">
                <a:solidFill>
                  <a:srgbClr val="332C2C"/>
                </a:solidFill>
                <a:latin typeface="Verdana"/>
                <a:cs typeface="Verdana"/>
              </a:rPr>
              <a:t>,</a:t>
            </a:r>
            <a:r>
              <a:rPr sz="2750" spc="-250">
                <a:solidFill>
                  <a:srgbClr val="332C2C"/>
                </a:solidFill>
                <a:latin typeface="Verdana"/>
                <a:cs typeface="Verdana"/>
              </a:rPr>
              <a:t> </a:t>
            </a:r>
            <a:r>
              <a:rPr sz="2750" spc="-35">
                <a:solidFill>
                  <a:srgbClr val="332C2C"/>
                </a:solidFill>
                <a:latin typeface="Verdana"/>
                <a:cs typeface="Verdana"/>
              </a:rPr>
              <a:t>a</a:t>
            </a:r>
            <a:r>
              <a:rPr sz="2750" spc="114">
                <a:solidFill>
                  <a:srgbClr val="332C2C"/>
                </a:solidFill>
                <a:latin typeface="Verdana"/>
                <a:cs typeface="Verdana"/>
              </a:rPr>
              <a:t>n</a:t>
            </a:r>
            <a:r>
              <a:rPr sz="2750" spc="150">
                <a:solidFill>
                  <a:srgbClr val="332C2C"/>
                </a:solidFill>
                <a:latin typeface="Verdana"/>
                <a:cs typeface="Verdana"/>
              </a:rPr>
              <a:t>d</a:t>
            </a:r>
            <a:r>
              <a:rPr sz="2750" spc="-250">
                <a:solidFill>
                  <a:srgbClr val="332C2C"/>
                </a:solidFill>
                <a:latin typeface="Verdana"/>
                <a:cs typeface="Verdana"/>
              </a:rPr>
              <a:t> </a:t>
            </a:r>
            <a:r>
              <a:rPr sz="2750" spc="75">
                <a:solidFill>
                  <a:srgbClr val="332C2C"/>
                </a:solidFill>
                <a:latin typeface="Verdana"/>
                <a:cs typeface="Verdana"/>
              </a:rPr>
              <a:t>R</a:t>
            </a:r>
            <a:r>
              <a:rPr sz="2750" spc="150">
                <a:solidFill>
                  <a:srgbClr val="332C2C"/>
                </a:solidFill>
                <a:latin typeface="Verdana"/>
                <a:cs typeface="Verdana"/>
              </a:rPr>
              <a:t>D</a:t>
            </a:r>
            <a:r>
              <a:rPr sz="2750" spc="-190">
                <a:solidFill>
                  <a:srgbClr val="332C2C"/>
                </a:solidFill>
                <a:latin typeface="Verdana"/>
                <a:cs typeface="Verdana"/>
              </a:rPr>
              <a:t>S</a:t>
            </a:r>
            <a:r>
              <a:rPr sz="2750" spc="-250">
                <a:solidFill>
                  <a:srgbClr val="332C2C"/>
                </a:solidFill>
                <a:latin typeface="Verdana"/>
                <a:cs typeface="Verdana"/>
              </a:rPr>
              <a:t> </a:t>
            </a:r>
            <a:r>
              <a:rPr sz="2750" spc="50">
                <a:solidFill>
                  <a:srgbClr val="332C2C"/>
                </a:solidFill>
                <a:latin typeface="Verdana"/>
                <a:cs typeface="Verdana"/>
              </a:rPr>
              <a:t>o</a:t>
            </a:r>
            <a:r>
              <a:rPr sz="2750" spc="-30">
                <a:solidFill>
                  <a:srgbClr val="332C2C"/>
                </a:solidFill>
                <a:latin typeface="Verdana"/>
                <a:cs typeface="Verdana"/>
              </a:rPr>
              <a:t>f</a:t>
            </a:r>
            <a:r>
              <a:rPr sz="2750" spc="-60">
                <a:solidFill>
                  <a:srgbClr val="332C2C"/>
                </a:solidFill>
                <a:latin typeface="Verdana"/>
                <a:cs typeface="Verdana"/>
              </a:rPr>
              <a:t>f</a:t>
            </a:r>
            <a:r>
              <a:rPr sz="2750" spc="20">
                <a:solidFill>
                  <a:srgbClr val="332C2C"/>
                </a:solidFill>
                <a:latin typeface="Verdana"/>
                <a:cs typeface="Verdana"/>
              </a:rPr>
              <a:t>e</a:t>
            </a:r>
            <a:r>
              <a:rPr sz="2750" spc="-80">
                <a:solidFill>
                  <a:srgbClr val="332C2C"/>
                </a:solidFill>
                <a:latin typeface="Verdana"/>
                <a:cs typeface="Verdana"/>
              </a:rPr>
              <a:t>r</a:t>
            </a:r>
            <a:r>
              <a:rPr sz="2750" spc="-90">
                <a:solidFill>
                  <a:srgbClr val="332C2C"/>
                </a:solidFill>
                <a:latin typeface="Verdana"/>
                <a:cs typeface="Verdana"/>
              </a:rPr>
              <a:t>s</a:t>
            </a:r>
            <a:r>
              <a:rPr sz="2750" spc="-250">
                <a:solidFill>
                  <a:srgbClr val="332C2C"/>
                </a:solidFill>
                <a:latin typeface="Verdana"/>
                <a:cs typeface="Verdana"/>
              </a:rPr>
              <a:t> </a:t>
            </a:r>
            <a:r>
              <a:rPr sz="2750" spc="-20">
                <a:solidFill>
                  <a:srgbClr val="332C2C"/>
                </a:solidFill>
                <a:latin typeface="Verdana"/>
                <a:cs typeface="Verdana"/>
              </a:rPr>
              <a:t>a  </a:t>
            </a:r>
            <a:r>
              <a:rPr sz="2750" spc="-110">
                <a:solidFill>
                  <a:srgbClr val="332C2C"/>
                </a:solidFill>
                <a:latin typeface="Verdana"/>
                <a:cs typeface="Verdana"/>
              </a:rPr>
              <a:t>r</a:t>
            </a:r>
            <a:r>
              <a:rPr sz="2750" spc="50">
                <a:solidFill>
                  <a:srgbClr val="332C2C"/>
                </a:solidFill>
                <a:latin typeface="Verdana"/>
                <a:cs typeface="Verdana"/>
              </a:rPr>
              <a:t>o</a:t>
            </a:r>
            <a:r>
              <a:rPr sz="2750" spc="145">
                <a:solidFill>
                  <a:srgbClr val="332C2C"/>
                </a:solidFill>
                <a:latin typeface="Verdana"/>
                <a:cs typeface="Verdana"/>
              </a:rPr>
              <a:t>b</a:t>
            </a:r>
            <a:r>
              <a:rPr sz="2750" spc="105">
                <a:solidFill>
                  <a:srgbClr val="332C2C"/>
                </a:solidFill>
                <a:latin typeface="Verdana"/>
                <a:cs typeface="Verdana"/>
              </a:rPr>
              <a:t>u</a:t>
            </a:r>
            <a:r>
              <a:rPr sz="2750" spc="-95">
                <a:solidFill>
                  <a:srgbClr val="332C2C"/>
                </a:solidFill>
                <a:latin typeface="Verdana"/>
                <a:cs typeface="Verdana"/>
              </a:rPr>
              <a:t>s</a:t>
            </a:r>
            <a:r>
              <a:rPr sz="2750" spc="35">
                <a:solidFill>
                  <a:srgbClr val="332C2C"/>
                </a:solidFill>
                <a:latin typeface="Verdana"/>
                <a:cs typeface="Verdana"/>
              </a:rPr>
              <a:t>t</a:t>
            </a:r>
            <a:r>
              <a:rPr sz="2750" spc="-250">
                <a:solidFill>
                  <a:srgbClr val="332C2C"/>
                </a:solidFill>
                <a:latin typeface="Verdana"/>
                <a:cs typeface="Verdana"/>
              </a:rPr>
              <a:t> </a:t>
            </a:r>
            <a:r>
              <a:rPr sz="2750" spc="-60">
                <a:solidFill>
                  <a:srgbClr val="332C2C"/>
                </a:solidFill>
                <a:latin typeface="Verdana"/>
                <a:cs typeface="Verdana"/>
              </a:rPr>
              <a:t>f</a:t>
            </a:r>
            <a:r>
              <a:rPr sz="2750" spc="50">
                <a:solidFill>
                  <a:srgbClr val="332C2C"/>
                </a:solidFill>
                <a:latin typeface="Verdana"/>
                <a:cs typeface="Verdana"/>
              </a:rPr>
              <a:t>o</a:t>
            </a:r>
            <a:r>
              <a:rPr sz="2750" spc="105">
                <a:solidFill>
                  <a:srgbClr val="332C2C"/>
                </a:solidFill>
                <a:latin typeface="Verdana"/>
                <a:cs typeface="Verdana"/>
              </a:rPr>
              <a:t>u</a:t>
            </a:r>
            <a:r>
              <a:rPr sz="2750" spc="114">
                <a:solidFill>
                  <a:srgbClr val="332C2C"/>
                </a:solidFill>
                <a:latin typeface="Verdana"/>
                <a:cs typeface="Verdana"/>
              </a:rPr>
              <a:t>n</a:t>
            </a:r>
            <a:r>
              <a:rPr sz="2750" spc="145">
                <a:solidFill>
                  <a:srgbClr val="332C2C"/>
                </a:solidFill>
                <a:latin typeface="Verdana"/>
                <a:cs typeface="Verdana"/>
              </a:rPr>
              <a:t>d</a:t>
            </a:r>
            <a:r>
              <a:rPr sz="2750" spc="-35">
                <a:solidFill>
                  <a:srgbClr val="332C2C"/>
                </a:solidFill>
                <a:latin typeface="Verdana"/>
                <a:cs typeface="Verdana"/>
              </a:rPr>
              <a:t>a</a:t>
            </a:r>
            <a:r>
              <a:rPr sz="2750" spc="30">
                <a:solidFill>
                  <a:srgbClr val="332C2C"/>
                </a:solidFill>
                <a:latin typeface="Verdana"/>
                <a:cs typeface="Verdana"/>
              </a:rPr>
              <a:t>t</a:t>
            </a:r>
            <a:r>
              <a:rPr sz="2750" spc="-20">
                <a:solidFill>
                  <a:srgbClr val="332C2C"/>
                </a:solidFill>
                <a:latin typeface="Verdana"/>
                <a:cs typeface="Verdana"/>
              </a:rPr>
              <a:t>i</a:t>
            </a:r>
            <a:r>
              <a:rPr sz="2750" spc="50">
                <a:solidFill>
                  <a:srgbClr val="332C2C"/>
                </a:solidFill>
                <a:latin typeface="Verdana"/>
                <a:cs typeface="Verdana"/>
              </a:rPr>
              <a:t>o</a:t>
            </a:r>
            <a:r>
              <a:rPr sz="2750" spc="120">
                <a:solidFill>
                  <a:srgbClr val="332C2C"/>
                </a:solidFill>
                <a:latin typeface="Verdana"/>
                <a:cs typeface="Verdana"/>
              </a:rPr>
              <a:t>n</a:t>
            </a:r>
            <a:r>
              <a:rPr sz="2750" spc="-250">
                <a:solidFill>
                  <a:srgbClr val="332C2C"/>
                </a:solidFill>
                <a:latin typeface="Verdana"/>
                <a:cs typeface="Verdana"/>
              </a:rPr>
              <a:t> </a:t>
            </a:r>
            <a:r>
              <a:rPr sz="2750" spc="-60">
                <a:solidFill>
                  <a:srgbClr val="332C2C"/>
                </a:solidFill>
                <a:latin typeface="Verdana"/>
                <a:cs typeface="Verdana"/>
              </a:rPr>
              <a:t>f</a:t>
            </a:r>
            <a:r>
              <a:rPr sz="2750" spc="50">
                <a:solidFill>
                  <a:srgbClr val="332C2C"/>
                </a:solidFill>
                <a:latin typeface="Verdana"/>
                <a:cs typeface="Verdana"/>
              </a:rPr>
              <a:t>o</a:t>
            </a:r>
            <a:r>
              <a:rPr sz="2750" spc="-70">
                <a:solidFill>
                  <a:srgbClr val="332C2C"/>
                </a:solidFill>
                <a:latin typeface="Verdana"/>
                <a:cs typeface="Verdana"/>
              </a:rPr>
              <a:t>r</a:t>
            </a:r>
            <a:r>
              <a:rPr sz="2750" spc="-245">
                <a:solidFill>
                  <a:srgbClr val="332C2C"/>
                </a:solidFill>
                <a:latin typeface="Verdana"/>
                <a:cs typeface="Verdana"/>
              </a:rPr>
              <a:t> </a:t>
            </a:r>
            <a:r>
              <a:rPr sz="2750" spc="50">
                <a:latin typeface="Verdana"/>
                <a:cs typeface="Verdana"/>
              </a:rPr>
              <a:t>o</a:t>
            </a:r>
            <a:r>
              <a:rPr sz="2750" spc="145">
                <a:latin typeface="Verdana"/>
                <a:cs typeface="Verdana"/>
              </a:rPr>
              <a:t>p</a:t>
            </a:r>
            <a:r>
              <a:rPr sz="2750" spc="30">
                <a:latin typeface="Verdana"/>
                <a:cs typeface="Verdana"/>
              </a:rPr>
              <a:t>t</a:t>
            </a:r>
            <a:r>
              <a:rPr sz="2750" spc="-20">
                <a:latin typeface="Verdana"/>
                <a:cs typeface="Verdana"/>
              </a:rPr>
              <a:t>i</a:t>
            </a:r>
            <a:r>
              <a:rPr sz="2750" spc="240">
                <a:latin typeface="Verdana"/>
                <a:cs typeface="Verdana"/>
              </a:rPr>
              <a:t>m</a:t>
            </a:r>
            <a:r>
              <a:rPr sz="2750" spc="-20">
                <a:latin typeface="Verdana"/>
                <a:cs typeface="Verdana"/>
              </a:rPr>
              <a:t>i</a:t>
            </a:r>
            <a:r>
              <a:rPr sz="2750" spc="-45">
                <a:latin typeface="Verdana"/>
                <a:cs typeface="Verdana"/>
              </a:rPr>
              <a:t>z</a:t>
            </a:r>
            <a:r>
              <a:rPr sz="2750" spc="-20">
                <a:latin typeface="Verdana"/>
                <a:cs typeface="Verdana"/>
              </a:rPr>
              <a:t>i</a:t>
            </a:r>
            <a:r>
              <a:rPr sz="2750" spc="114">
                <a:latin typeface="Verdana"/>
                <a:cs typeface="Verdana"/>
              </a:rPr>
              <a:t>n</a:t>
            </a:r>
            <a:r>
              <a:rPr sz="2750" spc="120">
                <a:latin typeface="Verdana"/>
                <a:cs typeface="Verdana"/>
              </a:rPr>
              <a:t>g  </a:t>
            </a:r>
            <a:r>
              <a:rPr sz="2750" spc="145">
                <a:latin typeface="Verdana"/>
                <a:cs typeface="Verdana"/>
              </a:rPr>
              <a:t>p</a:t>
            </a:r>
            <a:r>
              <a:rPr sz="2750" spc="20">
                <a:latin typeface="Verdana"/>
                <a:cs typeface="Verdana"/>
              </a:rPr>
              <a:t>e</a:t>
            </a:r>
            <a:r>
              <a:rPr sz="2750" spc="-75">
                <a:latin typeface="Verdana"/>
                <a:cs typeface="Verdana"/>
              </a:rPr>
              <a:t>r</a:t>
            </a:r>
            <a:r>
              <a:rPr sz="2750" spc="-60">
                <a:latin typeface="Verdana"/>
                <a:cs typeface="Verdana"/>
              </a:rPr>
              <a:t>f</a:t>
            </a:r>
            <a:r>
              <a:rPr sz="2750" spc="50">
                <a:latin typeface="Verdana"/>
                <a:cs typeface="Verdana"/>
              </a:rPr>
              <a:t>o</a:t>
            </a:r>
            <a:r>
              <a:rPr sz="2750" spc="-95">
                <a:latin typeface="Verdana"/>
                <a:cs typeface="Verdana"/>
              </a:rPr>
              <a:t>r</a:t>
            </a:r>
            <a:r>
              <a:rPr sz="2750" spc="240">
                <a:latin typeface="Verdana"/>
                <a:cs typeface="Verdana"/>
              </a:rPr>
              <a:t>m</a:t>
            </a:r>
            <a:r>
              <a:rPr sz="2750" spc="-35">
                <a:latin typeface="Verdana"/>
                <a:cs typeface="Verdana"/>
              </a:rPr>
              <a:t>a</a:t>
            </a:r>
            <a:r>
              <a:rPr sz="2750" spc="114">
                <a:latin typeface="Verdana"/>
                <a:cs typeface="Verdana"/>
              </a:rPr>
              <a:t>n</a:t>
            </a:r>
            <a:r>
              <a:rPr sz="2750" spc="85">
                <a:latin typeface="Verdana"/>
                <a:cs typeface="Verdana"/>
              </a:rPr>
              <a:t>c</a:t>
            </a:r>
            <a:r>
              <a:rPr sz="2750" spc="25">
                <a:latin typeface="Verdana"/>
                <a:cs typeface="Verdana"/>
              </a:rPr>
              <a:t>e</a:t>
            </a:r>
            <a:r>
              <a:rPr sz="2750" spc="-420">
                <a:solidFill>
                  <a:srgbClr val="332C2C"/>
                </a:solidFill>
                <a:latin typeface="Verdana"/>
                <a:cs typeface="Verdana"/>
              </a:rPr>
              <a:t>.</a:t>
            </a:r>
            <a:r>
              <a:rPr sz="2750" spc="-250">
                <a:solidFill>
                  <a:srgbClr val="332C2C"/>
                </a:solidFill>
                <a:latin typeface="Verdana"/>
                <a:cs typeface="Verdana"/>
              </a:rPr>
              <a:t> </a:t>
            </a:r>
            <a:r>
              <a:rPr sz="2750" spc="185">
                <a:solidFill>
                  <a:srgbClr val="332C2C"/>
                </a:solidFill>
                <a:latin typeface="Verdana"/>
                <a:cs typeface="Verdana"/>
              </a:rPr>
              <a:t>B</a:t>
            </a:r>
            <a:r>
              <a:rPr sz="2750" spc="-135">
                <a:solidFill>
                  <a:srgbClr val="332C2C"/>
                </a:solidFill>
                <a:latin typeface="Verdana"/>
                <a:cs typeface="Verdana"/>
              </a:rPr>
              <a:t>y</a:t>
            </a:r>
            <a:r>
              <a:rPr sz="2750" spc="-250">
                <a:solidFill>
                  <a:srgbClr val="332C2C"/>
                </a:solidFill>
                <a:latin typeface="Verdana"/>
                <a:cs typeface="Verdana"/>
              </a:rPr>
              <a:t> </a:t>
            </a:r>
            <a:r>
              <a:rPr sz="2750" spc="-20">
                <a:solidFill>
                  <a:srgbClr val="332C2C"/>
                </a:solidFill>
                <a:latin typeface="Verdana"/>
                <a:cs typeface="Verdana"/>
              </a:rPr>
              <a:t>l</a:t>
            </a:r>
            <a:r>
              <a:rPr sz="2750" spc="-5">
                <a:solidFill>
                  <a:srgbClr val="332C2C"/>
                </a:solidFill>
                <a:latin typeface="Verdana"/>
                <a:cs typeface="Verdana"/>
              </a:rPr>
              <a:t>e</a:t>
            </a:r>
            <a:r>
              <a:rPr sz="2750" spc="-180">
                <a:solidFill>
                  <a:srgbClr val="332C2C"/>
                </a:solidFill>
                <a:latin typeface="Verdana"/>
                <a:cs typeface="Verdana"/>
              </a:rPr>
              <a:t>v</a:t>
            </a:r>
            <a:r>
              <a:rPr sz="2750" spc="20">
                <a:solidFill>
                  <a:srgbClr val="332C2C"/>
                </a:solidFill>
                <a:latin typeface="Verdana"/>
                <a:cs typeface="Verdana"/>
              </a:rPr>
              <a:t>e</a:t>
            </a:r>
            <a:r>
              <a:rPr sz="2750" spc="-200">
                <a:solidFill>
                  <a:srgbClr val="332C2C"/>
                </a:solidFill>
                <a:latin typeface="Verdana"/>
                <a:cs typeface="Verdana"/>
              </a:rPr>
              <a:t>r</a:t>
            </a:r>
            <a:r>
              <a:rPr sz="2750" spc="-35">
                <a:solidFill>
                  <a:srgbClr val="332C2C"/>
                </a:solidFill>
                <a:latin typeface="Verdana"/>
                <a:cs typeface="Verdana"/>
              </a:rPr>
              <a:t>a</a:t>
            </a:r>
            <a:r>
              <a:rPr sz="2750" spc="165">
                <a:solidFill>
                  <a:srgbClr val="332C2C"/>
                </a:solidFill>
                <a:latin typeface="Verdana"/>
                <a:cs typeface="Verdana"/>
              </a:rPr>
              <a:t>g</a:t>
            </a:r>
            <a:r>
              <a:rPr sz="2750" spc="-20">
                <a:solidFill>
                  <a:srgbClr val="332C2C"/>
                </a:solidFill>
                <a:latin typeface="Verdana"/>
                <a:cs typeface="Verdana"/>
              </a:rPr>
              <a:t>i</a:t>
            </a:r>
            <a:r>
              <a:rPr sz="2750" spc="114">
                <a:solidFill>
                  <a:srgbClr val="332C2C"/>
                </a:solidFill>
                <a:latin typeface="Verdana"/>
                <a:cs typeface="Verdana"/>
              </a:rPr>
              <a:t>n</a:t>
            </a:r>
            <a:r>
              <a:rPr sz="2750" spc="170">
                <a:solidFill>
                  <a:srgbClr val="332C2C"/>
                </a:solidFill>
                <a:latin typeface="Verdana"/>
                <a:cs typeface="Verdana"/>
              </a:rPr>
              <a:t>g</a:t>
            </a:r>
            <a:r>
              <a:rPr sz="2750" spc="-250">
                <a:solidFill>
                  <a:srgbClr val="332C2C"/>
                </a:solidFill>
                <a:latin typeface="Verdana"/>
                <a:cs typeface="Verdana"/>
              </a:rPr>
              <a:t> </a:t>
            </a:r>
            <a:r>
              <a:rPr sz="2750" spc="145">
                <a:solidFill>
                  <a:srgbClr val="332C2C"/>
                </a:solidFill>
                <a:latin typeface="Verdana"/>
                <a:cs typeface="Verdana"/>
              </a:rPr>
              <a:t>b</a:t>
            </a:r>
            <a:r>
              <a:rPr sz="2750" spc="20">
                <a:solidFill>
                  <a:srgbClr val="332C2C"/>
                </a:solidFill>
                <a:latin typeface="Verdana"/>
                <a:cs typeface="Verdana"/>
              </a:rPr>
              <a:t>e</a:t>
            </a:r>
            <a:r>
              <a:rPr sz="2750" spc="-95">
                <a:solidFill>
                  <a:srgbClr val="332C2C"/>
                </a:solidFill>
                <a:latin typeface="Verdana"/>
                <a:cs typeface="Verdana"/>
              </a:rPr>
              <a:t>s</a:t>
            </a:r>
            <a:r>
              <a:rPr sz="2750" spc="35">
                <a:solidFill>
                  <a:srgbClr val="332C2C"/>
                </a:solidFill>
                <a:latin typeface="Verdana"/>
                <a:cs typeface="Verdana"/>
              </a:rPr>
              <a:t>t</a:t>
            </a:r>
            <a:r>
              <a:rPr sz="2750" spc="-250">
                <a:solidFill>
                  <a:srgbClr val="332C2C"/>
                </a:solidFill>
                <a:latin typeface="Verdana"/>
                <a:cs typeface="Verdana"/>
              </a:rPr>
              <a:t> </a:t>
            </a:r>
            <a:r>
              <a:rPr sz="2750" spc="145">
                <a:solidFill>
                  <a:srgbClr val="332C2C"/>
                </a:solidFill>
                <a:latin typeface="Verdana"/>
                <a:cs typeface="Verdana"/>
              </a:rPr>
              <a:t>p</a:t>
            </a:r>
            <a:r>
              <a:rPr sz="2750" spc="-200">
                <a:solidFill>
                  <a:srgbClr val="332C2C"/>
                </a:solidFill>
                <a:latin typeface="Verdana"/>
                <a:cs typeface="Verdana"/>
              </a:rPr>
              <a:t>r</a:t>
            </a:r>
            <a:r>
              <a:rPr sz="2750" spc="-35">
                <a:solidFill>
                  <a:srgbClr val="332C2C"/>
                </a:solidFill>
                <a:latin typeface="Verdana"/>
                <a:cs typeface="Verdana"/>
              </a:rPr>
              <a:t>a</a:t>
            </a:r>
            <a:r>
              <a:rPr sz="2750" spc="130">
                <a:solidFill>
                  <a:srgbClr val="332C2C"/>
                </a:solidFill>
                <a:latin typeface="Verdana"/>
                <a:cs typeface="Verdana"/>
              </a:rPr>
              <a:t>c</a:t>
            </a:r>
            <a:r>
              <a:rPr sz="2750" spc="30">
                <a:solidFill>
                  <a:srgbClr val="332C2C"/>
                </a:solidFill>
                <a:latin typeface="Verdana"/>
                <a:cs typeface="Verdana"/>
              </a:rPr>
              <a:t>t</a:t>
            </a:r>
            <a:r>
              <a:rPr sz="2750" spc="-20">
                <a:solidFill>
                  <a:srgbClr val="332C2C"/>
                </a:solidFill>
                <a:latin typeface="Verdana"/>
                <a:cs typeface="Verdana"/>
              </a:rPr>
              <a:t>i</a:t>
            </a:r>
            <a:r>
              <a:rPr sz="2750" spc="90">
                <a:solidFill>
                  <a:srgbClr val="332C2C"/>
                </a:solidFill>
                <a:latin typeface="Verdana"/>
                <a:cs typeface="Verdana"/>
              </a:rPr>
              <a:t>c</a:t>
            </a:r>
            <a:r>
              <a:rPr sz="2750" spc="20">
                <a:solidFill>
                  <a:srgbClr val="332C2C"/>
                </a:solidFill>
                <a:latin typeface="Verdana"/>
                <a:cs typeface="Verdana"/>
              </a:rPr>
              <a:t>e</a:t>
            </a:r>
            <a:r>
              <a:rPr sz="2750" spc="-95">
                <a:solidFill>
                  <a:srgbClr val="332C2C"/>
                </a:solidFill>
                <a:latin typeface="Verdana"/>
                <a:cs typeface="Verdana"/>
              </a:rPr>
              <a:t>s</a:t>
            </a:r>
            <a:r>
              <a:rPr sz="2750" spc="-409">
                <a:solidFill>
                  <a:srgbClr val="332C2C"/>
                </a:solidFill>
                <a:latin typeface="Verdana"/>
                <a:cs typeface="Verdana"/>
              </a:rPr>
              <a:t>,  </a:t>
            </a:r>
            <a:r>
              <a:rPr sz="2750" spc="-95">
                <a:solidFill>
                  <a:srgbClr val="332C2C"/>
                </a:solidFill>
                <a:latin typeface="Verdana"/>
                <a:cs typeface="Verdana"/>
              </a:rPr>
              <a:t>s</a:t>
            </a:r>
            <a:r>
              <a:rPr sz="2750" spc="20">
                <a:solidFill>
                  <a:srgbClr val="332C2C"/>
                </a:solidFill>
                <a:latin typeface="Verdana"/>
                <a:cs typeface="Verdana"/>
              </a:rPr>
              <a:t>e</a:t>
            </a:r>
            <a:r>
              <a:rPr sz="2750" spc="110">
                <a:solidFill>
                  <a:srgbClr val="332C2C"/>
                </a:solidFill>
                <a:latin typeface="Verdana"/>
                <a:cs typeface="Verdana"/>
              </a:rPr>
              <a:t>c</a:t>
            </a:r>
            <a:r>
              <a:rPr sz="2750" spc="105">
                <a:solidFill>
                  <a:srgbClr val="332C2C"/>
                </a:solidFill>
                <a:latin typeface="Verdana"/>
                <a:cs typeface="Verdana"/>
              </a:rPr>
              <a:t>u</a:t>
            </a:r>
            <a:r>
              <a:rPr sz="2750" spc="-95">
                <a:solidFill>
                  <a:srgbClr val="332C2C"/>
                </a:solidFill>
                <a:latin typeface="Verdana"/>
                <a:cs typeface="Verdana"/>
              </a:rPr>
              <a:t>r</a:t>
            </a:r>
            <a:r>
              <a:rPr sz="2750" spc="-20">
                <a:solidFill>
                  <a:srgbClr val="332C2C"/>
                </a:solidFill>
                <a:latin typeface="Verdana"/>
                <a:cs typeface="Verdana"/>
              </a:rPr>
              <a:t>i</a:t>
            </a:r>
            <a:r>
              <a:rPr sz="2750" spc="5">
                <a:solidFill>
                  <a:srgbClr val="332C2C"/>
                </a:solidFill>
                <a:latin typeface="Verdana"/>
                <a:cs typeface="Verdana"/>
              </a:rPr>
              <a:t>t</a:t>
            </a:r>
            <a:r>
              <a:rPr sz="2750" spc="-135">
                <a:solidFill>
                  <a:srgbClr val="332C2C"/>
                </a:solidFill>
                <a:latin typeface="Verdana"/>
                <a:cs typeface="Verdana"/>
              </a:rPr>
              <a:t>y</a:t>
            </a:r>
            <a:r>
              <a:rPr sz="2750" spc="-250">
                <a:solidFill>
                  <a:srgbClr val="332C2C"/>
                </a:solidFill>
                <a:latin typeface="Verdana"/>
                <a:cs typeface="Verdana"/>
              </a:rPr>
              <a:t> </a:t>
            </a:r>
            <a:r>
              <a:rPr sz="2750" spc="240">
                <a:solidFill>
                  <a:srgbClr val="332C2C"/>
                </a:solidFill>
                <a:latin typeface="Verdana"/>
                <a:cs typeface="Verdana"/>
              </a:rPr>
              <a:t>m</a:t>
            </a:r>
            <a:r>
              <a:rPr sz="2750" spc="-20">
                <a:solidFill>
                  <a:srgbClr val="332C2C"/>
                </a:solidFill>
                <a:latin typeface="Verdana"/>
                <a:cs typeface="Verdana"/>
              </a:rPr>
              <a:t>e</a:t>
            </a:r>
            <a:r>
              <a:rPr sz="2750" spc="-35">
                <a:solidFill>
                  <a:srgbClr val="332C2C"/>
                </a:solidFill>
                <a:latin typeface="Verdana"/>
                <a:cs typeface="Verdana"/>
              </a:rPr>
              <a:t>a</a:t>
            </a:r>
            <a:r>
              <a:rPr sz="2750" spc="-95">
                <a:solidFill>
                  <a:srgbClr val="332C2C"/>
                </a:solidFill>
                <a:latin typeface="Verdana"/>
                <a:cs typeface="Verdana"/>
              </a:rPr>
              <a:t>s</a:t>
            </a:r>
            <a:r>
              <a:rPr sz="2750" spc="105">
                <a:solidFill>
                  <a:srgbClr val="332C2C"/>
                </a:solidFill>
                <a:latin typeface="Verdana"/>
                <a:cs typeface="Verdana"/>
              </a:rPr>
              <a:t>u</a:t>
            </a:r>
            <a:r>
              <a:rPr sz="2750" spc="-110">
                <a:solidFill>
                  <a:srgbClr val="332C2C"/>
                </a:solidFill>
                <a:latin typeface="Verdana"/>
                <a:cs typeface="Verdana"/>
              </a:rPr>
              <a:t>r</a:t>
            </a:r>
            <a:r>
              <a:rPr sz="2750" spc="20">
                <a:solidFill>
                  <a:srgbClr val="332C2C"/>
                </a:solidFill>
                <a:latin typeface="Verdana"/>
                <a:cs typeface="Verdana"/>
              </a:rPr>
              <a:t>e</a:t>
            </a:r>
            <a:r>
              <a:rPr sz="2750" spc="-95">
                <a:solidFill>
                  <a:srgbClr val="332C2C"/>
                </a:solidFill>
                <a:latin typeface="Verdana"/>
                <a:cs typeface="Verdana"/>
              </a:rPr>
              <a:t>s</a:t>
            </a:r>
            <a:r>
              <a:rPr sz="2750" spc="-420">
                <a:solidFill>
                  <a:srgbClr val="332C2C"/>
                </a:solidFill>
                <a:latin typeface="Verdana"/>
                <a:cs typeface="Verdana"/>
              </a:rPr>
              <a:t>,</a:t>
            </a:r>
            <a:r>
              <a:rPr sz="2750" spc="-250">
                <a:solidFill>
                  <a:srgbClr val="332C2C"/>
                </a:solidFill>
                <a:latin typeface="Verdana"/>
                <a:cs typeface="Verdana"/>
              </a:rPr>
              <a:t> </a:t>
            </a:r>
            <a:r>
              <a:rPr sz="2750" spc="-35">
                <a:solidFill>
                  <a:srgbClr val="332C2C"/>
                </a:solidFill>
                <a:latin typeface="Verdana"/>
                <a:cs typeface="Verdana"/>
              </a:rPr>
              <a:t>a</a:t>
            </a:r>
            <a:r>
              <a:rPr sz="2750" spc="114">
                <a:solidFill>
                  <a:srgbClr val="332C2C"/>
                </a:solidFill>
                <a:latin typeface="Verdana"/>
                <a:cs typeface="Verdana"/>
              </a:rPr>
              <a:t>n</a:t>
            </a:r>
            <a:r>
              <a:rPr sz="2750" spc="150">
                <a:solidFill>
                  <a:srgbClr val="332C2C"/>
                </a:solidFill>
                <a:latin typeface="Verdana"/>
                <a:cs typeface="Verdana"/>
              </a:rPr>
              <a:t>d</a:t>
            </a:r>
            <a:r>
              <a:rPr sz="2750" spc="-250">
                <a:solidFill>
                  <a:srgbClr val="332C2C"/>
                </a:solidFill>
                <a:latin typeface="Verdana"/>
                <a:cs typeface="Verdana"/>
              </a:rPr>
              <a:t> </a:t>
            </a:r>
            <a:r>
              <a:rPr sz="2750" spc="-95">
                <a:solidFill>
                  <a:srgbClr val="332C2C"/>
                </a:solidFill>
                <a:latin typeface="Verdana"/>
                <a:cs typeface="Verdana"/>
              </a:rPr>
              <a:t>s</a:t>
            </a:r>
            <a:r>
              <a:rPr sz="2750" spc="110">
                <a:solidFill>
                  <a:srgbClr val="332C2C"/>
                </a:solidFill>
                <a:latin typeface="Verdana"/>
                <a:cs typeface="Verdana"/>
              </a:rPr>
              <a:t>c</a:t>
            </a:r>
            <a:r>
              <a:rPr sz="2750" spc="-35">
                <a:solidFill>
                  <a:srgbClr val="332C2C"/>
                </a:solidFill>
                <a:latin typeface="Verdana"/>
                <a:cs typeface="Verdana"/>
              </a:rPr>
              <a:t>a</a:t>
            </a:r>
            <a:r>
              <a:rPr sz="2750" spc="-20">
                <a:solidFill>
                  <a:srgbClr val="332C2C"/>
                </a:solidFill>
                <a:latin typeface="Verdana"/>
                <a:cs typeface="Verdana"/>
              </a:rPr>
              <a:t>l</a:t>
            </a:r>
            <a:r>
              <a:rPr sz="2750" spc="-35">
                <a:solidFill>
                  <a:srgbClr val="332C2C"/>
                </a:solidFill>
                <a:latin typeface="Verdana"/>
                <a:cs typeface="Verdana"/>
              </a:rPr>
              <a:t>a</a:t>
            </a:r>
            <a:r>
              <a:rPr sz="2750" spc="145">
                <a:solidFill>
                  <a:srgbClr val="332C2C"/>
                </a:solidFill>
                <a:latin typeface="Verdana"/>
                <a:cs typeface="Verdana"/>
              </a:rPr>
              <a:t>b</a:t>
            </a:r>
            <a:r>
              <a:rPr sz="2750" spc="-20">
                <a:solidFill>
                  <a:srgbClr val="332C2C"/>
                </a:solidFill>
                <a:latin typeface="Verdana"/>
                <a:cs typeface="Verdana"/>
              </a:rPr>
              <a:t>ili</a:t>
            </a:r>
            <a:r>
              <a:rPr sz="2750" spc="5">
                <a:solidFill>
                  <a:srgbClr val="332C2C"/>
                </a:solidFill>
                <a:latin typeface="Verdana"/>
                <a:cs typeface="Verdana"/>
              </a:rPr>
              <a:t>t</a:t>
            </a:r>
            <a:r>
              <a:rPr sz="2750" spc="-100">
                <a:solidFill>
                  <a:srgbClr val="332C2C"/>
                </a:solidFill>
                <a:latin typeface="Verdana"/>
                <a:cs typeface="Verdana"/>
              </a:rPr>
              <a:t>y  </a:t>
            </a:r>
            <a:r>
              <a:rPr sz="2750" spc="-95">
                <a:solidFill>
                  <a:srgbClr val="332C2C"/>
                </a:solidFill>
                <a:latin typeface="Verdana"/>
                <a:cs typeface="Verdana"/>
              </a:rPr>
              <a:t>s</a:t>
            </a:r>
            <a:r>
              <a:rPr sz="2750" spc="30">
                <a:solidFill>
                  <a:srgbClr val="332C2C"/>
                </a:solidFill>
                <a:latin typeface="Verdana"/>
                <a:cs typeface="Verdana"/>
              </a:rPr>
              <a:t>t</a:t>
            </a:r>
            <a:r>
              <a:rPr sz="2750" spc="-200">
                <a:solidFill>
                  <a:srgbClr val="332C2C"/>
                </a:solidFill>
                <a:latin typeface="Verdana"/>
                <a:cs typeface="Verdana"/>
              </a:rPr>
              <a:t>r</a:t>
            </a:r>
            <a:r>
              <a:rPr sz="2750" spc="-35">
                <a:solidFill>
                  <a:srgbClr val="332C2C"/>
                </a:solidFill>
                <a:latin typeface="Verdana"/>
                <a:cs typeface="Verdana"/>
              </a:rPr>
              <a:t>a</a:t>
            </a:r>
            <a:r>
              <a:rPr sz="2750" spc="-20">
                <a:solidFill>
                  <a:srgbClr val="332C2C"/>
                </a:solidFill>
                <a:latin typeface="Verdana"/>
                <a:cs typeface="Verdana"/>
              </a:rPr>
              <a:t>t</a:t>
            </a:r>
            <a:r>
              <a:rPr sz="2750" spc="20">
                <a:solidFill>
                  <a:srgbClr val="332C2C"/>
                </a:solidFill>
                <a:latin typeface="Verdana"/>
                <a:cs typeface="Verdana"/>
              </a:rPr>
              <a:t>e</a:t>
            </a:r>
            <a:r>
              <a:rPr sz="2750" spc="165">
                <a:solidFill>
                  <a:srgbClr val="332C2C"/>
                </a:solidFill>
                <a:latin typeface="Verdana"/>
                <a:cs typeface="Verdana"/>
              </a:rPr>
              <a:t>g</a:t>
            </a:r>
            <a:r>
              <a:rPr sz="2750" spc="-20">
                <a:solidFill>
                  <a:srgbClr val="332C2C"/>
                </a:solidFill>
                <a:latin typeface="Verdana"/>
                <a:cs typeface="Verdana"/>
              </a:rPr>
              <a:t>i</a:t>
            </a:r>
            <a:r>
              <a:rPr sz="2750" spc="20">
                <a:solidFill>
                  <a:srgbClr val="332C2C"/>
                </a:solidFill>
                <a:latin typeface="Verdana"/>
                <a:cs typeface="Verdana"/>
              </a:rPr>
              <a:t>e</a:t>
            </a:r>
            <a:r>
              <a:rPr sz="2750" spc="-95">
                <a:solidFill>
                  <a:srgbClr val="332C2C"/>
                </a:solidFill>
                <a:latin typeface="Verdana"/>
                <a:cs typeface="Verdana"/>
              </a:rPr>
              <a:t>s</a:t>
            </a:r>
            <a:r>
              <a:rPr sz="2750" spc="-420">
                <a:solidFill>
                  <a:srgbClr val="332C2C"/>
                </a:solidFill>
                <a:latin typeface="Verdana"/>
                <a:cs typeface="Verdana"/>
              </a:rPr>
              <a:t>,</a:t>
            </a:r>
            <a:r>
              <a:rPr sz="2750" spc="-250">
                <a:solidFill>
                  <a:srgbClr val="332C2C"/>
                </a:solidFill>
                <a:latin typeface="Verdana"/>
                <a:cs typeface="Verdana"/>
              </a:rPr>
              <a:t> </a:t>
            </a:r>
            <a:r>
              <a:rPr sz="2750" spc="50">
                <a:solidFill>
                  <a:srgbClr val="332C2C"/>
                </a:solidFill>
                <a:latin typeface="Verdana"/>
                <a:cs typeface="Verdana"/>
              </a:rPr>
              <a:t>o</a:t>
            </a:r>
            <a:r>
              <a:rPr sz="2750" spc="-110">
                <a:solidFill>
                  <a:srgbClr val="332C2C"/>
                </a:solidFill>
                <a:latin typeface="Verdana"/>
                <a:cs typeface="Verdana"/>
              </a:rPr>
              <a:t>r</a:t>
            </a:r>
            <a:r>
              <a:rPr sz="2750" spc="165">
                <a:solidFill>
                  <a:srgbClr val="332C2C"/>
                </a:solidFill>
                <a:latin typeface="Verdana"/>
                <a:cs typeface="Verdana"/>
              </a:rPr>
              <a:t>g</a:t>
            </a:r>
            <a:r>
              <a:rPr sz="2750" spc="-35">
                <a:solidFill>
                  <a:srgbClr val="332C2C"/>
                </a:solidFill>
                <a:latin typeface="Verdana"/>
                <a:cs typeface="Verdana"/>
              </a:rPr>
              <a:t>a</a:t>
            </a:r>
            <a:r>
              <a:rPr sz="2750" spc="114">
                <a:solidFill>
                  <a:srgbClr val="332C2C"/>
                </a:solidFill>
                <a:latin typeface="Verdana"/>
                <a:cs typeface="Verdana"/>
              </a:rPr>
              <a:t>n</a:t>
            </a:r>
            <a:r>
              <a:rPr sz="2750" spc="-20">
                <a:solidFill>
                  <a:srgbClr val="332C2C"/>
                </a:solidFill>
                <a:latin typeface="Verdana"/>
                <a:cs typeface="Verdana"/>
              </a:rPr>
              <a:t>i</a:t>
            </a:r>
            <a:r>
              <a:rPr sz="2750" spc="-45">
                <a:solidFill>
                  <a:srgbClr val="332C2C"/>
                </a:solidFill>
                <a:latin typeface="Verdana"/>
                <a:cs typeface="Verdana"/>
              </a:rPr>
              <a:t>z</a:t>
            </a:r>
            <a:r>
              <a:rPr sz="2750" spc="-35">
                <a:solidFill>
                  <a:srgbClr val="332C2C"/>
                </a:solidFill>
                <a:latin typeface="Verdana"/>
                <a:cs typeface="Verdana"/>
              </a:rPr>
              <a:t>a</a:t>
            </a:r>
            <a:r>
              <a:rPr sz="2750" spc="30">
                <a:solidFill>
                  <a:srgbClr val="332C2C"/>
                </a:solidFill>
                <a:latin typeface="Verdana"/>
                <a:cs typeface="Verdana"/>
              </a:rPr>
              <a:t>t</a:t>
            </a:r>
            <a:r>
              <a:rPr sz="2750" spc="-20">
                <a:solidFill>
                  <a:srgbClr val="332C2C"/>
                </a:solidFill>
                <a:latin typeface="Verdana"/>
                <a:cs typeface="Verdana"/>
              </a:rPr>
              <a:t>i</a:t>
            </a:r>
            <a:r>
              <a:rPr sz="2750" spc="50">
                <a:solidFill>
                  <a:srgbClr val="332C2C"/>
                </a:solidFill>
                <a:latin typeface="Verdana"/>
                <a:cs typeface="Verdana"/>
              </a:rPr>
              <a:t>o</a:t>
            </a:r>
            <a:r>
              <a:rPr sz="2750" spc="114">
                <a:solidFill>
                  <a:srgbClr val="332C2C"/>
                </a:solidFill>
                <a:latin typeface="Verdana"/>
                <a:cs typeface="Verdana"/>
              </a:rPr>
              <a:t>n</a:t>
            </a:r>
            <a:r>
              <a:rPr sz="2750" spc="-90">
                <a:solidFill>
                  <a:srgbClr val="332C2C"/>
                </a:solidFill>
                <a:latin typeface="Verdana"/>
                <a:cs typeface="Verdana"/>
              </a:rPr>
              <a:t>s</a:t>
            </a:r>
            <a:r>
              <a:rPr sz="2750" spc="-250">
                <a:solidFill>
                  <a:srgbClr val="332C2C"/>
                </a:solidFill>
                <a:latin typeface="Verdana"/>
                <a:cs typeface="Verdana"/>
              </a:rPr>
              <a:t> </a:t>
            </a:r>
            <a:r>
              <a:rPr sz="2750" spc="110">
                <a:solidFill>
                  <a:srgbClr val="332C2C"/>
                </a:solidFill>
                <a:latin typeface="Verdana"/>
                <a:cs typeface="Verdana"/>
              </a:rPr>
              <a:t>c</a:t>
            </a:r>
            <a:r>
              <a:rPr sz="2750" spc="-35">
                <a:solidFill>
                  <a:srgbClr val="332C2C"/>
                </a:solidFill>
                <a:latin typeface="Verdana"/>
                <a:cs typeface="Verdana"/>
              </a:rPr>
              <a:t>a</a:t>
            </a:r>
            <a:r>
              <a:rPr sz="2750" spc="120">
                <a:solidFill>
                  <a:srgbClr val="332C2C"/>
                </a:solidFill>
                <a:latin typeface="Verdana"/>
                <a:cs typeface="Verdana"/>
              </a:rPr>
              <a:t>n</a:t>
            </a:r>
            <a:r>
              <a:rPr sz="2750" spc="-250">
                <a:solidFill>
                  <a:srgbClr val="332C2C"/>
                </a:solidFill>
                <a:latin typeface="Verdana"/>
                <a:cs typeface="Verdana"/>
              </a:rPr>
              <a:t> </a:t>
            </a:r>
            <a:r>
              <a:rPr sz="2750" spc="-35">
                <a:solidFill>
                  <a:srgbClr val="332C2C"/>
                </a:solidFill>
                <a:latin typeface="Verdana"/>
                <a:cs typeface="Verdana"/>
              </a:rPr>
              <a:t>a</a:t>
            </a:r>
            <a:r>
              <a:rPr sz="2750" spc="90">
                <a:solidFill>
                  <a:srgbClr val="332C2C"/>
                </a:solidFill>
                <a:latin typeface="Verdana"/>
                <a:cs typeface="Verdana"/>
              </a:rPr>
              <a:t>c</a:t>
            </a:r>
            <a:r>
              <a:rPr sz="2750" spc="114">
                <a:solidFill>
                  <a:srgbClr val="332C2C"/>
                </a:solidFill>
                <a:latin typeface="Verdana"/>
                <a:cs typeface="Verdana"/>
              </a:rPr>
              <a:t>h</a:t>
            </a:r>
            <a:r>
              <a:rPr sz="2750" spc="-20">
                <a:solidFill>
                  <a:srgbClr val="332C2C"/>
                </a:solidFill>
                <a:latin typeface="Verdana"/>
                <a:cs typeface="Verdana"/>
              </a:rPr>
              <a:t>i</a:t>
            </a:r>
            <a:r>
              <a:rPr sz="2750" spc="-5">
                <a:solidFill>
                  <a:srgbClr val="332C2C"/>
                </a:solidFill>
                <a:latin typeface="Verdana"/>
                <a:cs typeface="Verdana"/>
              </a:rPr>
              <a:t>e</a:t>
            </a:r>
            <a:r>
              <a:rPr sz="2750" spc="-180">
                <a:solidFill>
                  <a:srgbClr val="332C2C"/>
                </a:solidFill>
                <a:latin typeface="Verdana"/>
                <a:cs typeface="Verdana"/>
              </a:rPr>
              <a:t>v</a:t>
            </a:r>
            <a:r>
              <a:rPr sz="2750" spc="25">
                <a:solidFill>
                  <a:srgbClr val="332C2C"/>
                </a:solidFill>
                <a:latin typeface="Verdana"/>
                <a:cs typeface="Verdana"/>
              </a:rPr>
              <a:t>e</a:t>
            </a:r>
            <a:r>
              <a:rPr sz="2750" spc="-250">
                <a:solidFill>
                  <a:srgbClr val="332C2C"/>
                </a:solidFill>
                <a:latin typeface="Verdana"/>
                <a:cs typeface="Verdana"/>
              </a:rPr>
              <a:t> </a:t>
            </a:r>
            <a:r>
              <a:rPr sz="2750" spc="114">
                <a:solidFill>
                  <a:srgbClr val="332C2C"/>
                </a:solidFill>
                <a:latin typeface="Verdana"/>
                <a:cs typeface="Verdana"/>
              </a:rPr>
              <a:t>h</a:t>
            </a:r>
            <a:r>
              <a:rPr sz="2750" spc="-20">
                <a:solidFill>
                  <a:srgbClr val="332C2C"/>
                </a:solidFill>
                <a:latin typeface="Verdana"/>
                <a:cs typeface="Verdana"/>
              </a:rPr>
              <a:t>i</a:t>
            </a:r>
            <a:r>
              <a:rPr sz="2750" spc="165">
                <a:solidFill>
                  <a:srgbClr val="332C2C"/>
                </a:solidFill>
                <a:latin typeface="Verdana"/>
                <a:cs typeface="Verdana"/>
              </a:rPr>
              <a:t>g</a:t>
            </a:r>
            <a:r>
              <a:rPr sz="2750" spc="85">
                <a:solidFill>
                  <a:srgbClr val="332C2C"/>
                </a:solidFill>
                <a:latin typeface="Verdana"/>
                <a:cs typeface="Verdana"/>
              </a:rPr>
              <a:t>h  </a:t>
            </a:r>
            <a:r>
              <a:rPr sz="2750" spc="-60">
                <a:solidFill>
                  <a:srgbClr val="332C2C"/>
                </a:solidFill>
                <a:latin typeface="Verdana"/>
                <a:cs typeface="Verdana"/>
              </a:rPr>
              <a:t>a</a:t>
            </a:r>
            <a:r>
              <a:rPr sz="2750" spc="-180">
                <a:solidFill>
                  <a:srgbClr val="332C2C"/>
                </a:solidFill>
                <a:latin typeface="Verdana"/>
                <a:cs typeface="Verdana"/>
              </a:rPr>
              <a:t>v</a:t>
            </a:r>
            <a:r>
              <a:rPr sz="2750" spc="-35">
                <a:solidFill>
                  <a:srgbClr val="332C2C"/>
                </a:solidFill>
                <a:latin typeface="Verdana"/>
                <a:cs typeface="Verdana"/>
              </a:rPr>
              <a:t>a</a:t>
            </a:r>
            <a:r>
              <a:rPr sz="2750" spc="-20">
                <a:solidFill>
                  <a:srgbClr val="332C2C"/>
                </a:solidFill>
                <a:latin typeface="Verdana"/>
                <a:cs typeface="Verdana"/>
              </a:rPr>
              <a:t>il</a:t>
            </a:r>
            <a:r>
              <a:rPr sz="2750" spc="-35">
                <a:solidFill>
                  <a:srgbClr val="332C2C"/>
                </a:solidFill>
                <a:latin typeface="Verdana"/>
                <a:cs typeface="Verdana"/>
              </a:rPr>
              <a:t>a</a:t>
            </a:r>
            <a:r>
              <a:rPr sz="2750" spc="145">
                <a:solidFill>
                  <a:srgbClr val="332C2C"/>
                </a:solidFill>
                <a:latin typeface="Verdana"/>
                <a:cs typeface="Verdana"/>
              </a:rPr>
              <a:t>b</a:t>
            </a:r>
            <a:r>
              <a:rPr sz="2750" spc="-20">
                <a:solidFill>
                  <a:srgbClr val="332C2C"/>
                </a:solidFill>
                <a:latin typeface="Verdana"/>
                <a:cs typeface="Verdana"/>
              </a:rPr>
              <a:t>ili</a:t>
            </a:r>
            <a:r>
              <a:rPr sz="2750" spc="5">
                <a:solidFill>
                  <a:srgbClr val="332C2C"/>
                </a:solidFill>
                <a:latin typeface="Verdana"/>
                <a:cs typeface="Verdana"/>
              </a:rPr>
              <a:t>t</a:t>
            </a:r>
            <a:r>
              <a:rPr sz="2750" spc="-229">
                <a:solidFill>
                  <a:srgbClr val="332C2C"/>
                </a:solidFill>
                <a:latin typeface="Verdana"/>
                <a:cs typeface="Verdana"/>
              </a:rPr>
              <a:t>y</a:t>
            </a:r>
            <a:r>
              <a:rPr sz="2750" spc="-420">
                <a:solidFill>
                  <a:srgbClr val="332C2C"/>
                </a:solidFill>
                <a:latin typeface="Verdana"/>
                <a:cs typeface="Verdana"/>
              </a:rPr>
              <a:t>,</a:t>
            </a:r>
            <a:r>
              <a:rPr sz="2750" spc="-250">
                <a:solidFill>
                  <a:srgbClr val="332C2C"/>
                </a:solidFill>
                <a:latin typeface="Verdana"/>
                <a:cs typeface="Verdana"/>
              </a:rPr>
              <a:t> </a:t>
            </a:r>
            <a:r>
              <a:rPr sz="2750" spc="-110">
                <a:solidFill>
                  <a:srgbClr val="332C2C"/>
                </a:solidFill>
                <a:latin typeface="Verdana"/>
                <a:cs typeface="Verdana"/>
              </a:rPr>
              <a:t>r</a:t>
            </a:r>
            <a:r>
              <a:rPr sz="2750" spc="20">
                <a:solidFill>
                  <a:srgbClr val="332C2C"/>
                </a:solidFill>
                <a:latin typeface="Verdana"/>
                <a:cs typeface="Verdana"/>
              </a:rPr>
              <a:t>e</a:t>
            </a:r>
            <a:r>
              <a:rPr sz="2750" spc="-20">
                <a:solidFill>
                  <a:srgbClr val="332C2C"/>
                </a:solidFill>
                <a:latin typeface="Verdana"/>
                <a:cs typeface="Verdana"/>
              </a:rPr>
              <a:t>li</a:t>
            </a:r>
            <a:r>
              <a:rPr sz="2750" spc="-35">
                <a:solidFill>
                  <a:srgbClr val="332C2C"/>
                </a:solidFill>
                <a:latin typeface="Verdana"/>
                <a:cs typeface="Verdana"/>
              </a:rPr>
              <a:t>a</a:t>
            </a:r>
            <a:r>
              <a:rPr sz="2750" spc="145">
                <a:solidFill>
                  <a:srgbClr val="332C2C"/>
                </a:solidFill>
                <a:latin typeface="Verdana"/>
                <a:cs typeface="Verdana"/>
              </a:rPr>
              <a:t>b</a:t>
            </a:r>
            <a:r>
              <a:rPr sz="2750" spc="-20">
                <a:solidFill>
                  <a:srgbClr val="332C2C"/>
                </a:solidFill>
                <a:latin typeface="Verdana"/>
                <a:cs typeface="Verdana"/>
              </a:rPr>
              <a:t>ili</a:t>
            </a:r>
            <a:r>
              <a:rPr sz="2750" spc="5">
                <a:solidFill>
                  <a:srgbClr val="332C2C"/>
                </a:solidFill>
                <a:latin typeface="Verdana"/>
                <a:cs typeface="Verdana"/>
              </a:rPr>
              <a:t>t</a:t>
            </a:r>
            <a:r>
              <a:rPr sz="2750" spc="-229">
                <a:solidFill>
                  <a:srgbClr val="332C2C"/>
                </a:solidFill>
                <a:latin typeface="Verdana"/>
                <a:cs typeface="Verdana"/>
              </a:rPr>
              <a:t>y</a:t>
            </a:r>
            <a:r>
              <a:rPr sz="2750" spc="-420">
                <a:solidFill>
                  <a:srgbClr val="332C2C"/>
                </a:solidFill>
                <a:latin typeface="Verdana"/>
                <a:cs typeface="Verdana"/>
              </a:rPr>
              <a:t>,</a:t>
            </a:r>
            <a:r>
              <a:rPr sz="2750" spc="-250">
                <a:solidFill>
                  <a:srgbClr val="332C2C"/>
                </a:solidFill>
                <a:latin typeface="Verdana"/>
                <a:cs typeface="Verdana"/>
              </a:rPr>
              <a:t> </a:t>
            </a:r>
            <a:r>
              <a:rPr sz="2750" spc="-35">
                <a:solidFill>
                  <a:srgbClr val="332C2C"/>
                </a:solidFill>
                <a:latin typeface="Verdana"/>
                <a:cs typeface="Verdana"/>
              </a:rPr>
              <a:t>a</a:t>
            </a:r>
            <a:r>
              <a:rPr sz="2750" spc="114">
                <a:solidFill>
                  <a:srgbClr val="332C2C"/>
                </a:solidFill>
                <a:latin typeface="Verdana"/>
                <a:cs typeface="Verdana"/>
              </a:rPr>
              <a:t>n</a:t>
            </a:r>
            <a:r>
              <a:rPr sz="2750" spc="150">
                <a:solidFill>
                  <a:srgbClr val="332C2C"/>
                </a:solidFill>
                <a:latin typeface="Verdana"/>
                <a:cs typeface="Verdana"/>
              </a:rPr>
              <a:t>d</a:t>
            </a:r>
            <a:r>
              <a:rPr sz="2750" spc="-250">
                <a:solidFill>
                  <a:srgbClr val="332C2C"/>
                </a:solidFill>
                <a:latin typeface="Verdana"/>
                <a:cs typeface="Verdana"/>
              </a:rPr>
              <a:t> </a:t>
            </a:r>
            <a:r>
              <a:rPr sz="2750" spc="-95">
                <a:solidFill>
                  <a:srgbClr val="332C2C"/>
                </a:solidFill>
                <a:latin typeface="Verdana"/>
                <a:cs typeface="Verdana"/>
              </a:rPr>
              <a:t>s</a:t>
            </a:r>
            <a:r>
              <a:rPr sz="2750" spc="110">
                <a:solidFill>
                  <a:srgbClr val="332C2C"/>
                </a:solidFill>
                <a:latin typeface="Verdana"/>
                <a:cs typeface="Verdana"/>
              </a:rPr>
              <a:t>c</a:t>
            </a:r>
            <a:r>
              <a:rPr sz="2750" spc="-35">
                <a:solidFill>
                  <a:srgbClr val="332C2C"/>
                </a:solidFill>
                <a:latin typeface="Verdana"/>
                <a:cs typeface="Verdana"/>
              </a:rPr>
              <a:t>a</a:t>
            </a:r>
            <a:r>
              <a:rPr sz="2750" spc="-20">
                <a:solidFill>
                  <a:srgbClr val="332C2C"/>
                </a:solidFill>
                <a:latin typeface="Verdana"/>
                <a:cs typeface="Verdana"/>
              </a:rPr>
              <a:t>l</a:t>
            </a:r>
            <a:r>
              <a:rPr sz="2750" spc="-35">
                <a:solidFill>
                  <a:srgbClr val="332C2C"/>
                </a:solidFill>
                <a:latin typeface="Verdana"/>
                <a:cs typeface="Verdana"/>
              </a:rPr>
              <a:t>a</a:t>
            </a:r>
            <a:r>
              <a:rPr sz="2750" spc="145">
                <a:solidFill>
                  <a:srgbClr val="332C2C"/>
                </a:solidFill>
                <a:latin typeface="Verdana"/>
                <a:cs typeface="Verdana"/>
              </a:rPr>
              <a:t>b</a:t>
            </a:r>
            <a:r>
              <a:rPr sz="2750" spc="-20">
                <a:solidFill>
                  <a:srgbClr val="332C2C"/>
                </a:solidFill>
                <a:latin typeface="Verdana"/>
                <a:cs typeface="Verdana"/>
              </a:rPr>
              <a:t>ili</a:t>
            </a:r>
            <a:r>
              <a:rPr sz="2750" spc="5">
                <a:solidFill>
                  <a:srgbClr val="332C2C"/>
                </a:solidFill>
                <a:latin typeface="Verdana"/>
                <a:cs typeface="Verdana"/>
              </a:rPr>
              <a:t>t</a:t>
            </a:r>
            <a:r>
              <a:rPr sz="2750" spc="-135">
                <a:solidFill>
                  <a:srgbClr val="332C2C"/>
                </a:solidFill>
                <a:latin typeface="Verdana"/>
                <a:cs typeface="Verdana"/>
              </a:rPr>
              <a:t>y</a:t>
            </a:r>
            <a:r>
              <a:rPr sz="2750" spc="-250">
                <a:solidFill>
                  <a:srgbClr val="332C2C"/>
                </a:solidFill>
                <a:latin typeface="Verdana"/>
                <a:cs typeface="Verdana"/>
              </a:rPr>
              <a:t> </a:t>
            </a:r>
            <a:r>
              <a:rPr sz="2750" spc="-60">
                <a:solidFill>
                  <a:srgbClr val="332C2C"/>
                </a:solidFill>
                <a:latin typeface="Verdana"/>
                <a:cs typeface="Verdana"/>
              </a:rPr>
              <a:t>f</a:t>
            </a:r>
            <a:r>
              <a:rPr sz="2750" spc="50">
                <a:solidFill>
                  <a:srgbClr val="332C2C"/>
                </a:solidFill>
                <a:latin typeface="Verdana"/>
                <a:cs typeface="Verdana"/>
              </a:rPr>
              <a:t>o</a:t>
            </a:r>
            <a:r>
              <a:rPr sz="2750" spc="-65">
                <a:solidFill>
                  <a:srgbClr val="332C2C"/>
                </a:solidFill>
                <a:latin typeface="Verdana"/>
                <a:cs typeface="Verdana"/>
              </a:rPr>
              <a:t>r  </a:t>
            </a:r>
            <a:r>
              <a:rPr sz="2750" spc="30">
                <a:solidFill>
                  <a:srgbClr val="332C2C"/>
                </a:solidFill>
                <a:latin typeface="Verdana"/>
                <a:cs typeface="Verdana"/>
              </a:rPr>
              <a:t>t</a:t>
            </a:r>
            <a:r>
              <a:rPr sz="2750" spc="114">
                <a:solidFill>
                  <a:srgbClr val="332C2C"/>
                </a:solidFill>
                <a:latin typeface="Verdana"/>
                <a:cs typeface="Verdana"/>
              </a:rPr>
              <a:t>h</a:t>
            </a:r>
            <a:r>
              <a:rPr sz="2750" spc="20">
                <a:solidFill>
                  <a:srgbClr val="332C2C"/>
                </a:solidFill>
                <a:latin typeface="Verdana"/>
                <a:cs typeface="Verdana"/>
              </a:rPr>
              <a:t>e</a:t>
            </a:r>
            <a:r>
              <a:rPr sz="2750" spc="-20">
                <a:solidFill>
                  <a:srgbClr val="332C2C"/>
                </a:solidFill>
                <a:latin typeface="Verdana"/>
                <a:cs typeface="Verdana"/>
              </a:rPr>
              <a:t>i</a:t>
            </a:r>
            <a:r>
              <a:rPr sz="2750" spc="-70">
                <a:solidFill>
                  <a:srgbClr val="332C2C"/>
                </a:solidFill>
                <a:latin typeface="Verdana"/>
                <a:cs typeface="Verdana"/>
              </a:rPr>
              <a:t>r</a:t>
            </a:r>
            <a:r>
              <a:rPr sz="2750" spc="-250">
                <a:solidFill>
                  <a:srgbClr val="332C2C"/>
                </a:solidFill>
                <a:latin typeface="Verdana"/>
                <a:cs typeface="Verdana"/>
              </a:rPr>
              <a:t> </a:t>
            </a:r>
            <a:r>
              <a:rPr sz="2750" spc="-35">
                <a:solidFill>
                  <a:srgbClr val="332C2C"/>
                </a:solidFill>
                <a:latin typeface="Verdana"/>
                <a:cs typeface="Verdana"/>
              </a:rPr>
              <a:t>a</a:t>
            </a:r>
            <a:r>
              <a:rPr sz="2750" spc="145">
                <a:solidFill>
                  <a:srgbClr val="332C2C"/>
                </a:solidFill>
                <a:latin typeface="Verdana"/>
                <a:cs typeface="Verdana"/>
              </a:rPr>
              <a:t>pp</a:t>
            </a:r>
            <a:r>
              <a:rPr sz="2750" spc="-20">
                <a:solidFill>
                  <a:srgbClr val="332C2C"/>
                </a:solidFill>
                <a:latin typeface="Verdana"/>
                <a:cs typeface="Verdana"/>
              </a:rPr>
              <a:t>li</a:t>
            </a:r>
            <a:r>
              <a:rPr sz="2750" spc="110">
                <a:solidFill>
                  <a:srgbClr val="332C2C"/>
                </a:solidFill>
                <a:latin typeface="Verdana"/>
                <a:cs typeface="Verdana"/>
              </a:rPr>
              <a:t>c</a:t>
            </a:r>
            <a:r>
              <a:rPr sz="2750" spc="-35">
                <a:solidFill>
                  <a:srgbClr val="332C2C"/>
                </a:solidFill>
                <a:latin typeface="Verdana"/>
                <a:cs typeface="Verdana"/>
              </a:rPr>
              <a:t>a</a:t>
            </a:r>
            <a:r>
              <a:rPr sz="2750" spc="30">
                <a:solidFill>
                  <a:srgbClr val="332C2C"/>
                </a:solidFill>
                <a:latin typeface="Verdana"/>
                <a:cs typeface="Verdana"/>
              </a:rPr>
              <a:t>t</a:t>
            </a:r>
            <a:r>
              <a:rPr sz="2750" spc="-20">
                <a:solidFill>
                  <a:srgbClr val="332C2C"/>
                </a:solidFill>
                <a:latin typeface="Verdana"/>
                <a:cs typeface="Verdana"/>
              </a:rPr>
              <a:t>i</a:t>
            </a:r>
            <a:r>
              <a:rPr sz="2750" spc="50">
                <a:solidFill>
                  <a:srgbClr val="332C2C"/>
                </a:solidFill>
                <a:latin typeface="Verdana"/>
                <a:cs typeface="Verdana"/>
              </a:rPr>
              <a:t>o</a:t>
            </a:r>
            <a:r>
              <a:rPr sz="2750" spc="114">
                <a:solidFill>
                  <a:srgbClr val="332C2C"/>
                </a:solidFill>
                <a:latin typeface="Verdana"/>
                <a:cs typeface="Verdana"/>
              </a:rPr>
              <a:t>n</a:t>
            </a:r>
            <a:r>
              <a:rPr sz="2750" spc="-95">
                <a:solidFill>
                  <a:srgbClr val="332C2C"/>
                </a:solidFill>
                <a:latin typeface="Verdana"/>
                <a:cs typeface="Verdana"/>
              </a:rPr>
              <a:t>s</a:t>
            </a:r>
            <a:r>
              <a:rPr sz="2750" spc="-420">
                <a:solidFill>
                  <a:srgbClr val="332C2C"/>
                </a:solidFill>
                <a:latin typeface="Verdana"/>
                <a:cs typeface="Verdana"/>
              </a:rPr>
              <a:t>.</a:t>
            </a:r>
            <a:endParaRPr sz="2750">
              <a:latin typeface="Verdana"/>
              <a:cs typeface="Verdana"/>
            </a:endParaRPr>
          </a:p>
        </p:txBody>
      </p:sp>
      <p:sp>
        <p:nvSpPr>
          <p:cNvPr id="9" name="object 9"/>
          <p:cNvSpPr txBox="1">
            <a:spLocks noGrp="1"/>
          </p:cNvSpPr>
          <p:nvPr>
            <p:ph type="title"/>
          </p:nvPr>
        </p:nvSpPr>
        <p:spPr>
          <a:xfrm>
            <a:off x="1585340" y="1429601"/>
            <a:ext cx="3575685" cy="939800"/>
          </a:xfrm>
          <a:prstGeom prst="rect">
            <a:avLst/>
          </a:prstGeom>
        </p:spPr>
        <p:txBody>
          <a:bodyPr vert="horz" wrap="square" lIns="0" tIns="12700" rIns="0" bIns="0" rtlCol="0">
            <a:spAutoFit/>
          </a:bodyPr>
          <a:lstStyle/>
          <a:p>
            <a:pPr marL="12700">
              <a:lnSpc>
                <a:spcPct val="100000"/>
              </a:lnSpc>
              <a:spcBef>
                <a:spcPts val="100"/>
              </a:spcBef>
            </a:pPr>
            <a:r>
              <a:rPr sz="6000" spc="-175">
                <a:latin typeface="Georgia"/>
                <a:cs typeface="Georgia"/>
              </a:rPr>
              <a:t>Conclusion</a:t>
            </a:r>
            <a:endParaRPr sz="600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C183D7F6-B498-43B3-948B-1728B52AA6E4}">
                <adec:decorative xmlns:adec="http://schemas.microsoft.com/office/drawing/2017/decorative" val="1"/>
              </a:ext>
            </a:extLst>
          </p:cNvPr>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a:extLst>
              <a:ext uri="{C183D7F6-B498-43B3-948B-1728B52AA6E4}">
                <adec:decorative xmlns:adec="http://schemas.microsoft.com/office/drawing/2017/decorative" val="1"/>
              </a:ext>
            </a:extLst>
          </p:cNvPr>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a:extLst>
              <a:ext uri="{C183D7F6-B498-43B3-948B-1728B52AA6E4}">
                <adec:decorative xmlns:adec="http://schemas.microsoft.com/office/drawing/2017/decorative" val="1"/>
              </a:ext>
            </a:extLst>
          </p:cNvPr>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TextBox 13">
            <a:extLst>
              <a:ext uri="{FF2B5EF4-FFF2-40B4-BE49-F238E27FC236}">
                <a16:creationId xmlns:a16="http://schemas.microsoft.com/office/drawing/2014/main" id="{914CB1D5-2332-2B90-C2B2-F7AB2EAFDEF6}"/>
              </a:ext>
            </a:extLst>
          </p:cNvPr>
          <p:cNvSpPr txBox="1"/>
          <p:nvPr/>
        </p:nvSpPr>
        <p:spPr>
          <a:xfrm>
            <a:off x="3587750" y="2549214"/>
            <a:ext cx="1036320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a:t>LinkedIn Links:</a:t>
            </a:r>
          </a:p>
        </p:txBody>
      </p:sp>
      <p:sp>
        <p:nvSpPr>
          <p:cNvPr id="15" name="TextBox 14">
            <a:extLst>
              <a:ext uri="{FF2B5EF4-FFF2-40B4-BE49-F238E27FC236}">
                <a16:creationId xmlns:a16="http://schemas.microsoft.com/office/drawing/2014/main" id="{DBA70CB7-C936-3FBF-7BE2-6B94BFCD3F8A}"/>
              </a:ext>
            </a:extLst>
          </p:cNvPr>
          <p:cNvSpPr txBox="1"/>
          <p:nvPr/>
        </p:nvSpPr>
        <p:spPr>
          <a:xfrm>
            <a:off x="4806950" y="3094874"/>
            <a:ext cx="9144000" cy="147732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v"/>
            </a:pPr>
            <a:r>
              <a:rPr lang="en-IN" dirty="0"/>
              <a:t>2100039123 :</a:t>
            </a:r>
            <a:r>
              <a:rPr lang="en-IN" dirty="0">
                <a:ea typeface="+mn-lt"/>
                <a:cs typeface="+mn-lt"/>
              </a:rPr>
              <a:t>https://www.mygreatlearning.com/academy/courses/11455207/65459#?utm_source=share_with_friends&amp;gl_source=share_with_friends</a:t>
            </a:r>
          </a:p>
          <a:p>
            <a:pPr marL="285750" indent="-285750">
              <a:buFont typeface="Wingdings" panose="05000000000000000000" pitchFamily="2" charset="2"/>
              <a:buChar char="v"/>
            </a:pPr>
            <a:endParaRPr lang="en-IN" dirty="0">
              <a:cs typeface="Calibri"/>
            </a:endParaRPr>
          </a:p>
          <a:p>
            <a:pPr marL="285750" indent="-285750">
              <a:buFont typeface="Wingdings" panose="05000000000000000000" pitchFamily="2" charset="2"/>
              <a:buChar char="v"/>
            </a:pPr>
            <a:endParaRPr lang="en-IN" dirty="0">
              <a:cs typeface="Calibri"/>
            </a:endParaRPr>
          </a:p>
        </p:txBody>
      </p:sp>
      <p:sp>
        <p:nvSpPr>
          <p:cNvPr id="16" name="TextBox 15">
            <a:extLst>
              <a:ext uri="{FF2B5EF4-FFF2-40B4-BE49-F238E27FC236}">
                <a16:creationId xmlns:a16="http://schemas.microsoft.com/office/drawing/2014/main" id="{5CEB85A2-90B8-FE6F-76F2-480B1AD52CEE}"/>
              </a:ext>
            </a:extLst>
          </p:cNvPr>
          <p:cNvSpPr txBox="1"/>
          <p:nvPr/>
        </p:nvSpPr>
        <p:spPr>
          <a:xfrm>
            <a:off x="3587750" y="4552988"/>
            <a:ext cx="10591800"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a:t> YouTube:</a:t>
            </a:r>
          </a:p>
        </p:txBody>
      </p:sp>
      <p:sp>
        <p:nvSpPr>
          <p:cNvPr id="17" name="TextBox 16">
            <a:extLst>
              <a:ext uri="{FF2B5EF4-FFF2-40B4-BE49-F238E27FC236}">
                <a16:creationId xmlns:a16="http://schemas.microsoft.com/office/drawing/2014/main" id="{68FB56FF-7721-7A7C-D64C-186913441905}"/>
              </a:ext>
            </a:extLst>
          </p:cNvPr>
          <p:cNvSpPr txBox="1"/>
          <p:nvPr/>
        </p:nvSpPr>
        <p:spPr>
          <a:xfrm>
            <a:off x="4575086" y="4896909"/>
            <a:ext cx="9067365" cy="92333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v"/>
            </a:pPr>
            <a:r>
              <a:rPr lang="en-IN" dirty="0"/>
              <a:t>2100039121 : </a:t>
            </a:r>
            <a:endParaRPr lang="en-IN" dirty="0">
              <a:cs typeface="Calibri"/>
            </a:endParaRPr>
          </a:p>
          <a:p>
            <a:endParaRPr lang="en-IN"/>
          </a:p>
          <a:p>
            <a:pPr marL="285750" indent="-285750">
              <a:buFont typeface="Wingdings" panose="05000000000000000000" pitchFamily="2" charset="2"/>
              <a:buChar char="v"/>
            </a:pPr>
            <a:endParaRPr lang="en-IN" dirty="0">
              <a:cs typeface="Calibri"/>
            </a:endParaRPr>
          </a:p>
        </p:txBody>
      </p:sp>
      <p:sp>
        <p:nvSpPr>
          <p:cNvPr id="18" name="TextBox 17">
            <a:extLst>
              <a:ext uri="{FF2B5EF4-FFF2-40B4-BE49-F238E27FC236}">
                <a16:creationId xmlns:a16="http://schemas.microsoft.com/office/drawing/2014/main" id="{D7AC8BB1-7CE8-9A47-9D62-19D5288D3359}"/>
              </a:ext>
            </a:extLst>
          </p:cNvPr>
          <p:cNvSpPr txBox="1"/>
          <p:nvPr/>
        </p:nvSpPr>
        <p:spPr>
          <a:xfrm>
            <a:off x="3587750" y="8226124"/>
            <a:ext cx="10058400"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a:t> PPT Presentation:</a:t>
            </a:r>
          </a:p>
          <a:p>
            <a:r>
              <a:rPr lang="en-IN" sz="2400"/>
              <a:t>                    </a:t>
            </a:r>
          </a:p>
        </p:txBody>
      </p:sp>
      <p:sp>
        <p:nvSpPr>
          <p:cNvPr id="19" name="TextBox 18">
            <a:extLst>
              <a:ext uri="{FF2B5EF4-FFF2-40B4-BE49-F238E27FC236}">
                <a16:creationId xmlns:a16="http://schemas.microsoft.com/office/drawing/2014/main" id="{AB4F6AF9-6AAB-14A6-FCA0-2A3DEFBAB006}"/>
              </a:ext>
            </a:extLst>
          </p:cNvPr>
          <p:cNvSpPr txBox="1"/>
          <p:nvPr/>
        </p:nvSpPr>
        <p:spPr>
          <a:xfrm>
            <a:off x="4806950" y="8599760"/>
            <a:ext cx="8991600" cy="923330"/>
          </a:xfrm>
          <a:prstGeom prst="rect">
            <a:avLst/>
          </a:prstGeom>
          <a:noFill/>
        </p:spPr>
        <p:txBody>
          <a:bodyPr wrap="square" rtlCol="0">
            <a:spAutoFit/>
          </a:bodyPr>
          <a:lstStyle/>
          <a:p>
            <a:pPr marL="285750" indent="-285750">
              <a:buFont typeface="Wingdings" panose="05000000000000000000" pitchFamily="2" charset="2"/>
              <a:buChar char="v"/>
            </a:pPr>
            <a:r>
              <a:rPr lang="en-IN">
                <a:hlinkClick r:id="rId2"/>
              </a:rPr>
              <a:t>https://kluniversityin-my.sharepoint.com/:p:/g/personal/2100039121_kluniversity_in/Ef5zKZk_JWZPviQhkkyCMT8BUBhh1Sd413xbdzBkfxtW6w?e=UyG017</a:t>
            </a:r>
            <a:endParaRPr lang="en-IN"/>
          </a:p>
        </p:txBody>
      </p:sp>
      <p:sp>
        <p:nvSpPr>
          <p:cNvPr id="20" name="TextBox 19">
            <a:extLst>
              <a:ext uri="{FF2B5EF4-FFF2-40B4-BE49-F238E27FC236}">
                <a16:creationId xmlns:a16="http://schemas.microsoft.com/office/drawing/2014/main" id="{B0416CED-FC5E-9C11-605E-C0C6DED8EE2F}"/>
              </a:ext>
            </a:extLst>
          </p:cNvPr>
          <p:cNvSpPr txBox="1"/>
          <p:nvPr/>
        </p:nvSpPr>
        <p:spPr>
          <a:xfrm>
            <a:off x="3587750" y="5976618"/>
            <a:ext cx="10363200" cy="465185"/>
          </a:xfrm>
          <a:prstGeom prst="rect">
            <a:avLst/>
          </a:prstGeom>
          <a:noFill/>
        </p:spPr>
        <p:txBody>
          <a:bodyPr wrap="square" rtlCol="0">
            <a:spAutoFit/>
          </a:bodyPr>
          <a:lstStyle/>
          <a:p>
            <a:pPr marL="457200" indent="-457200">
              <a:buFont typeface="Wingdings" panose="05000000000000000000" pitchFamily="2" charset="2"/>
              <a:buChar char="Ø"/>
            </a:pPr>
            <a:r>
              <a:rPr lang="en-IN" sz="2400"/>
              <a:t>GitHub:</a:t>
            </a:r>
          </a:p>
        </p:txBody>
      </p:sp>
      <p:sp>
        <p:nvSpPr>
          <p:cNvPr id="8" name="TextBox 7">
            <a:extLst>
              <a:ext uri="{FF2B5EF4-FFF2-40B4-BE49-F238E27FC236}">
                <a16:creationId xmlns:a16="http://schemas.microsoft.com/office/drawing/2014/main" id="{186D8FB3-054C-92A4-5FB8-4F56947F28E7}"/>
              </a:ext>
            </a:extLst>
          </p:cNvPr>
          <p:cNvSpPr txBox="1"/>
          <p:nvPr/>
        </p:nvSpPr>
        <p:spPr>
          <a:xfrm>
            <a:off x="4806950" y="6476322"/>
            <a:ext cx="8857840" cy="36933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v"/>
            </a:pPr>
            <a:r>
              <a:rPr lang="en-IN" dirty="0"/>
              <a:t>2100039121 :</a:t>
            </a:r>
            <a:endParaRPr lang="en-IN" dirty="0">
              <a:cs typeface="Calibri"/>
            </a:endParaRPr>
          </a:p>
        </p:txBody>
      </p:sp>
      <p:sp>
        <p:nvSpPr>
          <p:cNvPr id="11" name="object 7"/>
          <p:cNvSpPr txBox="1">
            <a:spLocks noGrp="1"/>
          </p:cNvSpPr>
          <p:nvPr>
            <p:ph type="title"/>
          </p:nvPr>
        </p:nvSpPr>
        <p:spPr>
          <a:xfrm>
            <a:off x="6788150" y="958850"/>
            <a:ext cx="4137660" cy="1525905"/>
          </a:xfrm>
          <a:prstGeom prst="rect">
            <a:avLst/>
          </a:prstGeom>
        </p:spPr>
        <p:txBody>
          <a:bodyPr vert="horz" wrap="square" lIns="0" tIns="11430" rIns="0" bIns="0" rtlCol="0">
            <a:spAutoFit/>
          </a:bodyPr>
          <a:lstStyle/>
          <a:p>
            <a:pPr marL="12700">
              <a:lnSpc>
                <a:spcPct val="100000"/>
              </a:lnSpc>
              <a:spcBef>
                <a:spcPts val="90"/>
              </a:spcBef>
            </a:pPr>
            <a:r>
              <a:rPr sz="9850" spc="-440">
                <a:latin typeface="Georgia"/>
                <a:cs typeface="Georgia"/>
              </a:rPr>
              <a:t>Thanks!</a:t>
            </a:r>
            <a:endParaRPr sz="985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C183D7F6-B498-43B3-948B-1728B52AA6E4}">
                <adec:decorative xmlns:adec="http://schemas.microsoft.com/office/drawing/2017/decorative" val="1"/>
              </a:ext>
            </a:extLst>
          </p:cNvPr>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a:extLs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a:extLst>
              <a:ext uri="{C183D7F6-B498-43B3-948B-1728B52AA6E4}">
                <adec:decorative xmlns:adec="http://schemas.microsoft.com/office/drawing/2017/decorative" val="1"/>
              </a:ext>
            </a:extLst>
          </p:cNvPr>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a:spLocks noGrp="1"/>
          </p:cNvSpPr>
          <p:nvPr>
            <p:ph type="title"/>
          </p:nvPr>
        </p:nvSpPr>
        <p:spPr>
          <a:xfrm>
            <a:off x="862508" y="1035050"/>
            <a:ext cx="16562984" cy="1381760"/>
          </a:xfrm>
          <a:prstGeom prst="rect">
            <a:avLst/>
          </a:prstGeom>
        </p:spPr>
        <p:txBody>
          <a:bodyPr vert="horz" wrap="square" lIns="0" tIns="74295" rIns="0" bIns="0" rtlCol="0">
            <a:spAutoFit/>
          </a:bodyPr>
          <a:lstStyle/>
          <a:p>
            <a:pPr marL="12065" marR="5080">
              <a:lnSpc>
                <a:spcPts val="3450"/>
              </a:lnSpc>
              <a:spcBef>
                <a:spcPts val="585"/>
              </a:spcBef>
            </a:pPr>
            <a:r>
              <a:rPr spc="-35"/>
              <a:t>This </a:t>
            </a:r>
            <a:r>
              <a:rPr spc="25"/>
              <a:t>presentation </a:t>
            </a:r>
            <a:r>
              <a:rPr spc="-5"/>
              <a:t>discusses </a:t>
            </a:r>
            <a:r>
              <a:rPr sz="3250" i="1" spc="20">
                <a:latin typeface="Verdana"/>
                <a:cs typeface="Verdana"/>
              </a:rPr>
              <a:t>optimizing </a:t>
            </a:r>
            <a:r>
              <a:rPr sz="3250" i="1" spc="-20">
                <a:latin typeface="Verdana"/>
                <a:cs typeface="Verdana"/>
              </a:rPr>
              <a:t>performance </a:t>
            </a:r>
            <a:r>
              <a:rPr spc="60"/>
              <a:t>using </a:t>
            </a:r>
            <a:r>
              <a:rPr spc="-35"/>
              <a:t>a </a:t>
            </a:r>
            <a:r>
              <a:rPr spc="-65">
                <a:solidFill>
                  <a:srgbClr val="000000"/>
                </a:solidFill>
              </a:rPr>
              <a:t>Three-Tier </a:t>
            </a:r>
            <a:r>
              <a:rPr spc="-60">
                <a:solidFill>
                  <a:srgbClr val="000000"/>
                </a:solidFill>
              </a:rPr>
              <a:t> </a:t>
            </a:r>
            <a:r>
              <a:rPr spc="30">
                <a:solidFill>
                  <a:srgbClr val="000000"/>
                </a:solidFill>
              </a:rPr>
              <a:t>Architecture</a:t>
            </a:r>
            <a:r>
              <a:rPr spc="-280">
                <a:solidFill>
                  <a:srgbClr val="000000"/>
                </a:solidFill>
              </a:rPr>
              <a:t> </a:t>
            </a:r>
            <a:r>
              <a:rPr spc="45"/>
              <a:t>setup</a:t>
            </a:r>
            <a:r>
              <a:rPr spc="-280"/>
              <a:t> </a:t>
            </a:r>
            <a:r>
              <a:rPr spc="80"/>
              <a:t>with</a:t>
            </a:r>
            <a:r>
              <a:rPr spc="-280"/>
              <a:t> </a:t>
            </a:r>
            <a:r>
              <a:rPr spc="-20">
                <a:solidFill>
                  <a:srgbClr val="000000"/>
                </a:solidFill>
              </a:rPr>
              <a:t>ALB</a:t>
            </a:r>
            <a:r>
              <a:rPr spc="-20"/>
              <a:t>,</a:t>
            </a:r>
            <a:r>
              <a:rPr spc="-280"/>
              <a:t> </a:t>
            </a:r>
            <a:r>
              <a:rPr spc="-140">
                <a:solidFill>
                  <a:srgbClr val="000000"/>
                </a:solidFill>
              </a:rPr>
              <a:t>EC2</a:t>
            </a:r>
            <a:r>
              <a:rPr spc="-140"/>
              <a:t>,</a:t>
            </a:r>
            <a:r>
              <a:rPr spc="-275"/>
              <a:t> </a:t>
            </a:r>
            <a:r>
              <a:rPr spc="85"/>
              <a:t>and</a:t>
            </a:r>
            <a:r>
              <a:rPr spc="-280"/>
              <a:t> </a:t>
            </a:r>
            <a:r>
              <a:rPr spc="-114">
                <a:solidFill>
                  <a:srgbClr val="000000"/>
                </a:solidFill>
              </a:rPr>
              <a:t>RDS</a:t>
            </a:r>
            <a:r>
              <a:rPr spc="-114"/>
              <a:t>.</a:t>
            </a:r>
            <a:r>
              <a:rPr spc="-280"/>
              <a:t> </a:t>
            </a:r>
            <a:r>
              <a:rPr spc="114"/>
              <a:t>We</a:t>
            </a:r>
            <a:r>
              <a:rPr spc="-280"/>
              <a:t> </a:t>
            </a:r>
            <a:r>
              <a:rPr spc="30"/>
              <a:t>will</a:t>
            </a:r>
            <a:r>
              <a:rPr spc="-280"/>
              <a:t> </a:t>
            </a:r>
            <a:r>
              <a:rPr spc="-20"/>
              <a:t>explore</a:t>
            </a:r>
            <a:r>
              <a:rPr spc="-275"/>
              <a:t> </a:t>
            </a:r>
            <a:r>
              <a:rPr spc="60"/>
              <a:t>the</a:t>
            </a:r>
            <a:r>
              <a:rPr spc="-280"/>
              <a:t> </a:t>
            </a:r>
            <a:r>
              <a:rPr spc="30"/>
              <a:t>beneﬁts</a:t>
            </a:r>
            <a:r>
              <a:rPr spc="-280"/>
              <a:t> </a:t>
            </a:r>
            <a:r>
              <a:rPr spc="5"/>
              <a:t>of</a:t>
            </a:r>
            <a:r>
              <a:rPr spc="-280"/>
              <a:t> </a:t>
            </a:r>
            <a:r>
              <a:rPr spc="5"/>
              <a:t>this </a:t>
            </a:r>
            <a:r>
              <a:rPr spc="-1090"/>
              <a:t> </a:t>
            </a:r>
            <a:r>
              <a:rPr spc="20"/>
              <a:t>architecture</a:t>
            </a:r>
            <a:r>
              <a:rPr spc="-285"/>
              <a:t> </a:t>
            </a:r>
            <a:r>
              <a:rPr spc="85"/>
              <a:t>and</a:t>
            </a:r>
            <a:r>
              <a:rPr spc="-285"/>
              <a:t> </a:t>
            </a:r>
            <a:r>
              <a:rPr spc="110"/>
              <a:t>how</a:t>
            </a:r>
            <a:r>
              <a:rPr spc="-285"/>
              <a:t> </a:t>
            </a:r>
            <a:r>
              <a:rPr spc="5"/>
              <a:t>it</a:t>
            </a:r>
            <a:r>
              <a:rPr spc="-285"/>
              <a:t> </a:t>
            </a:r>
            <a:r>
              <a:rPr spc="45"/>
              <a:t>enhances</a:t>
            </a:r>
            <a:r>
              <a:rPr spc="-285"/>
              <a:t> </a:t>
            </a:r>
            <a:r>
              <a:rPr spc="-15"/>
              <a:t>scalability</a:t>
            </a:r>
            <a:r>
              <a:rPr spc="-285"/>
              <a:t> </a:t>
            </a:r>
            <a:r>
              <a:rPr spc="85"/>
              <a:t>and</a:t>
            </a:r>
            <a:r>
              <a:rPr spc="-285"/>
              <a:t> </a:t>
            </a:r>
            <a:r>
              <a:rPr spc="-70"/>
              <a:t>reliability.</a:t>
            </a:r>
            <a:endParaRPr sz="325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AD-5175-AD59-2CA2-BEEBC907969F}"/>
              </a:ext>
            </a:extLst>
          </p:cNvPr>
          <p:cNvSpPr>
            <a:spLocks noGrp="1"/>
          </p:cNvSpPr>
          <p:nvPr>
            <p:ph type="title"/>
          </p:nvPr>
        </p:nvSpPr>
        <p:spPr>
          <a:xfrm>
            <a:off x="862508" y="673926"/>
            <a:ext cx="16562984" cy="738664"/>
          </a:xfrm>
        </p:spPr>
        <p:txBody>
          <a:bodyPr/>
          <a:lstStyle/>
          <a:p>
            <a:r>
              <a:rPr lang="en-IN" sz="4800" b="1">
                <a:effectLst>
                  <a:outerShdw blurRad="38100" dist="38100" dir="2700000" algn="tl">
                    <a:srgbClr val="000000">
                      <a:alpha val="43137"/>
                    </a:srgbClr>
                  </a:outerShdw>
                </a:effectLst>
              </a:rPr>
              <a:t>Description:</a:t>
            </a:r>
          </a:p>
        </p:txBody>
      </p:sp>
      <p:sp>
        <p:nvSpPr>
          <p:cNvPr id="3" name="object 5">
            <a:extLst>
              <a:ext uri="{FF2B5EF4-FFF2-40B4-BE49-F238E27FC236}">
                <a16:creationId xmlns:a16="http://schemas.microsoft.com/office/drawing/2014/main" id="{9571860D-0D3C-B1CD-5439-B30F5EBC32FB}"/>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4" name="object 5">
            <a:extLst>
              <a:ext uri="{FF2B5EF4-FFF2-40B4-BE49-F238E27FC236}">
                <a16:creationId xmlns:a16="http://schemas.microsoft.com/office/drawing/2014/main" id="{C32CE725-BCAF-CFB3-ECCD-31FDEF67FEFB}"/>
              </a:ext>
              <a:ext uri="{C183D7F6-B498-43B3-948B-1728B52AA6E4}">
                <adec:decorative xmlns:adec="http://schemas.microsoft.com/office/drawing/2017/decorative" val="1"/>
              </a:ext>
            </a:extLst>
          </p:cNvPr>
          <p:cNvSpPr/>
          <p:nvPr/>
        </p:nvSpPr>
        <p:spPr>
          <a:xfrm>
            <a:off x="-72757" y="9703232"/>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TextBox 6">
            <a:extLst>
              <a:ext uri="{FF2B5EF4-FFF2-40B4-BE49-F238E27FC236}">
                <a16:creationId xmlns:a16="http://schemas.microsoft.com/office/drawing/2014/main" id="{CFFE4E7E-C204-D976-252C-CDE7F680299C}"/>
              </a:ext>
            </a:extLst>
          </p:cNvPr>
          <p:cNvSpPr txBox="1"/>
          <p:nvPr/>
        </p:nvSpPr>
        <p:spPr>
          <a:xfrm>
            <a:off x="862508" y="1523612"/>
            <a:ext cx="16968293" cy="1569660"/>
          </a:xfrm>
          <a:prstGeom prst="rect">
            <a:avLst/>
          </a:prstGeom>
          <a:noFill/>
        </p:spPr>
        <p:txBody>
          <a:bodyPr wrap="square">
            <a:spAutoFit/>
          </a:bodyPr>
          <a:lstStyle/>
          <a:p>
            <a:r>
              <a:rPr lang="en-IN" sz="2400"/>
              <a:t>      In a three-tier architecture with ALB, EC2, and RDS on AWS, optimize performance by configuring ALB for load balancing and health checks, utilizing Auto Scaling for EC2 instances, implementing caching and CDN for content delivery, optimizing database parameters and queries in RDS, monitoring with CloudWatch, conducting performance testing, and ensuring security and compliance with AWS best practices.</a:t>
            </a:r>
          </a:p>
        </p:txBody>
      </p:sp>
      <p:pic>
        <p:nvPicPr>
          <p:cNvPr id="9" name="Picture 8" descr="A diagram of a computer">
            <a:extLst>
              <a:ext uri="{FF2B5EF4-FFF2-40B4-BE49-F238E27FC236}">
                <a16:creationId xmlns:a16="http://schemas.microsoft.com/office/drawing/2014/main" id="{E2A088D1-A9DD-44F5-E185-F92A2E891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3187"/>
            <a:ext cx="18281650" cy="7183749"/>
          </a:xfrm>
          <a:prstGeom prst="rect">
            <a:avLst/>
          </a:prstGeom>
        </p:spPr>
      </p:pic>
    </p:spTree>
    <p:extLst>
      <p:ext uri="{BB962C8B-B14F-4D97-AF65-F5344CB8AC3E}">
        <p14:creationId xmlns:p14="http://schemas.microsoft.com/office/powerpoint/2010/main" val="139010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C0D0-5964-7E19-492F-0570CA108F73}"/>
              </a:ext>
            </a:extLst>
          </p:cNvPr>
          <p:cNvSpPr>
            <a:spLocks noGrp="1"/>
          </p:cNvSpPr>
          <p:nvPr>
            <p:ph type="title"/>
          </p:nvPr>
        </p:nvSpPr>
        <p:spPr>
          <a:xfrm>
            <a:off x="868857" y="1091190"/>
            <a:ext cx="16562984" cy="677108"/>
          </a:xfrm>
        </p:spPr>
        <p:txBody>
          <a:bodyPr/>
          <a:lstStyle/>
          <a:p>
            <a:r>
              <a:rPr lang="en-IN" sz="4400" b="1"/>
              <a:t>Prerequisites: </a:t>
            </a:r>
          </a:p>
        </p:txBody>
      </p:sp>
      <p:sp>
        <p:nvSpPr>
          <p:cNvPr id="3" name="TextBox 2">
            <a:extLst>
              <a:ext uri="{FF2B5EF4-FFF2-40B4-BE49-F238E27FC236}">
                <a16:creationId xmlns:a16="http://schemas.microsoft.com/office/drawing/2014/main" id="{3A4C330F-E82F-F45E-CCDB-3FE61412955D}"/>
              </a:ext>
            </a:extLst>
          </p:cNvPr>
          <p:cNvSpPr txBox="1"/>
          <p:nvPr/>
        </p:nvSpPr>
        <p:spPr>
          <a:xfrm>
            <a:off x="920750" y="2559050"/>
            <a:ext cx="11811000" cy="6848670"/>
          </a:xfrm>
          <a:prstGeom prst="rect">
            <a:avLst/>
          </a:prstGeom>
          <a:noFill/>
        </p:spPr>
        <p:txBody>
          <a:bodyPr wrap="square" rtlCol="0">
            <a:spAutoFit/>
          </a:bodyPr>
          <a:lstStyle/>
          <a:p>
            <a:pPr marL="971550" lvl="1" indent="-514350">
              <a:lnSpc>
                <a:spcPct val="200000"/>
              </a:lnSpc>
              <a:buFont typeface="+mj-lt"/>
              <a:buAutoNum type="arabicPeriod"/>
            </a:pPr>
            <a:r>
              <a:rPr lang="en-US" sz="3200" spc="-150"/>
              <a:t>Creating virtual private cloud(VPC) </a:t>
            </a:r>
          </a:p>
          <a:p>
            <a:pPr marL="971550" lvl="1" indent="-514350">
              <a:lnSpc>
                <a:spcPct val="200000"/>
              </a:lnSpc>
              <a:buFont typeface="+mj-lt"/>
              <a:buAutoNum type="arabicPeriod"/>
            </a:pPr>
            <a:r>
              <a:rPr lang="en-US" sz="3200" spc="-150"/>
              <a:t>Creating Route table in VPC services </a:t>
            </a:r>
          </a:p>
          <a:p>
            <a:pPr marL="971550" lvl="1" indent="-514350">
              <a:lnSpc>
                <a:spcPct val="200000"/>
              </a:lnSpc>
              <a:buFont typeface="+mj-lt"/>
              <a:buAutoNum type="arabicPeriod"/>
            </a:pPr>
            <a:r>
              <a:rPr lang="en-US" sz="3200" spc="-150"/>
              <a:t>Creating subnet, Internet gateway in VPC services. </a:t>
            </a:r>
          </a:p>
          <a:p>
            <a:pPr marL="971550" lvl="1" indent="-514350">
              <a:lnSpc>
                <a:spcPct val="200000"/>
              </a:lnSpc>
              <a:buFont typeface="+mj-lt"/>
              <a:buAutoNum type="arabicPeriod"/>
            </a:pPr>
            <a:r>
              <a:rPr lang="en-US" sz="3200" spc="-150"/>
              <a:t>Creating instance and database by using php.</a:t>
            </a:r>
          </a:p>
          <a:p>
            <a:pPr marL="971550" lvl="1" indent="-514350">
              <a:lnSpc>
                <a:spcPct val="200000"/>
              </a:lnSpc>
              <a:buFont typeface="+mj-lt"/>
              <a:buAutoNum type="arabicPeriod"/>
            </a:pPr>
            <a:r>
              <a:rPr lang="en-IN" sz="3200" spc="-150"/>
              <a:t>Creating Load balancer.</a:t>
            </a:r>
            <a:endParaRPr lang="en-US" sz="3200" spc="-150"/>
          </a:p>
          <a:p>
            <a:pPr marL="971550" lvl="1" indent="-514350">
              <a:lnSpc>
                <a:spcPct val="200000"/>
              </a:lnSpc>
              <a:buFont typeface="+mj-lt"/>
              <a:buAutoNum type="arabicPeriod"/>
            </a:pPr>
            <a:r>
              <a:rPr lang="en-US" sz="3200" spc="-150"/>
              <a:t>Create RDS and check the connection.</a:t>
            </a:r>
          </a:p>
          <a:p>
            <a:pPr marL="971550" lvl="1" indent="-514350">
              <a:lnSpc>
                <a:spcPct val="200000"/>
              </a:lnSpc>
              <a:buFont typeface="+mj-lt"/>
              <a:buAutoNum type="arabicPeriod"/>
            </a:pPr>
            <a:endParaRPr lang="en-IN" sz="3200" spc="-150"/>
          </a:p>
        </p:txBody>
      </p:sp>
      <p:sp>
        <p:nvSpPr>
          <p:cNvPr id="4" name="object 5">
            <a:extLst>
              <a:ext uri="{FF2B5EF4-FFF2-40B4-BE49-F238E27FC236}">
                <a16:creationId xmlns:a16="http://schemas.microsoft.com/office/drawing/2014/main" id="{AEB782FA-F73E-1D04-6542-EA4630EB548F}"/>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5">
            <a:extLst>
              <a:ext uri="{FF2B5EF4-FFF2-40B4-BE49-F238E27FC236}">
                <a16:creationId xmlns:a16="http://schemas.microsoft.com/office/drawing/2014/main" id="{86188A08-6EF8-EE92-8AD5-94CE7DFA243D}"/>
              </a:ext>
              <a:ext uri="{C183D7F6-B498-43B3-948B-1728B52AA6E4}">
                <adec:decorative xmlns:adec="http://schemas.microsoft.com/office/drawing/2017/decorative" val="1"/>
              </a:ext>
            </a:extLst>
          </p:cNvPr>
          <p:cNvSpPr/>
          <p:nvPr/>
        </p:nvSpPr>
        <p:spPr>
          <a:xfrm>
            <a:off x="16182" y="9666566"/>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79689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E633182B-BAF2-322C-E9B0-1B754C320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350" y="1797050"/>
            <a:ext cx="14774333" cy="7848600"/>
          </a:xfrm>
          <a:prstGeom prst="rect">
            <a:avLst/>
          </a:prstGeom>
          <a:ln w="228600" cap="sq" cmpd="thickThin">
            <a:solidFill>
              <a:srgbClr val="000000"/>
            </a:solidFill>
            <a:prstDash val="solid"/>
            <a:miter lim="800000"/>
          </a:ln>
          <a:effectLst>
            <a:innerShdw blurRad="76200">
              <a:srgbClr val="000000"/>
            </a:innerShdw>
          </a:effectLst>
        </p:spPr>
      </p:pic>
      <p:sp>
        <p:nvSpPr>
          <p:cNvPr id="5" name="Title 4">
            <a:extLst>
              <a:ext uri="{FF2B5EF4-FFF2-40B4-BE49-F238E27FC236}">
                <a16:creationId xmlns:a16="http://schemas.microsoft.com/office/drawing/2014/main" id="{013A774D-B58E-E59A-0E13-B645F0B3AED1}"/>
              </a:ext>
            </a:extLst>
          </p:cNvPr>
          <p:cNvSpPr txBox="1">
            <a:spLocks noGrp="1"/>
          </p:cNvSpPr>
          <p:nvPr>
            <p:ph type="title" idx="4294967295"/>
          </p:nvPr>
        </p:nvSpPr>
        <p:spPr>
          <a:xfrm>
            <a:off x="768350" y="349250"/>
            <a:ext cx="6248400" cy="83099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800" b="1" i="0" u="none" strike="noStrike" kern="1200" cap="none" spc="0" normalizeH="0" baseline="0" noProof="0">
                <a:ln>
                  <a:noFill/>
                </a:ln>
                <a:solidFill>
                  <a:schemeClr val="tx1">
                    <a:lumMod val="95000"/>
                    <a:lumOff val="5000"/>
                  </a:schemeClr>
                </a:solidFill>
                <a:effectLst>
                  <a:outerShdw blurRad="38100" dist="38100" dir="2700000" algn="tl">
                    <a:srgbClr val="000000">
                      <a:alpha val="43137"/>
                    </a:srgbClr>
                  </a:outerShdw>
                </a:effectLst>
                <a:uLnTx/>
                <a:uFillTx/>
                <a:latin typeface="+mn-lt"/>
                <a:ea typeface="+mn-ea"/>
                <a:cs typeface="+mn-cs"/>
              </a:rPr>
              <a:t>Architecture Design</a:t>
            </a:r>
          </a:p>
        </p:txBody>
      </p:sp>
      <p:sp>
        <p:nvSpPr>
          <p:cNvPr id="6" name="object 5">
            <a:extLst>
              <a:ext uri="{FF2B5EF4-FFF2-40B4-BE49-F238E27FC236}">
                <a16:creationId xmlns:a16="http://schemas.microsoft.com/office/drawing/2014/main" id="{F4CA4A4E-F5FC-8340-1CA6-AAEB6E6329E7}"/>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5">
            <a:extLst>
              <a:ext uri="{FF2B5EF4-FFF2-40B4-BE49-F238E27FC236}">
                <a16:creationId xmlns:a16="http://schemas.microsoft.com/office/drawing/2014/main" id="{AAEA0A93-9DDE-839F-C9AC-E4ABDC27A39F}"/>
              </a:ext>
              <a:ext uri="{C183D7F6-B498-43B3-948B-1728B52AA6E4}">
                <adec:decorative xmlns:adec="http://schemas.microsoft.com/office/drawing/2017/decorative" val="1"/>
              </a:ext>
            </a:extLst>
          </p:cNvPr>
          <p:cNvSpPr/>
          <p:nvPr/>
        </p:nvSpPr>
        <p:spPr>
          <a:xfrm>
            <a:off x="6350" y="9703232"/>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254585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A820-88DE-7A69-9BF6-0B0FAB63AC34}"/>
              </a:ext>
            </a:extLst>
          </p:cNvPr>
          <p:cNvSpPr>
            <a:spLocks noGrp="1"/>
          </p:cNvSpPr>
          <p:nvPr>
            <p:ph type="title"/>
          </p:nvPr>
        </p:nvSpPr>
        <p:spPr>
          <a:xfrm>
            <a:off x="868857" y="1091190"/>
            <a:ext cx="16562984" cy="2077460"/>
          </a:xfrm>
        </p:spPr>
        <p:txBody>
          <a:bodyPr anchor="t">
            <a:normAutofit/>
          </a:bodyPr>
          <a:lstStyle/>
          <a:p>
            <a:r>
              <a:rPr lang="en-IN" sz="6000" b="1" u="sng"/>
              <a:t>VPC’s</a:t>
            </a:r>
            <a:br>
              <a:rPr lang="en-IN"/>
            </a:br>
            <a:r>
              <a:rPr lang="en-IN"/>
              <a:t>         </a:t>
            </a:r>
            <a:r>
              <a:rPr lang="en-US" sz="2700"/>
              <a:t>A </a:t>
            </a:r>
            <a:r>
              <a:rPr lang="en-US" sz="2700">
                <a:hlinkClick r:id="rId2"/>
              </a:rPr>
              <a:t>VPC</a:t>
            </a:r>
            <a:r>
              <a:rPr lang="en-US" sz="2700"/>
              <a:t> is a virtual network that closely resembles a traditional network that you'd operate in your own data center </a:t>
            </a:r>
            <a:endParaRPr lang="en-IN"/>
          </a:p>
        </p:txBody>
      </p:sp>
      <p:pic>
        <p:nvPicPr>
          <p:cNvPr id="4" name="Picture 3" descr="A screenshot of a computer&#10;&#10;Description automatically generated">
            <a:extLst>
              <a:ext uri="{FF2B5EF4-FFF2-40B4-BE49-F238E27FC236}">
                <a16:creationId xmlns:a16="http://schemas.microsoft.com/office/drawing/2014/main" id="{FE4142F6-71CF-0E9E-C414-13A5918D5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350" y="3168855"/>
            <a:ext cx="10273374" cy="5778773"/>
          </a:xfrm>
          <a:prstGeom prst="rect">
            <a:avLst/>
          </a:prstGeom>
          <a:noFill/>
        </p:spPr>
      </p:pic>
      <p:sp>
        <p:nvSpPr>
          <p:cNvPr id="6" name="object 5">
            <a:extLst>
              <a:ext uri="{FF2B5EF4-FFF2-40B4-BE49-F238E27FC236}">
                <a16:creationId xmlns:a16="http://schemas.microsoft.com/office/drawing/2014/main" id="{6880F3C7-5467-5503-2CB7-70C55F4FDDB1}"/>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5">
            <a:extLst>
              <a:ext uri="{FF2B5EF4-FFF2-40B4-BE49-F238E27FC236}">
                <a16:creationId xmlns:a16="http://schemas.microsoft.com/office/drawing/2014/main" id="{96B42E92-3F5C-D7D9-9D7A-FBF222665D7B}"/>
              </a:ext>
              <a:ext uri="{C183D7F6-B498-43B3-948B-1728B52AA6E4}">
                <adec:decorative xmlns:adec="http://schemas.microsoft.com/office/drawing/2017/decorative" val="1"/>
              </a:ext>
            </a:extLst>
          </p:cNvPr>
          <p:cNvSpPr/>
          <p:nvPr/>
        </p:nvSpPr>
        <p:spPr>
          <a:xfrm>
            <a:off x="-18231" y="9703232"/>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31680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a:extLst>
              <a:ext uri="{FF2B5EF4-FFF2-40B4-BE49-F238E27FC236}">
                <a16:creationId xmlns:a16="http://schemas.microsoft.com/office/drawing/2014/main" id="{174746EB-D153-2118-9324-A8AB11A36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349" y="4464050"/>
            <a:ext cx="7960804" cy="4477951"/>
          </a:xfrm>
          <a:prstGeom prst="rect">
            <a:avLst/>
          </a:prstGeom>
          <a:noFill/>
        </p:spPr>
      </p:pic>
      <p:pic>
        <p:nvPicPr>
          <p:cNvPr id="4" name="Picture 3" descr="A screenshot of a computer&#10;&#10;Description automatically generated">
            <a:extLst>
              <a:ext uri="{FF2B5EF4-FFF2-40B4-BE49-F238E27FC236}">
                <a16:creationId xmlns:a16="http://schemas.microsoft.com/office/drawing/2014/main" id="{BB1D8FC5-A4D5-52D1-C5FF-6883A26B4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03" y="3352446"/>
            <a:ext cx="7960804" cy="4477951"/>
          </a:xfrm>
          <a:prstGeom prst="rect">
            <a:avLst/>
          </a:prstGeom>
          <a:noFill/>
        </p:spPr>
      </p:pic>
      <p:sp>
        <p:nvSpPr>
          <p:cNvPr id="7" name="Title 6">
            <a:extLst>
              <a:ext uri="{FF2B5EF4-FFF2-40B4-BE49-F238E27FC236}">
                <a16:creationId xmlns:a16="http://schemas.microsoft.com/office/drawing/2014/main" id="{F9B56974-1B0C-352F-0A0B-602097E5083F}"/>
              </a:ext>
            </a:extLst>
          </p:cNvPr>
          <p:cNvSpPr txBox="1">
            <a:spLocks noGrp="1"/>
          </p:cNvSpPr>
          <p:nvPr>
            <p:ph type="title" idx="4294967295"/>
          </p:nvPr>
        </p:nvSpPr>
        <p:spPr>
          <a:xfrm>
            <a:off x="865375" y="501650"/>
            <a:ext cx="8814893"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n-lt"/>
                <a:ea typeface="+mn-ea"/>
                <a:cs typeface="+mn-cs"/>
              </a:rPr>
              <a:t>Virtual Private Cloud(VPC's) services</a:t>
            </a:r>
            <a:endParaRPr kumimoji="0" lang="en-IN" sz="3600" b="1" i="0" u="none" strike="noStrike" kern="1200" cap="none" spc="0" normalizeH="0" baseline="0" noProof="0">
              <a:ln>
                <a:noFill/>
              </a:ln>
              <a:solidFill>
                <a:schemeClr val="tx1"/>
              </a:solidFill>
              <a:effectLst/>
              <a:uLnTx/>
              <a:uFillTx/>
              <a:latin typeface="+mn-lt"/>
              <a:ea typeface="+mn-ea"/>
              <a:cs typeface="+mn-cs"/>
            </a:endParaRPr>
          </a:p>
        </p:txBody>
      </p:sp>
      <p:sp>
        <p:nvSpPr>
          <p:cNvPr id="8" name="TextBox 7">
            <a:extLst>
              <a:ext uri="{FF2B5EF4-FFF2-40B4-BE49-F238E27FC236}">
                <a16:creationId xmlns:a16="http://schemas.microsoft.com/office/drawing/2014/main" id="{ED3BFBEA-24FF-3A39-E6D6-654B775E7542}"/>
              </a:ext>
            </a:extLst>
          </p:cNvPr>
          <p:cNvSpPr txBox="1"/>
          <p:nvPr/>
        </p:nvSpPr>
        <p:spPr>
          <a:xfrm>
            <a:off x="868857" y="1284870"/>
            <a:ext cx="5334000" cy="2610843"/>
          </a:xfrm>
          <a:prstGeom prst="rect">
            <a:avLst/>
          </a:prstGeom>
          <a:noFill/>
        </p:spPr>
        <p:txBody>
          <a:bodyPr wrap="square" rtlCol="0">
            <a:spAutoFit/>
          </a:bodyPr>
          <a:lstStyle/>
          <a:p>
            <a:pPr marL="514350" indent="-514350">
              <a:lnSpc>
                <a:spcPct val="150000"/>
              </a:lnSpc>
              <a:buFont typeface="Arial" panose="020B0604020202020204" pitchFamily="34" charset="0"/>
              <a:buChar char="•"/>
            </a:pPr>
            <a:r>
              <a:rPr lang="en-US" sz="2800"/>
              <a:t>Creating Subnet</a:t>
            </a:r>
          </a:p>
          <a:p>
            <a:pPr marL="514350" indent="-514350">
              <a:lnSpc>
                <a:spcPct val="150000"/>
              </a:lnSpc>
              <a:buFont typeface="Arial" panose="020B0604020202020204" pitchFamily="34" charset="0"/>
              <a:buChar char="•"/>
            </a:pPr>
            <a:r>
              <a:rPr lang="en-US" sz="2800"/>
              <a:t>Route table</a:t>
            </a:r>
          </a:p>
          <a:p>
            <a:pPr marL="514350" indent="-514350">
              <a:lnSpc>
                <a:spcPct val="150000"/>
              </a:lnSpc>
              <a:buFont typeface="Arial" panose="020B0604020202020204" pitchFamily="34" charset="0"/>
              <a:buChar char="•"/>
            </a:pPr>
            <a:r>
              <a:rPr lang="en-US" sz="2800"/>
              <a:t>Internet Gateway</a:t>
            </a:r>
          </a:p>
          <a:p>
            <a:pPr marL="514350" indent="-514350">
              <a:lnSpc>
                <a:spcPct val="150000"/>
              </a:lnSpc>
              <a:buFont typeface="Arial" panose="020B0604020202020204" pitchFamily="34" charset="0"/>
              <a:buChar char="•"/>
            </a:pPr>
            <a:endParaRPr lang="en-IN" sz="2800"/>
          </a:p>
        </p:txBody>
      </p:sp>
      <p:sp>
        <p:nvSpPr>
          <p:cNvPr id="11" name="object 5">
            <a:extLst>
              <a:ext uri="{FF2B5EF4-FFF2-40B4-BE49-F238E27FC236}">
                <a16:creationId xmlns:a16="http://schemas.microsoft.com/office/drawing/2014/main" id="{E2A72E67-DBF8-4737-1237-DAFB2FB32B68}"/>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5">
            <a:extLst>
              <a:ext uri="{FF2B5EF4-FFF2-40B4-BE49-F238E27FC236}">
                <a16:creationId xmlns:a16="http://schemas.microsoft.com/office/drawing/2014/main" id="{0AB344FB-8F8A-CF47-F9CE-3011C2E6296A}"/>
              </a:ext>
              <a:ext uri="{C183D7F6-B498-43B3-948B-1728B52AA6E4}">
                <adec:decorative xmlns:adec="http://schemas.microsoft.com/office/drawing/2017/decorative" val="1"/>
              </a:ext>
            </a:extLst>
          </p:cNvPr>
          <p:cNvSpPr/>
          <p:nvPr/>
        </p:nvSpPr>
        <p:spPr>
          <a:xfrm>
            <a:off x="12700" y="9703232"/>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344206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4BD0-CCCE-6249-884D-8E417521B4EC}"/>
              </a:ext>
            </a:extLst>
          </p:cNvPr>
          <p:cNvSpPr>
            <a:spLocks noGrp="1"/>
          </p:cNvSpPr>
          <p:nvPr>
            <p:ph type="title"/>
          </p:nvPr>
        </p:nvSpPr>
        <p:spPr>
          <a:xfrm>
            <a:off x="836905" y="374742"/>
            <a:ext cx="16562984" cy="1381760"/>
          </a:xfrm>
        </p:spPr>
        <p:txBody>
          <a:bodyPr anchor="t">
            <a:normAutofit/>
          </a:bodyPr>
          <a:lstStyle/>
          <a:p>
            <a:r>
              <a:rPr lang="en-IN" sz="4800" b="1" u="sng" spc="300"/>
              <a:t>EC2</a:t>
            </a:r>
          </a:p>
        </p:txBody>
      </p:sp>
      <p:pic>
        <p:nvPicPr>
          <p:cNvPr id="4" name="Picture 3" descr="A screenshot of a computer&#10;&#10;Description automatically generated">
            <a:extLst>
              <a:ext uri="{FF2B5EF4-FFF2-40B4-BE49-F238E27FC236}">
                <a16:creationId xmlns:a16="http://schemas.microsoft.com/office/drawing/2014/main" id="{F1E6DDC8-1D43-BB0F-02B0-90CAA1274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379" y="2973578"/>
            <a:ext cx="7737856" cy="4352544"/>
          </a:xfrm>
          <a:prstGeom prst="rect">
            <a:avLst/>
          </a:prstGeom>
          <a:noFill/>
        </p:spPr>
      </p:pic>
      <p:pic>
        <p:nvPicPr>
          <p:cNvPr id="6" name="Picture 5" descr="A screenshot of a computer">
            <a:extLst>
              <a:ext uri="{FF2B5EF4-FFF2-40B4-BE49-F238E27FC236}">
                <a16:creationId xmlns:a16="http://schemas.microsoft.com/office/drawing/2014/main" id="{9B56D3E7-943C-0E92-3DF3-171846179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3330" y="4861740"/>
            <a:ext cx="7752164" cy="4352544"/>
          </a:xfrm>
          <a:prstGeom prst="rect">
            <a:avLst/>
          </a:prstGeom>
        </p:spPr>
      </p:pic>
      <p:sp>
        <p:nvSpPr>
          <p:cNvPr id="9" name="TextBox 8">
            <a:extLst>
              <a:ext uri="{FF2B5EF4-FFF2-40B4-BE49-F238E27FC236}">
                <a16:creationId xmlns:a16="http://schemas.microsoft.com/office/drawing/2014/main" id="{D785A1C0-E59B-E71F-5D97-2BDA641F972D}"/>
              </a:ext>
            </a:extLst>
          </p:cNvPr>
          <p:cNvSpPr txBox="1"/>
          <p:nvPr/>
        </p:nvSpPr>
        <p:spPr>
          <a:xfrm>
            <a:off x="2368550" y="1035050"/>
            <a:ext cx="6781800" cy="1493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3200"/>
              <a:t>Creating an instance</a:t>
            </a:r>
          </a:p>
          <a:p>
            <a:pPr marL="285750" indent="-285750">
              <a:lnSpc>
                <a:spcPct val="150000"/>
              </a:lnSpc>
              <a:buFont typeface="Arial" panose="020B0604020202020204" pitchFamily="34" charset="0"/>
              <a:buChar char="•"/>
            </a:pPr>
            <a:r>
              <a:rPr lang="en-IN" sz="3200"/>
              <a:t>Creating target group </a:t>
            </a:r>
          </a:p>
        </p:txBody>
      </p:sp>
      <p:sp>
        <p:nvSpPr>
          <p:cNvPr id="10" name="TextBox 9">
            <a:extLst>
              <a:ext uri="{FF2B5EF4-FFF2-40B4-BE49-F238E27FC236}">
                <a16:creationId xmlns:a16="http://schemas.microsoft.com/office/drawing/2014/main" id="{D0822697-050D-3532-D58D-59B9758F20C2}"/>
              </a:ext>
            </a:extLst>
          </p:cNvPr>
          <p:cNvSpPr txBox="1"/>
          <p:nvPr/>
        </p:nvSpPr>
        <p:spPr>
          <a:xfrm>
            <a:off x="9912350" y="1035050"/>
            <a:ext cx="7315200" cy="3134403"/>
          </a:xfrm>
          <a:prstGeom prst="rect">
            <a:avLst/>
          </a:prstGeom>
          <a:noFill/>
        </p:spPr>
        <p:txBody>
          <a:bodyPr wrap="square" rtlCol="0">
            <a:spAutoFit/>
          </a:bodyPr>
          <a:lstStyle/>
          <a:p>
            <a:r>
              <a:rPr lang="en-IN" sz="2800"/>
              <a:t>Amazon Elastic Compute Cloud (Amazon EC2) is </a:t>
            </a:r>
            <a:r>
              <a:rPr lang="en-IN" sz="2800" b="1"/>
              <a:t>a web service that provides secure, resizable compute capacity in the cloud</a:t>
            </a:r>
            <a:r>
              <a:rPr lang="en-IN" sz="2800"/>
              <a:t>. It is designed to make web-scale cloud computing easier for developers. Amazon EC2's simple web service interface allows you to obtain and configure capacity with minimal friction.</a:t>
            </a:r>
            <a:endParaRPr lang="en-IN" sz="2800">
              <a:effectLst>
                <a:outerShdw blurRad="38100" dist="38100" dir="2700000" algn="tl">
                  <a:srgbClr val="000000">
                    <a:alpha val="43137"/>
                  </a:srgbClr>
                </a:outerShdw>
              </a:effectLst>
            </a:endParaRPr>
          </a:p>
        </p:txBody>
      </p:sp>
      <p:sp>
        <p:nvSpPr>
          <p:cNvPr id="11" name="object 5">
            <a:extLst>
              <a:ext uri="{FF2B5EF4-FFF2-40B4-BE49-F238E27FC236}">
                <a16:creationId xmlns:a16="http://schemas.microsoft.com/office/drawing/2014/main" id="{27A2DAD3-3897-8768-69DF-20EB379B087C}"/>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5">
            <a:extLst>
              <a:ext uri="{FF2B5EF4-FFF2-40B4-BE49-F238E27FC236}">
                <a16:creationId xmlns:a16="http://schemas.microsoft.com/office/drawing/2014/main" id="{588C823E-378B-2A6D-B11B-1BF4E7C65B3B}"/>
              </a:ext>
              <a:ext uri="{C183D7F6-B498-43B3-948B-1728B52AA6E4}">
                <adec:decorative xmlns:adec="http://schemas.microsoft.com/office/drawing/2017/decorative" val="1"/>
              </a:ext>
            </a:extLst>
          </p:cNvPr>
          <p:cNvSpPr/>
          <p:nvPr/>
        </p:nvSpPr>
        <p:spPr>
          <a:xfrm>
            <a:off x="69235" y="9703232"/>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294822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6CDEE3-8EF8-1834-9174-CC95D0204F7E}"/>
              </a:ext>
            </a:extLst>
          </p:cNvPr>
          <p:cNvSpPr txBox="1">
            <a:spLocks noGrp="1"/>
          </p:cNvSpPr>
          <p:nvPr>
            <p:ph type="title" idx="4294967295"/>
          </p:nvPr>
        </p:nvSpPr>
        <p:spPr>
          <a:xfrm>
            <a:off x="1606550" y="654050"/>
            <a:ext cx="7543800" cy="149335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3200" b="0" i="0" u="none" strike="noStrike" kern="1200" cap="none" spc="0" normalizeH="0" baseline="0" noProof="0">
                <a:ln>
                  <a:noFill/>
                </a:ln>
                <a:solidFill>
                  <a:schemeClr val="tx1"/>
                </a:solidFill>
                <a:effectLst/>
                <a:uLnTx/>
                <a:uFillTx/>
                <a:latin typeface="+mn-lt"/>
                <a:ea typeface="+mn-ea"/>
                <a:cs typeface="+mn-cs"/>
              </a:rPr>
              <a:t>Creating Load balancer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3200" b="0" i="0" u="none" strike="noStrike" kern="1200" cap="none" spc="0" normalizeH="0" baseline="0" noProof="0">
                <a:ln>
                  <a:noFill/>
                </a:ln>
                <a:solidFill>
                  <a:schemeClr val="tx1"/>
                </a:solidFill>
                <a:effectLst/>
                <a:uLnTx/>
                <a:uFillTx/>
                <a:latin typeface="+mn-lt"/>
                <a:ea typeface="+mn-ea"/>
                <a:cs typeface="+mn-cs"/>
              </a:rPr>
              <a:t>Edit Inbound Rules</a:t>
            </a:r>
          </a:p>
        </p:txBody>
      </p:sp>
      <p:pic>
        <p:nvPicPr>
          <p:cNvPr id="5" name="Picture 4" descr="A screenshot of a computer&#10;&#10;Description automatically generated">
            <a:extLst>
              <a:ext uri="{FF2B5EF4-FFF2-40B4-BE49-F238E27FC236}">
                <a16:creationId xmlns:a16="http://schemas.microsoft.com/office/drawing/2014/main" id="{AE4EBCD8-23B4-DEAE-3C0C-040787A41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49" y="2446816"/>
            <a:ext cx="8499286" cy="4772024"/>
          </a:xfrm>
          <a:prstGeom prst="rect">
            <a:avLst/>
          </a:prstGeom>
        </p:spPr>
      </p:pic>
      <p:pic>
        <p:nvPicPr>
          <p:cNvPr id="7" name="Picture 6" descr="A screenshot of a computer">
            <a:extLst>
              <a:ext uri="{FF2B5EF4-FFF2-40B4-BE49-F238E27FC236}">
                <a16:creationId xmlns:a16="http://schemas.microsoft.com/office/drawing/2014/main" id="{40F9722D-DEBC-E627-120F-DB2C55AAC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8950" y="4755838"/>
            <a:ext cx="8499286" cy="4772024"/>
          </a:xfrm>
          <a:prstGeom prst="rect">
            <a:avLst/>
          </a:prstGeom>
        </p:spPr>
      </p:pic>
      <p:sp>
        <p:nvSpPr>
          <p:cNvPr id="8" name="object 5">
            <a:extLst>
              <a:ext uri="{FF2B5EF4-FFF2-40B4-BE49-F238E27FC236}">
                <a16:creationId xmlns:a16="http://schemas.microsoft.com/office/drawing/2014/main" id="{1DDD5B9D-464E-E565-1FB7-357C19E1E064}"/>
              </a:ext>
              <a:ext uri="{C183D7F6-B498-43B3-948B-1728B52AA6E4}">
                <adec:decorative xmlns:adec="http://schemas.microsoft.com/office/drawing/2017/decorative" val="1"/>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5">
            <a:extLst>
              <a:ext uri="{FF2B5EF4-FFF2-40B4-BE49-F238E27FC236}">
                <a16:creationId xmlns:a16="http://schemas.microsoft.com/office/drawing/2014/main" id="{97134C2C-83FB-8205-5986-1128AFBF33F1}"/>
              </a:ext>
              <a:ext uri="{C183D7F6-B498-43B3-948B-1728B52AA6E4}">
                <adec:decorative xmlns:adec="http://schemas.microsoft.com/office/drawing/2017/decorative" val="1"/>
              </a:ext>
            </a:extLst>
          </p:cNvPr>
          <p:cNvSpPr/>
          <p:nvPr/>
        </p:nvSpPr>
        <p:spPr>
          <a:xfrm>
            <a:off x="12700" y="9703232"/>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Tree>
    <p:extLst>
      <p:ext uri="{BB962C8B-B14F-4D97-AF65-F5344CB8AC3E}">
        <p14:creationId xmlns:p14="http://schemas.microsoft.com/office/powerpoint/2010/main" val="37792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40CE7B7983D64EA7FDE567904CA79B" ma:contentTypeVersion="14" ma:contentTypeDescription="Create a new document." ma:contentTypeScope="" ma:versionID="73ed4eea9ed7bb758c58f1a75f055852">
  <xsd:schema xmlns:xsd="http://www.w3.org/2001/XMLSchema" xmlns:xs="http://www.w3.org/2001/XMLSchema" xmlns:p="http://schemas.microsoft.com/office/2006/metadata/properties" xmlns:ns3="95fe88ba-ec74-4351-ae9f-3eaadd99b89a" xmlns:ns4="00f6bea6-3fdc-42e4-8f20-e4d848fa74ea" targetNamespace="http://schemas.microsoft.com/office/2006/metadata/properties" ma:root="true" ma:fieldsID="eef242d37de2f0d03802dbffb3fb9b78" ns3:_="" ns4:_="">
    <xsd:import namespace="95fe88ba-ec74-4351-ae9f-3eaadd99b89a"/>
    <xsd:import namespace="00f6bea6-3fdc-42e4-8f20-e4d848fa74ea"/>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LengthInSeconds" minOccurs="0"/>
                <xsd:element ref="ns3:MediaServiceSystemTag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fe88ba-ec74-4351-ae9f-3eaadd99b8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0f6bea6-3fdc-42e4-8f20-e4d848fa74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5fe88ba-ec74-4351-ae9f-3eaadd99b89a" xsi:nil="true"/>
  </documentManagement>
</p:properties>
</file>

<file path=customXml/itemProps1.xml><?xml version="1.0" encoding="utf-8"?>
<ds:datastoreItem xmlns:ds="http://schemas.openxmlformats.org/officeDocument/2006/customXml" ds:itemID="{CB88D780-7FC2-4425-8B18-23AB82222664}">
  <ds:schemaRefs>
    <ds:schemaRef ds:uri="00f6bea6-3fdc-42e4-8f20-e4d848fa74ea"/>
    <ds:schemaRef ds:uri="95fe88ba-ec74-4351-ae9f-3eaadd99b8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8BF62E-3CD9-47F0-B072-ADBD12FDC160}">
  <ds:schemaRefs>
    <ds:schemaRef ds:uri="http://schemas.microsoft.com/sharepoint/v3/contenttype/forms"/>
  </ds:schemaRefs>
</ds:datastoreItem>
</file>

<file path=customXml/itemProps3.xml><?xml version="1.0" encoding="utf-8"?>
<ds:datastoreItem xmlns:ds="http://schemas.openxmlformats.org/officeDocument/2006/customXml" ds:itemID="{581FA68B-02E6-4890-A87F-85B611BA72F0}">
  <ds:schemaRefs>
    <ds:schemaRef ds:uri="00f6bea6-3fdc-42e4-8f20-e4d848fa74ea"/>
    <ds:schemaRef ds:uri="95fe88ba-ec74-4351-ae9f-3eaadd99b8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Optimizing Performance: Three-  Tier Architecture Setup with VPC,  EC2, and RDS</vt:lpstr>
      <vt:lpstr>This presentation discusses optimizing performance using a Three-Tier  Architecture setup with ALB, EC2, and RDS. We will explore the beneﬁts of this  architecture and how it enhances scalability and reliability.</vt:lpstr>
      <vt:lpstr>Description:</vt:lpstr>
      <vt:lpstr>Prerequisites: </vt:lpstr>
      <vt:lpstr>Architecture Design</vt:lpstr>
      <vt:lpstr>VPC’s          A VPC is a virtual network that closely resembles a traditional network that you'd operate in your own data center </vt:lpstr>
      <vt:lpstr>Virtual Private Cloud(VPC's) services</vt:lpstr>
      <vt:lpstr>EC2</vt:lpstr>
      <vt:lpstr>Creating Load balancer Edit Inbound Rules</vt:lpstr>
      <vt:lpstr>RDS</vt:lpstr>
      <vt:lpstr>Check the Connection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Performance: Three-  Tier Architecture Setup with ALB,  EC2, and RDS</dc:title>
  <dc:creator>Rakesh Katika</dc:creator>
  <cp:revision>37</cp:revision>
  <dcterms:created xsi:type="dcterms:W3CDTF">2024-03-27T06:04:15Z</dcterms:created>
  <dcterms:modified xsi:type="dcterms:W3CDTF">2024-03-28T06:25:00Z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Creator">
    <vt:lpwstr>Chromium</vt:lpwstr>
  </property>
  <property fmtid="{D5CDD505-2E9C-101B-9397-08002B2CF9AE}" pid="4" name="LastSaved">
    <vt:filetime>2024-03-27T00:00:00Z</vt:filetime>
  </property>
  <property fmtid="{D5CDD505-2E9C-101B-9397-08002B2CF9AE}" pid="5" name="ContentTypeId">
    <vt:lpwstr>0x0101003440CE7B7983D64EA7FDE567904CA79B</vt:lpwstr>
  </property>
</Properties>
</file>