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4" r:id="rId3"/>
    <p:sldId id="257" r:id="rId4"/>
    <p:sldId id="258" r:id="rId5"/>
    <p:sldId id="268" r:id="rId6"/>
    <p:sldId id="269" r:id="rId7"/>
    <p:sldId id="270" r:id="rId8"/>
    <p:sldId id="271" r:id="rId9"/>
    <p:sldId id="272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>
      <p:cViewPr varScale="1">
        <p:scale>
          <a:sx n="83" d="100"/>
          <a:sy n="83" d="100"/>
        </p:scale>
        <p:origin x="6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FED-AE31-43BC-901F-E0432D9E2596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BEA2-B36F-4B35-97E2-51B4FAC66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47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FED-AE31-43BC-901F-E0432D9E2596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BEA2-B36F-4B35-97E2-51B4FAC66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18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FED-AE31-43BC-901F-E0432D9E2596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BEA2-B36F-4B35-97E2-51B4FAC66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172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FED-AE31-43BC-901F-E0432D9E2596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BEA2-B36F-4B35-97E2-51B4FAC66BF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2927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FED-AE31-43BC-901F-E0432D9E2596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BEA2-B36F-4B35-97E2-51B4FAC66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86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FED-AE31-43BC-901F-E0432D9E2596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BEA2-B36F-4B35-97E2-51B4FAC66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856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FED-AE31-43BC-901F-E0432D9E2596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BEA2-B36F-4B35-97E2-51B4FAC66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071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FED-AE31-43BC-901F-E0432D9E2596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BEA2-B36F-4B35-97E2-51B4FAC66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306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FED-AE31-43BC-901F-E0432D9E2596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BEA2-B36F-4B35-97E2-51B4FAC66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07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FED-AE31-43BC-901F-E0432D9E2596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BEA2-B36F-4B35-97E2-51B4FAC66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47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FED-AE31-43BC-901F-E0432D9E2596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BEA2-B36F-4B35-97E2-51B4FAC66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13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FED-AE31-43BC-901F-E0432D9E2596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BEA2-B36F-4B35-97E2-51B4FAC66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8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FED-AE31-43BC-901F-E0432D9E2596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BEA2-B36F-4B35-97E2-51B4FAC66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05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FED-AE31-43BC-901F-E0432D9E2596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BEA2-B36F-4B35-97E2-51B4FAC66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51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FED-AE31-43BC-901F-E0432D9E2596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BEA2-B36F-4B35-97E2-51B4FAC66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4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FED-AE31-43BC-901F-E0432D9E2596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BEA2-B36F-4B35-97E2-51B4FAC66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97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FED-AE31-43BC-901F-E0432D9E2596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BEA2-B36F-4B35-97E2-51B4FAC66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17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793FED-AE31-43BC-901F-E0432D9E2596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CBEA2-B36F-4B35-97E2-51B4FAC66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120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HNN0-hwFoNsH9W5I_I0e1EI_8ZjZfvZXRUfu3HLVy-r-rIJI478TKu8-dhXDbUCTo6pOGFaiDQnjctWsf8Qevj2R51zV4lhCJLE_6G86RCLsA2wgL5V3EIMV2JRxC3mSwaokaKc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907" y="153498"/>
            <a:ext cx="1778732" cy="177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613639" y="65752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Технологический Университет 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«МИРЭА»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795377" y="5126734"/>
            <a:ext cx="497738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ИКБО-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-19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Анваржонов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Ж 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Принял: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Исаев Р. А.</a:t>
            </a: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34907" y="2498431"/>
            <a:ext cx="834406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Отчёт по практической работе №13</a:t>
            </a:r>
          </a:p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</a:t>
            </a:r>
          </a:p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«Моделирование бизнес-процессов»</a:t>
            </a:r>
          </a:p>
          <a:p>
            <a:pPr algn="ctr"/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FF61-803C-814F-A2BD-07E21160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9760B-118D-C341-8D41-438A3FC59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099" y="2506662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Построил бизнес-процесс приготовления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эчпочмака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нотации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сделал презентацию.</a:t>
            </a:r>
          </a:p>
        </p:txBody>
      </p:sp>
    </p:spTree>
    <p:extLst>
      <p:ext uri="{BB962C8B-B14F-4D97-AF65-F5344CB8AC3E}">
        <p14:creationId xmlns:p14="http://schemas.microsoft.com/office/powerpoint/2010/main" val="232152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1049" y="2513446"/>
            <a:ext cx="9404723" cy="140053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6567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F82F-BDB0-414F-A154-4F5BC5C2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427" y="-86498"/>
            <a:ext cx="10515600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занятие №13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1F6F3-B4AD-9F49-935A-F027FEE3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отработка применения типизации событий и элемента «Задача», а также маркеров действий при создании моделей процессов в методологии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сформировать текстовое описание бизнес-процесса, б) построить бизнес-процесс в нотации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в) подготовить презентацию.</a:t>
            </a:r>
          </a:p>
        </p:txBody>
      </p:sp>
    </p:spTree>
    <p:extLst>
      <p:ext uri="{BB962C8B-B14F-4D97-AF65-F5344CB8AC3E}">
        <p14:creationId xmlns:p14="http://schemas.microsoft.com/office/powerpoint/2010/main" val="28357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9552" y="0"/>
            <a:ext cx="7001302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Приготовление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эчпочмака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53622-D8D4-1F42-8350-A2004CA8E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52" y="1681713"/>
            <a:ext cx="5992600" cy="4229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DED751-7150-F840-A228-379A6656B395}"/>
              </a:ext>
            </a:extLst>
          </p:cNvPr>
          <p:cNvSpPr txBox="1"/>
          <p:nvPr/>
        </p:nvSpPr>
        <p:spPr>
          <a:xfrm>
            <a:off x="1364776" y="1842448"/>
            <a:ext cx="29752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Ингредиенты: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Мука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Молоко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Мясо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Картофель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Куриное яйцо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Специи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Масло подсолнечное</a:t>
            </a:r>
          </a:p>
        </p:txBody>
      </p:sp>
    </p:spTree>
    <p:extLst>
      <p:ext uri="{BB962C8B-B14F-4D97-AF65-F5344CB8AC3E}">
        <p14:creationId xmlns:p14="http://schemas.microsoft.com/office/powerpoint/2010/main" val="66013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9269" y="0"/>
            <a:ext cx="10515600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«Приготовить блюдо под заказ»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325563"/>
            <a:ext cx="11490960" cy="43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5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0147" y="0"/>
            <a:ext cx="10515600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«Купить ингредиенты»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652C4-5799-364D-A2EA-0AAC3800E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87" y="1579570"/>
            <a:ext cx="9411372" cy="487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4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0147" y="0"/>
            <a:ext cx="10515600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«Приготовить тесто»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652C4-5799-364D-A2EA-0AAC3800E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2" y="1875321"/>
            <a:ext cx="11743089" cy="404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905" y="0"/>
            <a:ext cx="12877799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«Подготовить мясо и картофель»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652C4-5799-364D-A2EA-0AAC3800E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2" y="1954050"/>
            <a:ext cx="11743089" cy="38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2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0021" y="0"/>
            <a:ext cx="12877799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«Вылепить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эчпочмак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652C4-5799-364D-A2EA-0AAC3800E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20" y="1199363"/>
            <a:ext cx="11743089" cy="379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0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4928" y="0"/>
            <a:ext cx="12877799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Текстовое описание бизнес-процесса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DD25B-5D9B-C04A-A894-DF3986BF4749}"/>
              </a:ext>
            </a:extLst>
          </p:cNvPr>
          <p:cNvSpPr/>
          <p:nvPr/>
        </p:nvSpPr>
        <p:spPr>
          <a:xfrm>
            <a:off x="988668" y="1325563"/>
            <a:ext cx="96134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Описание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подпроцесса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«Купить ингредиенты»: Помощник повара идет в магазин и покупает недостающие ингредиенты.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Описание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подпроцесса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«Приготовить тесто»: Повар готовит тесто, выбирая сам порядок добавления ингредиентов и их количество, затем размешивает.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Описание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подпроцесса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«Подготовить мясо и картофель»: Помощник повара готовит начинку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эчпочмака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выбирая сам порядок нарезания ингредиентов.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Описание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подпроцесса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«Вылепить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эчпочмаки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»: Шеф-повар обкатывает скалкой тесто, затем нарезает его, добавляет начинку, лепит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эчпочмак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выкладывает на противень.</a:t>
            </a:r>
          </a:p>
        </p:txBody>
      </p:sp>
    </p:spTree>
    <p:extLst>
      <p:ext uri="{BB962C8B-B14F-4D97-AF65-F5344CB8AC3E}">
        <p14:creationId xmlns:p14="http://schemas.microsoft.com/office/powerpoint/2010/main" val="164130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139</Words>
  <Application>Microsoft Office PowerPoint</Application>
  <PresentationFormat>Широкоэкранный</PresentationFormat>
  <Paragraphs>35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Ион</vt:lpstr>
      <vt:lpstr>Презентация PowerPoint</vt:lpstr>
      <vt:lpstr>Практическое занятие №13</vt:lpstr>
      <vt:lpstr>Приготовление эчпочмака</vt:lpstr>
      <vt:lpstr>Процесс «Приготовить блюдо под заказ»</vt:lpstr>
      <vt:lpstr>Процесс «Купить ингредиенты»</vt:lpstr>
      <vt:lpstr>Процесс «Приготовить тесто»</vt:lpstr>
      <vt:lpstr>Процесс «Подготовить мясо и картофель»</vt:lpstr>
      <vt:lpstr>Процесс «Вылепить эчпочмак»</vt:lpstr>
      <vt:lpstr>Текстовое описание бизнес-процесса</vt:lpstr>
      <vt:lpstr>Вывод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SHAMIL</dc:creator>
  <cp:keywords/>
  <dc:description/>
  <cp:lastModifiedBy>anvar</cp:lastModifiedBy>
  <cp:revision>17</cp:revision>
  <dcterms:created xsi:type="dcterms:W3CDTF">2021-09-10T15:54:12Z</dcterms:created>
  <dcterms:modified xsi:type="dcterms:W3CDTF">2021-12-09T18:10:06Z</dcterms:modified>
  <cp:category/>
</cp:coreProperties>
</file>