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9"/>
  </p:notesMasterIdLst>
  <p:sldIdLst>
    <p:sldId id="256" r:id="rId2"/>
    <p:sldId id="267" r:id="rId3"/>
    <p:sldId id="274" r:id="rId4"/>
    <p:sldId id="258" r:id="rId5"/>
    <p:sldId id="270" r:id="rId6"/>
    <p:sldId id="273" r:id="rId7"/>
    <p:sldId id="27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341DFF-A66B-4AF2-AED3-511292EFA2AC}">
          <p14:sldIdLst>
            <p14:sldId id="256"/>
            <p14:sldId id="267"/>
            <p14:sldId id="274"/>
          </p14:sldIdLst>
        </p14:section>
        <p14:section name="Раздел без заголовка" id="{619F5ED6-C120-46C6-BC1D-93A8440B9F2D}">
          <p14:sldIdLst>
            <p14:sldId id="258"/>
            <p14:sldId id="270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EfLjYYaHYvqdZlZpipRxqu2IVq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e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52796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25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60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3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63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76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4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077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917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4715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421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0990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465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363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4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34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3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8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45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35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1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93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758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297576" y="1703209"/>
            <a:ext cx="9596846" cy="20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tx1"/>
                </a:solidFill>
              </a:rPr>
              <a:t>»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3100" cap="small" dirty="0">
                <a:solidFill>
                  <a:schemeClr val="tx1"/>
                </a:solidFill>
              </a:rPr>
              <a:t>МИНОБРНАУКИ РОССИИ</a:t>
            </a:r>
            <a:r>
              <a:rPr lang="ru-RU" sz="3100" dirty="0">
                <a:solidFill>
                  <a:schemeClr val="tx1"/>
                </a:solidFill>
              </a:rPr>
              <a:t/>
            </a:r>
            <a:br>
              <a:rPr lang="ru-RU" sz="3100" dirty="0">
                <a:solidFill>
                  <a:schemeClr val="tx1"/>
                </a:solidFill>
              </a:rPr>
            </a:br>
            <a:r>
              <a:rPr lang="ru-RU" sz="310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</a:t>
            </a:r>
            <a:br>
              <a:rPr lang="ru-RU" sz="3100" dirty="0">
                <a:solidFill>
                  <a:schemeClr val="tx1"/>
                </a:solidFill>
              </a:rPr>
            </a:br>
            <a:r>
              <a:rPr lang="ru-RU" sz="3100" dirty="0">
                <a:solidFill>
                  <a:schemeClr val="tx1"/>
                </a:solidFill>
              </a:rPr>
              <a:t>высшего образования</a:t>
            </a:r>
            <a:br>
              <a:rPr lang="ru-RU" sz="3100" dirty="0">
                <a:solidFill>
                  <a:schemeClr val="tx1"/>
                </a:solidFill>
              </a:rPr>
            </a:br>
            <a:r>
              <a:rPr lang="ru-RU" sz="3100" dirty="0">
                <a:solidFill>
                  <a:schemeClr val="tx1"/>
                </a:solidFill>
              </a:rPr>
              <a:t>«МИРЭА – Российский технологический университет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3998" y="4006653"/>
            <a:ext cx="9156193" cy="1506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>
                <a:solidFill>
                  <a:schemeClr val="tx1"/>
                </a:solidFill>
              </a:rPr>
              <a:t>Институт информационных технологий (ИТ)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>
                <a:solidFill>
                  <a:schemeClr val="tx1"/>
                </a:solidFill>
              </a:rPr>
              <a:t>Кафедра практической и прикладной информатики(ППИ)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>
                <a:solidFill>
                  <a:schemeClr val="tx1"/>
                </a:solidFill>
              </a:rPr>
              <a:t>Отчет по практической работе №</a:t>
            </a:r>
            <a:r>
              <a:rPr lang="ru-RU" sz="3000" dirty="0" smtClean="0">
                <a:solidFill>
                  <a:schemeClr val="tx1"/>
                </a:solidFill>
              </a:rPr>
              <a:t>14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>
                <a:solidFill>
                  <a:schemeClr val="tx1"/>
                </a:solidFill>
              </a:rPr>
              <a:t>По дисциплине «Моделирование бизнес процессов»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175" y="230908"/>
            <a:ext cx="1729649" cy="10884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53926" y="5388226"/>
            <a:ext cx="4085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ИКБО-20-19</a:t>
            </a:r>
            <a:endParaRPr sz="18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894607" y="5388226"/>
            <a:ext cx="15284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Анваржонов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Ж Т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63179" y="5896524"/>
            <a:ext cx="934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Принял</a:t>
            </a:r>
            <a:endParaRPr sz="18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9894607" y="5896524"/>
            <a:ext cx="1230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Исаев Р.И. </a:t>
            </a:r>
            <a:endParaRPr sz="1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A45F0-FED3-4428-B9DB-DAE4B0D0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Индивидуальный вариант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6424" y="1737360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обновления основных фондов</a:t>
            </a:r>
          </a:p>
          <a:p>
            <a:pPr marL="342900" indent="-342900" algn="just"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состояние основных фондов</a:t>
            </a:r>
          </a:p>
          <a:p>
            <a:pPr marL="342900" indent="-342900" algn="just"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состав основных фондов</a:t>
            </a:r>
          </a:p>
          <a:p>
            <a:pPr marL="342900" indent="-342900" algn="just"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обеспечить эксплуатацию новых основных фондов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439410" y="0"/>
            <a:ext cx="3166873" cy="7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Диаграмма</a:t>
            </a:r>
            <a:endParaRPr lang="ru-RU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1" y="1745672"/>
            <a:ext cx="10530191" cy="45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65632" y="1357231"/>
            <a:ext cx="10515600" cy="405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 процессе приготовления участвуют три роли: Управляющий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Специалист по качеству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 Поставщик</a:t>
            </a:r>
            <a:b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Управляющий следит за работой оборудования и в случае поломки направляет запрос на замену.</a:t>
            </a:r>
            <a:b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Специалист по качеству оценивает состояние оборудования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принимает решение о необходимости замены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определяет состав оборудования и совершает заказ у поставщика</a:t>
            </a:r>
            <a:b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Поставщик ответственен за обработку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сбор и упаковку заказа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а также передачу оборудования Специалисту по качеству.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6519" y="1064843"/>
            <a:ext cx="3591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Описание процесса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368296" y="1034313"/>
            <a:ext cx="8065008" cy="64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Подпроцесс</a:t>
            </a: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Оценить состояние оборудования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45" y="2074038"/>
            <a:ext cx="10147898" cy="31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368296" y="1034313"/>
            <a:ext cx="8065008" cy="64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Подпроцесс</a:t>
            </a: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Изменить состав основных фондов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55" y="2043826"/>
            <a:ext cx="11361785" cy="34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CA157-CC86-4DF4-B768-44E468EB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509" y="3381237"/>
            <a:ext cx="10515600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8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707</TotalTime>
  <Words>93</Words>
  <Application>Microsoft Office PowerPoint</Application>
  <PresentationFormat>Широкоэкранный</PresentationFormat>
  <Paragraphs>21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Ион</vt:lpstr>
      <vt:lpstr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vt:lpstr>
      <vt:lpstr>Индивидуальный вариант</vt:lpstr>
      <vt:lpstr>Диаграмма</vt:lpstr>
      <vt:lpstr>В процессе приготовления участвуют три роли: Управляющий, Специалист по качеству и Поставщик Управляющий следит за работой оборудования и в случае поломки направляет запрос на замену. Специалист по качеству оценивает состояние оборудования, принимает решение о необходимости замены, определяет состав оборудования и совершает заказ у поставщика Поставщик ответственен за обработку, сбор и упаковку заказа, а также передачу оборудования Специалисту по качеству.</vt:lpstr>
      <vt:lpstr>Подпроцесс “Оценить состояние оборудования”</vt:lpstr>
      <vt:lpstr>Подпроцесс “Изменить состав основных фондов”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dc:title>
  <dc:creator>mirea</dc:creator>
  <cp:keywords>r</cp:keywords>
  <cp:lastModifiedBy>anvar</cp:lastModifiedBy>
  <cp:revision>21</cp:revision>
  <dcterms:created xsi:type="dcterms:W3CDTF">2021-09-11T07:26:34Z</dcterms:created>
  <dcterms:modified xsi:type="dcterms:W3CDTF">2021-12-18T09:30:37Z</dcterms:modified>
</cp:coreProperties>
</file>