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44" r:id="rId1"/>
  </p:sldMasterIdLst>
  <p:notesMasterIdLst>
    <p:notesMasterId r:id="rId7"/>
  </p:notesMasterIdLst>
  <p:sldIdLst>
    <p:sldId id="256" r:id="rId2"/>
    <p:sldId id="273" r:id="rId3"/>
    <p:sldId id="274" r:id="rId4"/>
    <p:sldId id="267" r:id="rId5"/>
    <p:sldId id="272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8341DFF-A66B-4AF2-AED3-511292EFA2AC}">
          <p14:sldIdLst>
            <p14:sldId id="256"/>
            <p14:sldId id="273"/>
            <p14:sldId id="274"/>
            <p14:sldId id="267"/>
          </p14:sldIdLst>
        </p14:section>
        <p14:section name="Раздел без заголовка" id="{619F5ED6-C120-46C6-BC1D-93A8440B9F2D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EfLjYYaHYvqdZlZpipRxqu2IVq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re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52796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425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69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6171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9650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85620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77752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47227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40637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700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55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75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40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84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74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47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04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51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59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202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1297576" y="1399841"/>
            <a:ext cx="9596846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dirty="0"/>
              <a:t>»</a:t>
            </a:r>
            <a:br>
              <a:rPr lang="ru-RU" dirty="0"/>
            </a:br>
            <a:r>
              <a:rPr lang="ru-RU" sz="3100" cap="small" dirty="0"/>
              <a:t>МИНОБРНАУКИ РОССИИ</a:t>
            </a:r>
            <a:r>
              <a:rPr lang="ru-RU" sz="3100" dirty="0"/>
              <a:t/>
            </a:r>
            <a:br>
              <a:rPr lang="ru-RU" sz="3100" dirty="0"/>
            </a:br>
            <a:r>
              <a:rPr lang="ru-RU" sz="3100" dirty="0"/>
              <a:t>Федеральное государственное бюджетное образовательное учреждение</a:t>
            </a:r>
            <a:br>
              <a:rPr lang="ru-RU" sz="3100" dirty="0"/>
            </a:br>
            <a:r>
              <a:rPr lang="ru-RU" sz="3100" dirty="0"/>
              <a:t>высшего образования</a:t>
            </a:r>
            <a:br>
              <a:rPr lang="ru-RU" sz="3100" dirty="0"/>
            </a:br>
            <a:r>
              <a:rPr lang="ru-RU" sz="3100" dirty="0"/>
              <a:t>«МИРЭА – Российский технологический университет</a:t>
            </a:r>
            <a:endParaRPr dirty="0"/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1523998" y="3787441"/>
            <a:ext cx="9156193" cy="1725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dirty="0">
                <a:solidFill>
                  <a:schemeClr val="tx1"/>
                </a:solidFill>
              </a:rPr>
              <a:t>Институт информационных технологий (ИТ)</a:t>
            </a:r>
            <a:endParaRPr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dirty="0">
                <a:solidFill>
                  <a:schemeClr val="tx1"/>
                </a:solidFill>
              </a:rPr>
              <a:t>Кафедра практической и прикладной информатики(ППИ)</a:t>
            </a:r>
            <a:endParaRPr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000" dirty="0">
                <a:solidFill>
                  <a:schemeClr val="tx1"/>
                </a:solidFill>
              </a:rPr>
              <a:t>Отчет по практической работе №</a:t>
            </a:r>
            <a:r>
              <a:rPr lang="ru-RU" sz="3000" dirty="0" smtClean="0">
                <a:solidFill>
                  <a:schemeClr val="tx1"/>
                </a:solidFill>
              </a:rPr>
              <a:t>16</a:t>
            </a:r>
            <a:endParaRPr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000" dirty="0">
                <a:solidFill>
                  <a:schemeClr val="tx1"/>
                </a:solidFill>
              </a:rPr>
              <a:t>По дисциплине «Моделирование бизнес процессов»</a:t>
            </a:r>
            <a:endParaRPr sz="3000" dirty="0">
              <a:solidFill>
                <a:schemeClr val="tx1"/>
              </a:solidFill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1174" y="0"/>
            <a:ext cx="1729649" cy="139984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353926" y="5388226"/>
            <a:ext cx="40852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 студент группы ИКБО-20-19</a:t>
            </a:r>
            <a:endParaRPr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9894607" y="5388226"/>
            <a:ext cx="152849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Анваржонов</a:t>
            </a:r>
            <a:r>
              <a:rPr lang="ru-RU" sz="18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Ж Т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363179" y="5896524"/>
            <a:ext cx="9348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Принял</a:t>
            </a:r>
            <a:endParaRPr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9894607" y="5896524"/>
            <a:ext cx="12305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Исаев Р.И. 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60420" y="-79157"/>
            <a:ext cx="5532120" cy="67351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Первая часть модели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1173480"/>
            <a:ext cx="11445240" cy="51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17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9272" y="0"/>
            <a:ext cx="4965192" cy="6552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Вторая часть модели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231" y="1228436"/>
            <a:ext cx="7973538" cy="531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5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AA45F0-FED3-4428-B9DB-DAE4B0D0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/>
                <a:cs typeface="Times New Roman"/>
                <a:sym typeface="Times New Roman"/>
              </a:rPr>
              <a:t>Описание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06424" y="1737360"/>
            <a:ext cx="9784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Компания делится на несколько отделов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Отдел кадров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Бухгалтерия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Отдел продаж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Отдел производства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Отдел дизайн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отдел ИТ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Отдел информационных технологий занимается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озданием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различных технологий для улучшения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Отдел производства делится на Технический отдел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Отдел документации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отдел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проверки качества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4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8CA157-CC86-4DF4-B768-44E468EBA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4273" y="1469310"/>
            <a:ext cx="10515600" cy="1325563"/>
          </a:xfrm>
        </p:spPr>
        <p:txBody>
          <a:bodyPr/>
          <a:lstStyle/>
          <a:p>
            <a:r>
              <a:rPr lang="ru-RU" dirty="0"/>
              <a:t>Спасибо за </a:t>
            </a:r>
            <a:r>
              <a:rPr lang="ru-RU" dirty="0" smtClean="0"/>
              <a:t>внимание</a:t>
            </a:r>
            <a:r>
              <a:rPr lang="en-US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587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718</TotalTime>
  <Words>94</Words>
  <Application>Microsoft Office PowerPoint</Application>
  <PresentationFormat>Широкоэкранный</PresentationFormat>
  <Paragraphs>16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Times New Roman</vt:lpstr>
      <vt:lpstr>Wingdings 3</vt:lpstr>
      <vt:lpstr>Ион</vt:lpstr>
      <vt:lpstr>» МИНОБРНАУКИ РОССИИ Федеральное государственное бюджетное образовательное учреждение высшего образования «МИРЭА – Российский технологический университет</vt:lpstr>
      <vt:lpstr>Первая часть модели</vt:lpstr>
      <vt:lpstr>Вторая часть модели</vt:lpstr>
      <vt:lpstr>Описание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» МИНОБРНАУКИ РОССИИ Федеральное государственное бюджетное образовательное учреждение высшего образования «МИРЭА – Российский технологический университет</dc:title>
  <dc:creator>mirea</dc:creator>
  <cp:lastModifiedBy>anvar</cp:lastModifiedBy>
  <cp:revision>21</cp:revision>
  <dcterms:created xsi:type="dcterms:W3CDTF">2021-09-11T07:26:34Z</dcterms:created>
  <dcterms:modified xsi:type="dcterms:W3CDTF">2021-12-11T06:35:57Z</dcterms:modified>
</cp:coreProperties>
</file>