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jT59YLGkNmcXiN5qfINGg7uZOM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re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customschemas.google.com/relationships/presentationmetadata" Target="metadata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9-11T07:47:21.810" idx="1">
    <p:pos x="7680" y="0"/>
    <p:text/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PWxdEMY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695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50200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4254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742765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89615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11216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90410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75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77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610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654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975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31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719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733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792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84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730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307194" y="1671443"/>
            <a:ext cx="9596846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dirty="0"/>
              <a:t>»</a:t>
            </a:r>
            <a:br>
              <a:rPr lang="ru-RU" dirty="0"/>
            </a:br>
            <a:r>
              <a:rPr lang="ru-RU" sz="3100" cap="small" dirty="0"/>
              <a:t>МИНОБРНАУКИ РОССИИ</a:t>
            </a:r>
            <a:r>
              <a:rPr lang="ru-RU" sz="3100" dirty="0"/>
              <a:t/>
            </a:r>
            <a:br>
              <a:rPr lang="ru-RU" sz="3100" dirty="0"/>
            </a:br>
            <a:r>
              <a:rPr lang="ru-RU" sz="3100" dirty="0"/>
              <a:t>Федеральное государственное бюджетное образовательное учреждение</a:t>
            </a:r>
            <a:br>
              <a:rPr lang="ru-RU" sz="3100" dirty="0"/>
            </a:br>
            <a:r>
              <a:rPr lang="ru-RU" sz="3100" dirty="0"/>
              <a:t>высшего образования</a:t>
            </a:r>
            <a:br>
              <a:rPr lang="ru-RU" sz="3100" dirty="0"/>
            </a:br>
            <a:r>
              <a:rPr lang="ru-RU" sz="3100" dirty="0"/>
              <a:t>«МИРЭА – Российский технологический университет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3998" y="4128526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dirty="0"/>
              <a:t>Институт информационных технологий (ИТ)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dirty="0"/>
              <a:t>Кафедра практической и прикладной информатики(ППИ)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000" dirty="0"/>
              <a:t>Отчет по практической работе №18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000" dirty="0"/>
              <a:t>По дисциплине «Моделирование бизнес процессов»</a:t>
            </a:r>
            <a:endParaRPr sz="3000" dirty="0"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1173" y="0"/>
            <a:ext cx="1729649" cy="181732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372323" y="5599622"/>
            <a:ext cx="40852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 студент группы ИКБО-20-19</a:t>
            </a:r>
            <a:endParaRPr sz="18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9903751" y="5560593"/>
            <a:ext cx="152849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 err="1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Анваржонов</a:t>
            </a:r>
            <a:r>
              <a:rPr lang="ru-RU" sz="18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Ж Т</a:t>
            </a:r>
            <a:endParaRPr sz="18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372323" y="6084549"/>
            <a:ext cx="9348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Принял</a:t>
            </a:r>
            <a:endParaRPr sz="18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9903751" y="6206883"/>
            <a:ext cx="12305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Исаев Р.И. </a:t>
            </a:r>
            <a:endParaRPr sz="18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>
            <a:spLocks noGrp="1"/>
          </p:cNvSpPr>
          <p:nvPr>
            <p:ph type="title"/>
          </p:nvPr>
        </p:nvSpPr>
        <p:spPr>
          <a:xfrm>
            <a:off x="226267" y="719689"/>
            <a:ext cx="10081515" cy="791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Times New Roman"/>
              <a:buNone/>
            </a:pPr>
            <a:r>
              <a:rPr lang="ru-RU" sz="4000" dirty="0">
                <a:latin typeface="Times New Roman"/>
                <a:ea typeface="Times New Roman"/>
                <a:cs typeface="Times New Roman"/>
                <a:sym typeface="Times New Roman"/>
              </a:rPr>
              <a:t>Тема – «Деятельность отдела по управлению кадрами компании ООО “Обо всем и всем”» 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4"/>
          <p:cNvSpPr txBox="1"/>
          <p:nvPr/>
        </p:nvSpPr>
        <p:spPr>
          <a:xfrm>
            <a:off x="226267" y="2802106"/>
            <a:ext cx="1189342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0" i="0" u="none" strike="noStrike" cap="none" dirty="0">
                <a:solidFill>
                  <a:schemeClr val="tx1"/>
                </a:solidFill>
                <a:sym typeface="Arial"/>
              </a:rPr>
              <a:t>Данная модель показывает древо процессов, когда компания «ООО Обо всем и Всем» реализует </a:t>
            </a:r>
            <a:r>
              <a:rPr lang="ru-RU" sz="2800" b="0" i="0" u="none" strike="noStrike" cap="none" dirty="0" smtClean="0">
                <a:solidFill>
                  <a:schemeClr val="tx1"/>
                </a:solidFill>
                <a:sym typeface="Arial"/>
              </a:rPr>
              <a:t>под</a:t>
            </a:r>
            <a:r>
              <a:rPr lang="ru-RU" sz="2800" dirty="0">
                <a:solidFill>
                  <a:schemeClr val="tx1"/>
                </a:solidFill>
              </a:rPr>
              <a:t>б</a:t>
            </a:r>
            <a:r>
              <a:rPr lang="ru-RU" sz="2800" b="0" i="0" u="none" strike="noStrike" cap="none" dirty="0" smtClean="0">
                <a:solidFill>
                  <a:schemeClr val="tx1"/>
                </a:solidFill>
                <a:sym typeface="Arial"/>
              </a:rPr>
              <a:t>ор </a:t>
            </a:r>
            <a:r>
              <a:rPr lang="ru-RU" sz="2800" b="0" i="0" u="none" strike="noStrike" cap="none" dirty="0">
                <a:solidFill>
                  <a:schemeClr val="tx1"/>
                </a:solidFill>
                <a:sym typeface="Arial"/>
              </a:rPr>
              <a:t>и наем нового персонала.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-117779" y="0"/>
            <a:ext cx="4325885" cy="1240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dirty="0" smtClean="0">
                <a:latin typeface="Times New Roman"/>
                <a:ea typeface="Times New Roman"/>
                <a:cs typeface="Times New Roman"/>
                <a:sym typeface="Times New Roman"/>
              </a:rPr>
              <a:t>Дерево </a:t>
            </a:r>
            <a:r>
              <a:rPr lang="ru-RU" sz="3200" dirty="0">
                <a:latin typeface="Times New Roman"/>
                <a:ea typeface="Times New Roman"/>
                <a:cs typeface="Times New Roman"/>
                <a:sym typeface="Times New Roman"/>
              </a:rPr>
              <a:t>функций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1850" y="801188"/>
            <a:ext cx="9602540" cy="6056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77</Words>
  <Application>Microsoft Office PowerPoint</Application>
  <PresentationFormat>Широкоэкранный</PresentationFormat>
  <Paragraphs>12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Arial</vt:lpstr>
      <vt:lpstr>Calibri</vt:lpstr>
      <vt:lpstr>Century Gothic</vt:lpstr>
      <vt:lpstr>Times New Roman</vt:lpstr>
      <vt:lpstr>Wingdings 3</vt:lpstr>
      <vt:lpstr>Ион</vt:lpstr>
      <vt:lpstr>» МИНОБРНАУКИ РОССИИ Федеральное государственное бюджетное образовательное учреждение высшего образования «МИРЭА – Российский технологический университет</vt:lpstr>
      <vt:lpstr>Тема – «Деятельность отдела по управлению кадрами компании ООО “Обо всем и всем”» </vt:lpstr>
      <vt:lpstr>Дерево функций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» МИНОБРНАУКИ РОССИИ Федеральное государственное бюджетное образовательное учреждение высшего образования «МИРЭА – Российский технологический университет</dc:title>
  <dc:creator>mirea</dc:creator>
  <cp:lastModifiedBy>anvar</cp:lastModifiedBy>
  <cp:revision>1</cp:revision>
  <dcterms:created xsi:type="dcterms:W3CDTF">2021-09-11T07:26:34Z</dcterms:created>
  <dcterms:modified xsi:type="dcterms:W3CDTF">2021-12-09T18:27:53Z</dcterms:modified>
</cp:coreProperties>
</file>