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"/>
          <p:cNvSpPr txBox="1">
            <a:spLocks/>
          </p:cNvSpPr>
          <p:nvPr/>
        </p:nvSpPr>
        <p:spPr>
          <a:xfrm>
            <a:off x="1185283" y="1208190"/>
            <a:ext cx="10058400" cy="392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 smtClean="0"/>
              <a:t>МИНОБРНАУКИ РОССИИ</a:t>
            </a:r>
            <a:endParaRPr lang="ru-RU" dirty="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 smtClean="0"/>
              <a:t>Федеральное государственное бюджетное образовательное учреждение высшего образование “МИРЭА – Российский технологический университет”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 smtClean="0"/>
              <a:t>РТУ МИРЭА</a:t>
            </a:r>
            <a:endParaRPr lang="ru-RU" dirty="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 smtClean="0"/>
              <a:t>Институт информационных технологий (ИИТ)</a:t>
            </a:r>
            <a:endParaRPr lang="ru-RU" dirty="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 smtClean="0"/>
              <a:t>Кафедра практической и прикладной информатики (ППИ)</a:t>
            </a:r>
            <a:endParaRPr lang="ru-RU" dirty="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 smtClean="0"/>
              <a:t>ОТЧЕТ ПО ПРАКТИЧЕСКОЙ РАБОТЕ</a:t>
            </a:r>
            <a:endParaRPr lang="ru-RU" dirty="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 smtClean="0"/>
              <a:t>По дисциплине “Моделирование бизнес-процессов”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 smtClean="0"/>
              <a:t>Практическое занятие №2 / Диаграмма процесса приготовления плова IDEF0</a:t>
            </a:r>
            <a:endParaRPr lang="ru-RU" sz="2000" b="1" dirty="0"/>
          </a:p>
        </p:txBody>
      </p:sp>
      <p:pic>
        <p:nvPicPr>
          <p:cNvPr id="5" name="Google Shape;90;p1" descr="http://biotech2030.ru/wp-content/uploads/2015/03/MIREA_Gerb_Colour-250x27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5936" y="348779"/>
            <a:ext cx="1340337" cy="8594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1;p1"/>
          <p:cNvSpPr txBox="1"/>
          <p:nvPr/>
        </p:nvSpPr>
        <p:spPr>
          <a:xfrm>
            <a:off x="1758460" y="4890475"/>
            <a:ext cx="936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Выполнил студент группы ИКБО-20-19 </a:t>
            </a:r>
            <a:r>
              <a:rPr lang="ru-RU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Анваржонов</a:t>
            </a:r>
            <a:r>
              <a:rPr lang="ru-RU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Ж Т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Исаев Ростислав Александрович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Москва 2021 г.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1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5376863" y="1871663"/>
            <a:ext cx="6815137" cy="1514475"/>
          </a:xfrm>
        </p:spPr>
        <p:txBody>
          <a:bodyPr/>
          <a:lstStyle/>
          <a:p>
            <a:r>
              <a:rPr lang="ru-RU" dirty="0"/>
              <a:t> 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0" y="462986"/>
            <a:ext cx="11169570" cy="58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509286"/>
            <a:ext cx="11192719" cy="58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5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523220"/>
            <a:ext cx="11125199" cy="5770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7915" y="0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Декомпозиция Обработки ингредиентов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4749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9" y="497711"/>
            <a:ext cx="11125199" cy="5787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3727" y="0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Декомпозиция Прожарки сырья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995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73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Натуральные материалы</vt:lpstr>
      <vt:lpstr>Презентация PowerPoint</vt:lpstr>
      <vt:lpstr>  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anvar</dc:creator>
  <cp:lastModifiedBy>anvar</cp:lastModifiedBy>
  <cp:revision>4</cp:revision>
  <dcterms:created xsi:type="dcterms:W3CDTF">2021-09-11T08:54:56Z</dcterms:created>
  <dcterms:modified xsi:type="dcterms:W3CDTF">2021-09-18T06:39:53Z</dcterms:modified>
</cp:coreProperties>
</file>