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T59YLGkNmcXiN5qfINGg7uZOM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e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11T07:47:21.810" idx="1">
    <p:pos x="7680" y="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PWxdEMY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5020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4254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427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961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1121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041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75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77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31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71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3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79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8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730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07194" y="1671443"/>
            <a:ext cx="95968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»</a:t>
            </a:r>
            <a:br>
              <a:rPr lang="ru-RU" dirty="0"/>
            </a:br>
            <a:r>
              <a:rPr lang="ru-RU" sz="3100" cap="small" dirty="0"/>
              <a:t>МИНОБРНАУКИ РОССИИ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sz="3100" dirty="0"/>
              <a:t>Федеральное государственное бюджетное образовательное учреждение</a:t>
            </a:r>
            <a:br>
              <a:rPr lang="ru-RU" sz="3100" dirty="0"/>
            </a:br>
            <a:r>
              <a:rPr lang="ru-RU" sz="3100" dirty="0"/>
              <a:t>высшего образования</a:t>
            </a:r>
            <a:br>
              <a:rPr lang="ru-RU" sz="3100" dirty="0"/>
            </a:br>
            <a:r>
              <a:rPr lang="ru-RU" sz="3100" dirty="0"/>
              <a:t>«МИРЭА – Российский технологический университет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3998" y="412852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Институт информационных технологий (ИТ)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Кафедра практической и прикладной информатики(ППИ)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/>
              <a:t>Отчет по практической работе </a:t>
            </a:r>
            <a:r>
              <a:rPr lang="ru-RU" sz="3000" dirty="0" smtClean="0"/>
              <a:t>№</a:t>
            </a:r>
            <a:r>
              <a:rPr lang="ru-RU" sz="3000" dirty="0" smtClean="0"/>
              <a:t>22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/>
              <a:t>По дисциплине «Моделирование бизнес процессов»</a:t>
            </a:r>
            <a:endParaRPr sz="3000"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1173" y="0"/>
            <a:ext cx="1729649" cy="18173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72323" y="5599622"/>
            <a:ext cx="40852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группы ИКБО-20-19</a:t>
            </a:r>
            <a:endParaRPr sz="18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903751" y="5560593"/>
            <a:ext cx="15284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Анваржонов</a:t>
            </a:r>
            <a:r>
              <a:rPr lang="ru-RU" sz="1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Ж Т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72323" y="6084549"/>
            <a:ext cx="9348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Принял</a:t>
            </a:r>
            <a:endParaRPr sz="18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903751" y="6206883"/>
            <a:ext cx="1230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Исаев Р.И. 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226267" y="719689"/>
            <a:ext cx="10081515" cy="79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Times New Roman"/>
              <a:buNone/>
            </a:pPr>
            <a:r>
              <a:rPr lang="ru-RU"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Индивидуальный вариант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4"/>
          <p:cNvSpPr txBox="1"/>
          <p:nvPr/>
        </p:nvSpPr>
        <p:spPr>
          <a:xfrm>
            <a:off x="115431" y="1961597"/>
            <a:ext cx="1189342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 smtClean="0">
                <a:solidFill>
                  <a:schemeClr val="tx1"/>
                </a:solidFill>
                <a:sym typeface="Arial"/>
              </a:rPr>
              <a:t>Задание</a:t>
            </a:r>
            <a:r>
              <a:rPr lang="en-US" sz="2800" b="0" i="0" u="none" strike="noStrike" cap="none" dirty="0" smtClean="0">
                <a:solidFill>
                  <a:schemeClr val="tx1"/>
                </a:solidFill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Организовать продажу туристической путевки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800" dirty="0" smtClean="0">
                <a:solidFill>
                  <a:schemeClr val="tx1"/>
                </a:solidFill>
              </a:rPr>
              <a:t>Обработка запроса клиента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800" dirty="0" smtClean="0">
                <a:solidFill>
                  <a:schemeClr val="tx1"/>
                </a:solidFill>
              </a:rPr>
              <a:t>Сформировать предложение по запросу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800" b="0" i="0" u="none" strike="noStrike" cap="none" dirty="0" smtClean="0">
                <a:solidFill>
                  <a:schemeClr val="tx1"/>
                </a:solidFill>
                <a:sym typeface="Arial"/>
              </a:rPr>
              <a:t>Получить оплату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процессе участвуют три роли</a:t>
            </a:r>
            <a:r>
              <a:rPr lang="en-US" dirty="0" smtClean="0"/>
              <a:t>:</a:t>
            </a:r>
            <a:r>
              <a:rPr lang="ru-RU" dirty="0" smtClean="0"/>
              <a:t> Менеджер</a:t>
            </a:r>
            <a:r>
              <a:rPr lang="en-US" dirty="0" smtClean="0"/>
              <a:t>, </a:t>
            </a:r>
            <a:r>
              <a:rPr lang="ru-RU" dirty="0" smtClean="0"/>
              <a:t>Клиент</a:t>
            </a:r>
            <a:r>
              <a:rPr lang="en-US" dirty="0" smtClean="0"/>
              <a:t>,</a:t>
            </a:r>
            <a:r>
              <a:rPr lang="ru-RU" dirty="0" smtClean="0"/>
              <a:t> Бухгалтер</a:t>
            </a:r>
          </a:p>
          <a:p>
            <a:r>
              <a:rPr lang="ru-RU" dirty="0" smtClean="0"/>
              <a:t>Клиент предоставляет свои пожелания относительно путевки</a:t>
            </a:r>
          </a:p>
          <a:p>
            <a:r>
              <a:rPr lang="ru-RU" dirty="0" smtClean="0"/>
              <a:t>Менеджер принимает запрос по путевки от клиента</a:t>
            </a:r>
          </a:p>
          <a:p>
            <a:r>
              <a:rPr lang="ru-RU" dirty="0" smtClean="0"/>
              <a:t>Бухгалтер принимает оплату от клиента за путевку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29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процесса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923" y="1637002"/>
            <a:ext cx="862462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1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декомпозиции процесса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855" y="2052638"/>
            <a:ext cx="849745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1962" cy="1034337"/>
          </a:xfrm>
        </p:spPr>
        <p:txBody>
          <a:bodyPr/>
          <a:lstStyle/>
          <a:p>
            <a:r>
              <a:rPr lang="ru-RU" sz="3200" dirty="0" smtClean="0"/>
              <a:t>Диаграмма декомпозиции </a:t>
            </a:r>
            <a:r>
              <a:rPr lang="ru-RU" sz="3200" dirty="0" err="1" smtClean="0"/>
              <a:t>подпроцесса</a:t>
            </a:r>
            <a:r>
              <a:rPr lang="ru-RU" sz="3200" dirty="0" smtClean="0"/>
              <a:t> «Сформировать предложение по запросу»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509" y="2052638"/>
            <a:ext cx="915323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9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622948" y="2715491"/>
            <a:ext cx="4325885" cy="1240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103</Words>
  <Application>Microsoft Office PowerPoint</Application>
  <PresentationFormat>Широкоэкранный</PresentationFormat>
  <Paragraphs>24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Ион</vt:lpstr>
      <vt:lpstr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vt:lpstr>
      <vt:lpstr>Индивидуальный вариант</vt:lpstr>
      <vt:lpstr>Описание</vt:lpstr>
      <vt:lpstr>Диаграмма процесса</vt:lpstr>
      <vt:lpstr>Диаграмма декомпозиции процесса</vt:lpstr>
      <vt:lpstr>Диаграмма декомпозиции подпроцесса «Сформировать предложение по запросу»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dc:title>
  <dc:creator>mirea</dc:creator>
  <cp:lastModifiedBy>anvar</cp:lastModifiedBy>
  <cp:revision>2</cp:revision>
  <dcterms:created xsi:type="dcterms:W3CDTF">2021-09-11T07:26:34Z</dcterms:created>
  <dcterms:modified xsi:type="dcterms:W3CDTF">2021-12-17T14:12:05Z</dcterms:modified>
</cp:coreProperties>
</file>