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T59YLGkNmcXiN5qfINGg7uZOM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e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11T07:47:21.810" idx="1">
    <p:pos x="7680" y="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PWxdEMY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5020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4254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427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961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1121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041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75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77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31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71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3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9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8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730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07194" y="1671443"/>
            <a:ext cx="95968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»</a:t>
            </a:r>
            <a:br>
              <a:rPr lang="ru-RU" dirty="0"/>
            </a:br>
            <a:r>
              <a:rPr lang="ru-RU" sz="3100" cap="small" dirty="0"/>
              <a:t>МИНОБРНАУКИ РОССИИ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/>
              <a:t>Федеральное государственное бюджетное образовательное учреждение</a:t>
            </a:r>
            <a:br>
              <a:rPr lang="ru-RU" sz="3100" dirty="0"/>
            </a:br>
            <a:r>
              <a:rPr lang="ru-RU" sz="3100" dirty="0"/>
              <a:t>высшего образования</a:t>
            </a:r>
            <a:br>
              <a:rPr lang="ru-RU" sz="3100" dirty="0"/>
            </a:br>
            <a:r>
              <a:rPr lang="ru-RU" sz="3100" dirty="0"/>
              <a:t>«МИРЭА – Российский технологический университет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3998" y="412852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Институт информационных технологий (ИТ)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Кафедра практической и прикладной информатики(ППИ)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/>
              <a:t>Отчет по практической работе </a:t>
            </a:r>
            <a:r>
              <a:rPr lang="ru-RU" sz="3000" dirty="0" smtClean="0"/>
              <a:t>№</a:t>
            </a:r>
            <a:r>
              <a:rPr lang="ru-RU" sz="3000" dirty="0" smtClean="0"/>
              <a:t>28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/>
              <a:t>По дисциплине «Моделирование бизнес процессов»</a:t>
            </a:r>
            <a:endParaRPr sz="3000"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1173" y="0"/>
            <a:ext cx="1729649" cy="18173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72323" y="5599622"/>
            <a:ext cx="40852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группы ИКБО-20-19</a:t>
            </a:r>
            <a:endParaRPr sz="18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903751" y="5560593"/>
            <a:ext cx="15284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Анваржонов</a:t>
            </a:r>
            <a:r>
              <a:rPr lang="ru-RU" sz="1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Ж Т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72323" y="6084549"/>
            <a:ext cx="9348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Принял</a:t>
            </a:r>
            <a:endParaRPr sz="18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903751" y="6206883"/>
            <a:ext cx="1230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Исаев Р.И. 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226267" y="719689"/>
            <a:ext cx="10081515" cy="79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Times New Roman"/>
              <a:buNone/>
            </a:pPr>
            <a:r>
              <a:rPr lang="ru-RU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Индивидуальный вариант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4"/>
          <p:cNvSpPr txBox="1"/>
          <p:nvPr/>
        </p:nvSpPr>
        <p:spPr>
          <a:xfrm>
            <a:off x="115431" y="1961597"/>
            <a:ext cx="1189342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 smtClean="0">
                <a:solidFill>
                  <a:schemeClr val="tx1"/>
                </a:solidFill>
                <a:sym typeface="Arial"/>
              </a:rPr>
              <a:t>Задание</a:t>
            </a:r>
            <a:r>
              <a:rPr lang="en-US" sz="2800" b="0" i="0" u="none" strike="noStrike" cap="none" dirty="0" smtClean="0">
                <a:solidFill>
                  <a:schemeClr val="tx1"/>
                </a:solidFill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Организовать продажу туристической путевки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800" dirty="0" smtClean="0">
                <a:solidFill>
                  <a:schemeClr val="tx1"/>
                </a:solidFill>
              </a:rPr>
              <a:t>Обработка запроса клиента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800" dirty="0" smtClean="0">
                <a:solidFill>
                  <a:schemeClr val="tx1"/>
                </a:solidFill>
              </a:rPr>
              <a:t>Сформировать предложение по запросу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800" b="0" i="0" u="none" strike="noStrike" cap="none" dirty="0" smtClean="0">
                <a:solidFill>
                  <a:schemeClr val="tx1"/>
                </a:solidFill>
                <a:sym typeface="Arial"/>
              </a:rPr>
              <a:t>Получить оплату</a:t>
            </a:r>
            <a:endParaRPr lang="ru-RU" sz="2800" b="0" i="0" u="none" strike="noStrike" cap="none" dirty="0" smtClean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процессе участвуют три роли</a:t>
            </a:r>
            <a:r>
              <a:rPr lang="en-US" dirty="0" smtClean="0"/>
              <a:t>:</a:t>
            </a:r>
            <a:r>
              <a:rPr lang="ru-RU" dirty="0" smtClean="0"/>
              <a:t> Менеджер</a:t>
            </a:r>
            <a:r>
              <a:rPr lang="en-US" dirty="0" smtClean="0"/>
              <a:t>, </a:t>
            </a:r>
            <a:r>
              <a:rPr lang="ru-RU" dirty="0" smtClean="0"/>
              <a:t>Клиент</a:t>
            </a:r>
            <a:r>
              <a:rPr lang="en-US" dirty="0" smtClean="0"/>
              <a:t>,</a:t>
            </a:r>
            <a:r>
              <a:rPr lang="ru-RU" dirty="0" smtClean="0"/>
              <a:t> Бухгалтер</a:t>
            </a:r>
          </a:p>
          <a:p>
            <a:r>
              <a:rPr lang="ru-RU" dirty="0" smtClean="0"/>
              <a:t>Клиент предоставляет свои пожелания относительно путевки</a:t>
            </a:r>
          </a:p>
          <a:p>
            <a:r>
              <a:rPr lang="ru-RU" dirty="0" smtClean="0"/>
              <a:t>Менеджер принимает запрос по путевки от клиента</a:t>
            </a:r>
          </a:p>
          <a:p>
            <a:r>
              <a:rPr lang="ru-RU" dirty="0" smtClean="0"/>
              <a:t>Бухгалтер принимает оплату от клиента за путевку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29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183" y="249518"/>
            <a:ext cx="9404723" cy="997391"/>
          </a:xfrm>
        </p:spPr>
        <p:txBody>
          <a:bodyPr/>
          <a:lstStyle/>
          <a:p>
            <a:r>
              <a:rPr lang="ru-RU" sz="3200" dirty="0" smtClean="0"/>
              <a:t>Текстовое описание верхнего уровня процесса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Первым делом менеджер принимает запрос клиента и обрабатывать его</a:t>
            </a:r>
            <a:r>
              <a:rPr lang="en-US" dirty="0" smtClean="0"/>
              <a:t>,</a:t>
            </a:r>
            <a:r>
              <a:rPr lang="ru-RU" dirty="0" smtClean="0"/>
              <a:t> на что уходит не более 5 минут</a:t>
            </a:r>
          </a:p>
          <a:p>
            <a:r>
              <a:rPr lang="ru-RU" dirty="0" smtClean="0"/>
              <a:t>Далее</a:t>
            </a:r>
            <a:r>
              <a:rPr lang="en-US" dirty="0"/>
              <a:t> </a:t>
            </a:r>
            <a:r>
              <a:rPr lang="ru-RU" dirty="0" smtClean="0"/>
              <a:t>происходит поиск вариантов туристических путевок по запросу клиента и формирование предложения по этому запросу</a:t>
            </a:r>
            <a:r>
              <a:rPr lang="en-US" dirty="0" smtClean="0"/>
              <a:t>,</a:t>
            </a:r>
            <a:r>
              <a:rPr lang="ru-RU" dirty="0" smtClean="0"/>
              <a:t> на эти действия уходит не более 20 минут</a:t>
            </a:r>
          </a:p>
          <a:p>
            <a:r>
              <a:rPr lang="ru-RU" dirty="0" smtClean="0"/>
              <a:t>После менеджер рассказывает об найденных свободных путевках и если клиент соглашается</a:t>
            </a:r>
            <a:r>
              <a:rPr lang="en-US" dirty="0" smtClean="0"/>
              <a:t>,</a:t>
            </a:r>
            <a:r>
              <a:rPr lang="ru-RU" dirty="0" smtClean="0"/>
              <a:t> то  начинается оформление его документов</a:t>
            </a:r>
            <a:r>
              <a:rPr lang="en-US" dirty="0" smtClean="0"/>
              <a:t>,</a:t>
            </a:r>
            <a:r>
              <a:rPr lang="ru-RU" dirty="0" smtClean="0"/>
              <a:t> следом оплата и выдача туристической путевки</a:t>
            </a:r>
          </a:p>
          <a:p>
            <a:r>
              <a:rPr lang="ru-RU" dirty="0" smtClean="0"/>
              <a:t>Последним шагом данные клиента добавляются в базу данных для последующих предложений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83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32607" y="145465"/>
            <a:ext cx="5092906" cy="1574808"/>
          </a:xfrm>
        </p:spPr>
        <p:txBody>
          <a:bodyPr/>
          <a:lstStyle/>
          <a:p>
            <a:r>
              <a:rPr lang="ru-RU" dirty="0" smtClean="0"/>
              <a:t>Диаграмма верхнего уровня</a:t>
            </a:r>
            <a:endParaRPr lang="ru-RU" dirty="0"/>
          </a:p>
        </p:txBody>
      </p:sp>
      <p:pic>
        <p:nvPicPr>
          <p:cNvPr id="14" name="Рисунок 1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23" b="1723"/>
          <a:stretch>
            <a:fillRect/>
          </a:stretch>
        </p:blipFill>
        <p:spPr>
          <a:xfrm>
            <a:off x="1708728" y="1223818"/>
            <a:ext cx="4775199" cy="51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1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5089" y="267991"/>
            <a:ext cx="9404723" cy="1400530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smtClean="0"/>
              <a:t>нижнего уровня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362" y="1152983"/>
            <a:ext cx="4477717" cy="41957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8" y="1853248"/>
            <a:ext cx="5353797" cy="43786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363" y="5301193"/>
            <a:ext cx="447771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06" y="431792"/>
            <a:ext cx="5092906" cy="157480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Диаграмма нижнего уровня процесса (Продолжение)</a:t>
            </a:r>
            <a:endParaRPr lang="ru-RU" sz="3200" dirty="0"/>
          </a:p>
        </p:txBody>
      </p:sp>
      <p:pic>
        <p:nvPicPr>
          <p:cNvPr id="5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7" y="270348"/>
            <a:ext cx="4477717" cy="45906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8" y="4860965"/>
            <a:ext cx="4477716" cy="1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9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622948" y="2715491"/>
            <a:ext cx="4325885" cy="1240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183</Words>
  <Application>Microsoft Office PowerPoint</Application>
  <PresentationFormat>Широкоэкранный</PresentationFormat>
  <Paragraphs>29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Ион</vt:lpstr>
      <vt:lpstr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vt:lpstr>
      <vt:lpstr>Индивидуальный вариант</vt:lpstr>
      <vt:lpstr>Описание</vt:lpstr>
      <vt:lpstr>Текстовое описание верхнего уровня процесса</vt:lpstr>
      <vt:lpstr>Диаграмма верхнего уровня</vt:lpstr>
      <vt:lpstr>Диаграмма нижнего уровня</vt:lpstr>
      <vt:lpstr>Диаграмма нижнего уровня процесса (Продолжение)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dc:title>
  <dc:creator>mirea</dc:creator>
  <cp:lastModifiedBy>anvar</cp:lastModifiedBy>
  <cp:revision>6</cp:revision>
  <dcterms:created xsi:type="dcterms:W3CDTF">2021-09-11T07:26:34Z</dcterms:created>
  <dcterms:modified xsi:type="dcterms:W3CDTF">2021-12-17T18:47:58Z</dcterms:modified>
</cp:coreProperties>
</file>