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3" r:id="rId6"/>
    <p:sldId id="261" r:id="rId7"/>
    <p:sldId id="264" r:id="rId8"/>
    <p:sldId id="258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jT59YLGkNmcXiN5qfINGg7uZOM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re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11T07:47:21.810" idx="1">
    <p:pos x="7680" y="0"/>
    <p:text/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PWxdEMY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69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5020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4254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4276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8961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1121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9041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75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77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1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5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31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71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73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79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84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730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307194" y="1671443"/>
            <a:ext cx="9596846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/>
              <a:t>»</a:t>
            </a:r>
            <a:br>
              <a:rPr lang="ru-RU" dirty="0"/>
            </a:br>
            <a:r>
              <a:rPr lang="ru-RU" sz="3100" cap="small" dirty="0"/>
              <a:t>МИНОБРНАУКИ РОССИИ</a:t>
            </a:r>
            <a:r>
              <a:rPr lang="ru-RU" sz="3100" dirty="0"/>
              <a:t/>
            </a:r>
            <a:br>
              <a:rPr lang="ru-RU" sz="3100" dirty="0"/>
            </a:br>
            <a:r>
              <a:rPr lang="ru-RU" sz="3100" dirty="0"/>
              <a:t>Федеральное государственное бюджетное образовательное учреждение</a:t>
            </a:r>
            <a:br>
              <a:rPr lang="ru-RU" sz="3100" dirty="0"/>
            </a:br>
            <a:r>
              <a:rPr lang="ru-RU" sz="3100" dirty="0"/>
              <a:t>высшего образования</a:t>
            </a:r>
            <a:br>
              <a:rPr lang="ru-RU" sz="3100" dirty="0"/>
            </a:br>
            <a:r>
              <a:rPr lang="ru-RU" sz="3100" dirty="0"/>
              <a:t>«МИРЭА – Российский технологический университет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3998" y="412852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Институт информационных технологий (ИТ)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Кафедра практической и прикладной информатики(ППИ)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000" dirty="0"/>
              <a:t>Отчет по практической работе </a:t>
            </a:r>
            <a:r>
              <a:rPr lang="ru-RU" sz="3000" dirty="0" smtClean="0"/>
              <a:t>№</a:t>
            </a:r>
            <a:r>
              <a:rPr lang="ru-RU" sz="3000" dirty="0" smtClean="0"/>
              <a:t>30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000" dirty="0"/>
              <a:t>По дисциплине «Моделирование бизнес процессов»</a:t>
            </a:r>
            <a:endParaRPr sz="3000" dirty="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1173" y="0"/>
            <a:ext cx="1729649" cy="18173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372323" y="5599622"/>
            <a:ext cx="40852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 студент группы ИКБО-20-19</a:t>
            </a:r>
            <a:endParaRPr sz="18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9903751" y="5560593"/>
            <a:ext cx="15284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Анваржонов</a:t>
            </a:r>
            <a:r>
              <a:rPr lang="ru-RU" sz="18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Ж Т</a:t>
            </a:r>
            <a:endParaRPr sz="1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72323" y="6084549"/>
            <a:ext cx="9348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Принял</a:t>
            </a:r>
            <a:endParaRPr sz="18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9903751" y="6206883"/>
            <a:ext cx="12305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Исаев Р.И. </a:t>
            </a:r>
            <a:endParaRPr sz="1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220" y="2373882"/>
            <a:ext cx="9404723" cy="1400530"/>
          </a:xfrm>
        </p:spPr>
        <p:txBody>
          <a:bodyPr/>
          <a:lstStyle/>
          <a:p>
            <a:pPr lvl="0"/>
            <a:r>
              <a:rPr lang="ru-RU" sz="4400" dirty="0">
                <a:solidFill>
                  <a:schemeClr val="tx1"/>
                </a:solidFill>
              </a:rPr>
              <a:t>Тема</a:t>
            </a:r>
            <a:r>
              <a:rPr lang="en-US" sz="4400" dirty="0">
                <a:solidFill>
                  <a:schemeClr val="tx1"/>
                </a:solidFill>
              </a:rPr>
              <a:t>:</a:t>
            </a:r>
            <a:r>
              <a:rPr lang="ru-RU" sz="4400" dirty="0">
                <a:solidFill>
                  <a:schemeClr val="tx1"/>
                </a:solidFill>
              </a:rPr>
              <a:t> «Функционирование деятельности детского сада»</a:t>
            </a:r>
            <a:r>
              <a:rPr lang="en-US" sz="4400" dirty="0">
                <a:solidFill>
                  <a:schemeClr val="tx1"/>
                </a:solidFill>
                <a:sym typeface="Arial"/>
              </a:rPr>
              <a:t/>
            </a:r>
            <a:br>
              <a:rPr lang="en-US" sz="4400" dirty="0">
                <a:solidFill>
                  <a:schemeClr val="tx1"/>
                </a:solidFill>
                <a:sym typeface="Arial"/>
              </a:rPr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Текстовое </a:t>
            </a:r>
            <a:r>
              <a:rPr lang="ru-RU" sz="4400" dirty="0" smtClean="0"/>
              <a:t>описание главного 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Входные данные процесса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ru-RU" dirty="0"/>
              <a:t>воспитанники, работники детского сада, сопроводительные документы. </a:t>
            </a:r>
            <a:endParaRPr lang="en-US" dirty="0" smtClean="0"/>
          </a:p>
          <a:p>
            <a:r>
              <a:rPr lang="ru-RU" dirty="0" smtClean="0"/>
              <a:t>Выходные </a:t>
            </a:r>
            <a:r>
              <a:rPr lang="ru-RU" dirty="0"/>
              <a:t>данные для модели - это отчеты о комплектовании групп, отчеты о </a:t>
            </a:r>
            <a:r>
              <a:rPr lang="ru-RU" dirty="0" smtClean="0"/>
              <a:t>нагрузке </a:t>
            </a:r>
            <a:r>
              <a:rPr lang="ru-RU" dirty="0"/>
              <a:t>работников, комплексно-тематическое планирование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Механизмы</a:t>
            </a:r>
            <a:r>
              <a:rPr lang="en-US" dirty="0" smtClean="0"/>
              <a:t>: </a:t>
            </a:r>
            <a:r>
              <a:rPr lang="ru-RU" dirty="0"/>
              <a:t>В качестве механизмов выступают работники детского сада и технические средства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Управление</a:t>
            </a:r>
            <a:r>
              <a:rPr lang="en-US" dirty="0" smtClean="0"/>
              <a:t>: </a:t>
            </a:r>
            <a:r>
              <a:rPr lang="ru-RU" dirty="0" smtClean="0"/>
              <a:t>Детский сад для </a:t>
            </a:r>
            <a:r>
              <a:rPr lang="ru-RU" dirty="0"/>
              <a:t>своей работы руководствуется Уставом дошкольного учреждения, Законом об образовании РФ, Правилами внутреннего трудового распорядка, Конвенцией о правах ребенка, Трудовым кодексом РФ.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329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16" y="163938"/>
            <a:ext cx="5092906" cy="1574808"/>
          </a:xfrm>
        </p:spPr>
        <p:txBody>
          <a:bodyPr/>
          <a:lstStyle/>
          <a:p>
            <a:r>
              <a:rPr lang="ru-RU" dirty="0" smtClean="0"/>
              <a:t>Контекстная диаграмма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026919"/>
            <a:ext cx="10546080" cy="43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1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979" y="355596"/>
            <a:ext cx="5981953" cy="1316186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Текствое</a:t>
            </a:r>
            <a:r>
              <a:rPr lang="ru-RU" dirty="0" smtClean="0"/>
              <a:t> описание декомпозиции контекстной диаграммы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06465" y="1911927"/>
            <a:ext cx="8086553" cy="3796146"/>
          </a:xfrm>
        </p:spPr>
        <p:txBody>
          <a:bodyPr>
            <a:noAutofit/>
          </a:bodyPr>
          <a:lstStyle/>
          <a:p>
            <a:r>
              <a:rPr lang="ru-RU" sz="2000" dirty="0"/>
              <a:t>Блок «Организовать учет воспитанников</a:t>
            </a:r>
            <a:r>
              <a:rPr lang="ru-RU" sz="2000" dirty="0" smtClean="0"/>
              <a:t>». Приходят заявки от </a:t>
            </a:r>
            <a:r>
              <a:rPr lang="ru-RU" sz="2000" dirty="0"/>
              <a:t>родителей на прием воспитанников в детский сад, обработка этих заявок, заполнение необходимых документов.</a:t>
            </a:r>
          </a:p>
          <a:p>
            <a:r>
              <a:rPr lang="ru-RU" sz="2000" dirty="0"/>
              <a:t>Блок «Организовать кадровый учет, управление персоналом». </a:t>
            </a:r>
            <a:r>
              <a:rPr lang="ru-RU" sz="2000" dirty="0" smtClean="0"/>
              <a:t>Происходит обработка новой заявки на работу</a:t>
            </a:r>
            <a:r>
              <a:rPr lang="en-US" sz="2000" dirty="0" smtClean="0"/>
              <a:t>,</a:t>
            </a:r>
            <a:r>
              <a:rPr lang="ru-RU" sz="2000" dirty="0" smtClean="0"/>
              <a:t> распределение нагрузки сотрудников</a:t>
            </a:r>
            <a:r>
              <a:rPr lang="en-US" sz="2000" dirty="0" smtClean="0"/>
              <a:t>,</a:t>
            </a:r>
            <a:r>
              <a:rPr lang="ru-RU" sz="2000" dirty="0" smtClean="0"/>
              <a:t> установление графика и введение сопроводительных работ</a:t>
            </a:r>
            <a:endParaRPr lang="ru-RU" sz="2000" dirty="0"/>
          </a:p>
          <a:p>
            <a:r>
              <a:rPr lang="ru-RU" sz="2000" dirty="0"/>
              <a:t>Блок «Подготовить отчет». Происходит составление комплексно-тематического плана на основании собранных данных.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124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5089" y="267991"/>
            <a:ext cx="9404723" cy="1400530"/>
          </a:xfrm>
        </p:spPr>
        <p:txBody>
          <a:bodyPr/>
          <a:lstStyle/>
          <a:p>
            <a:r>
              <a:rPr lang="ru-RU" dirty="0" smtClean="0"/>
              <a:t>Декомпозиция контекстной диаграммы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08" y="2052918"/>
            <a:ext cx="9624291" cy="42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6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5089" y="267991"/>
            <a:ext cx="9404723" cy="1400530"/>
          </a:xfrm>
        </p:spPr>
        <p:txBody>
          <a:bodyPr/>
          <a:lstStyle/>
          <a:p>
            <a:r>
              <a:rPr lang="ru-RU" sz="3200" dirty="0" smtClean="0"/>
              <a:t>Декомпозиция процесса «Организовать кадровый учет</a:t>
            </a:r>
            <a:r>
              <a:rPr lang="en-US" sz="3200" dirty="0" smtClean="0"/>
              <a:t>,</a:t>
            </a:r>
            <a:r>
              <a:rPr lang="ru-RU" sz="3200" dirty="0" smtClean="0"/>
              <a:t> управление персоналом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8" y="2052918"/>
            <a:ext cx="11822547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6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3622948" y="2715491"/>
            <a:ext cx="4325885" cy="1240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289</TotalTime>
  <Words>212</Words>
  <Application>Microsoft Office PowerPoint</Application>
  <PresentationFormat>Широкоэкранный</PresentationFormat>
  <Paragraphs>23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Ион</vt:lpstr>
      <vt:lpstr>» МИНОБРНАУКИ РОССИИ Федеральное государственное бюджетное образовательное учреждение высшего образования «МИРЭА – Российский технологический университет</vt:lpstr>
      <vt:lpstr>Тема: «Функционирование деятельности детского сада» </vt:lpstr>
      <vt:lpstr>Текстовое описание главного процесса</vt:lpstr>
      <vt:lpstr>Контекстная диаграмма</vt:lpstr>
      <vt:lpstr>Текствое описание декомпозиции контекстной диаграммы</vt:lpstr>
      <vt:lpstr>Декомпозиция контекстной диаграммы</vt:lpstr>
      <vt:lpstr>Декомпозиция процесса «Организовать кадровый учет, управление персоналом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» МИНОБРНАУКИ РОССИИ Федеральное государственное бюджетное образовательное учреждение высшего образования «МИРЭА – Российский технологический университет</dc:title>
  <dc:creator>mirea</dc:creator>
  <cp:lastModifiedBy>anvar</cp:lastModifiedBy>
  <cp:revision>10</cp:revision>
  <dcterms:created xsi:type="dcterms:W3CDTF">2021-09-11T07:26:34Z</dcterms:created>
  <dcterms:modified xsi:type="dcterms:W3CDTF">2021-12-18T09:15:23Z</dcterms:modified>
</cp:coreProperties>
</file>