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6"/>
  </p:notesMasterIdLst>
  <p:sldIdLst>
    <p:sldId id="320" r:id="rId2"/>
    <p:sldId id="269" r:id="rId3"/>
    <p:sldId id="258" r:id="rId4"/>
    <p:sldId id="272" r:id="rId5"/>
    <p:sldId id="298" r:id="rId6"/>
    <p:sldId id="273" r:id="rId7"/>
    <p:sldId id="299" r:id="rId8"/>
    <p:sldId id="323" r:id="rId9"/>
    <p:sldId id="328" r:id="rId10"/>
    <p:sldId id="330" r:id="rId11"/>
    <p:sldId id="325" r:id="rId12"/>
    <p:sldId id="326" r:id="rId13"/>
    <p:sldId id="313" r:id="rId14"/>
    <p:sldId id="267" r:id="rId15"/>
  </p:sldIdLst>
  <p:sldSz cx="9144000" cy="6858000" type="letter"/>
  <p:notesSz cx="6858000" cy="9144000"/>
  <p:defaultTextStyle>
    <a:defPPr>
      <a:defRPr lang="en-US"/>
    </a:defPPr>
    <a:lvl1pPr marL="0" lvl="0" indent="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5930" lvl="1"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3130" lvl="2"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0330" lvl="3"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7530" lvl="4"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943F93-9863-41AA-80EA-622F730DBE12}" v="5" dt="2024-04-11T07:46:17.519"/>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30" autoAdjust="0"/>
    <p:restoredTop sz="94660"/>
  </p:normalViewPr>
  <p:slideViewPr>
    <p:cSldViewPr showGuides="1">
      <p:cViewPr varScale="1">
        <p:scale>
          <a:sx n="78" d="100"/>
          <a:sy n="78" d="100"/>
        </p:scale>
        <p:origin x="1440" y="62"/>
      </p:cViewPr>
      <p:guideLst>
        <p:guide orient="horz" pos="2160"/>
        <p:guide pos="2880"/>
      </p:guideLst>
    </p:cSldViewPr>
  </p:slideViewPr>
  <p:notesTextViewPr>
    <p:cViewPr>
      <p:scale>
        <a:sx n="100" d="100"/>
        <a:sy n="100" d="100"/>
      </p:scale>
      <p:origin x="0" y="0"/>
    </p:cViewPr>
  </p:notesTextViewPr>
  <p:sorterViewPr showFormatting="0">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400" eaLnBrk="1" fontAlgn="auto" hangingPunct="1">
              <a:spcBef>
                <a:spcPts val="0"/>
              </a:spcBef>
              <a:spcAft>
                <a:spcPts val="0"/>
              </a:spcAft>
              <a:defRPr sz="12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914400" eaLnBrk="1" fontAlgn="auto" hangingPunct="1">
              <a:spcBef>
                <a:spcPts val="0"/>
              </a:spcBef>
              <a:spcAft>
                <a:spcPts val="0"/>
              </a:spcAft>
              <a:defRPr sz="1200">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F026E35-809B-4F31-B530-84D2BF9D577E}" type="datetimeFigureOut">
              <a:rPr kumimoji="0" lang="en-US" sz="1200" b="0" i="0" u="none" strike="noStrike" kern="1200" cap="none" spc="0" normalizeH="0" baseline="0" noProof="0">
                <a:ln>
                  <a:noFill/>
                </a:ln>
                <a:solidFill>
                  <a:schemeClr val="tx1"/>
                </a:solidFill>
                <a:effectLst/>
                <a:uLnTx/>
                <a:uFillTx/>
                <a:latin typeface="+mn-lt"/>
                <a:ea typeface="+mn-ea"/>
                <a:cs typeface="+mn-cs"/>
              </a:rPr>
              <a:t>3/12/2025</a:t>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313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313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p>
          <a:p>
            <a:pPr marL="455930" marR="0" lvl="1" indent="0" algn="l" defTabSz="91313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3130" marR="0" lvl="2" indent="0" algn="l" defTabSz="91313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0330" marR="0" lvl="3" indent="0" algn="l" defTabSz="91313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7530" marR="0" lvl="4" indent="0" algn="l" defTabSz="91313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914400" eaLnBrk="1" fontAlgn="auto" hangingPunct="1">
              <a:spcBef>
                <a:spcPts val="0"/>
              </a:spcBef>
              <a:spcAft>
                <a:spcPts val="0"/>
              </a:spcAft>
              <a:defRPr sz="12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en-US" altLang="en-US" sz="1200" dirty="0">
                <a:latin typeface="Calibri" panose="020F0502020204030204" pitchFamily="34" charset="0"/>
              </a:rPr>
              <a:t>‹#›</a:t>
            </a:fld>
            <a:endParaRPr lang="en-US" altLang="en-US" sz="1200" dirty="0">
              <a:latin typeface="Calibri" panose="020F0502020204030204" pitchFamily="34" charset="0"/>
            </a:endParaRPr>
          </a:p>
        </p:txBody>
      </p:sp>
    </p:spTree>
    <p:extLst>
      <p:ext uri="{BB962C8B-B14F-4D97-AF65-F5344CB8AC3E}">
        <p14:creationId xmlns:p14="http://schemas.microsoft.com/office/powerpoint/2010/main" val="3971148873"/>
      </p:ext>
    </p:extLst>
  </p:cSld>
  <p:clrMap bg1="lt1" tx1="dk1" bg2="lt2" tx2="dk2" accent1="accent1" accent2="accent2" accent3="accent3" accent4="accent4" accent5="accent5" accent6="accent6" hlink="hlink" folHlink="folHlink"/>
  <p:hf sldNum="0" hdr="0" ftr="0" dt="0"/>
  <p:notesStyle>
    <a:lvl1pPr algn="l" defTabSz="913130" rtl="0" eaLnBrk="0" fontAlgn="base" hangingPunct="0">
      <a:spcBef>
        <a:spcPct val="30000"/>
      </a:spcBef>
      <a:spcAft>
        <a:spcPct val="0"/>
      </a:spcAft>
      <a:defRPr sz="1200" kern="1200">
        <a:solidFill>
          <a:schemeClr val="tx1"/>
        </a:solidFill>
        <a:latin typeface="+mn-lt"/>
        <a:ea typeface="+mn-ea"/>
        <a:cs typeface="+mn-cs"/>
      </a:defRPr>
    </a:lvl1pPr>
    <a:lvl2pPr marL="455930" algn="l" defTabSz="913130" rtl="0" eaLnBrk="0" fontAlgn="base" hangingPunct="0">
      <a:spcBef>
        <a:spcPct val="30000"/>
      </a:spcBef>
      <a:spcAft>
        <a:spcPct val="0"/>
      </a:spcAft>
      <a:defRPr sz="1200" kern="1200">
        <a:solidFill>
          <a:schemeClr val="tx1"/>
        </a:solidFill>
        <a:latin typeface="+mn-lt"/>
        <a:ea typeface="+mn-ea"/>
        <a:cs typeface="+mn-cs"/>
      </a:defRPr>
    </a:lvl2pPr>
    <a:lvl3pPr marL="913130" algn="l" defTabSz="913130" rtl="0" eaLnBrk="0" fontAlgn="base" hangingPunct="0">
      <a:spcBef>
        <a:spcPct val="30000"/>
      </a:spcBef>
      <a:spcAft>
        <a:spcPct val="0"/>
      </a:spcAft>
      <a:defRPr sz="1200" kern="1200">
        <a:solidFill>
          <a:schemeClr val="tx1"/>
        </a:solidFill>
        <a:latin typeface="+mn-lt"/>
        <a:ea typeface="+mn-ea"/>
        <a:cs typeface="+mn-cs"/>
      </a:defRPr>
    </a:lvl3pPr>
    <a:lvl4pPr marL="1370330" algn="l" defTabSz="913130" rtl="0" eaLnBrk="0" fontAlgn="base" hangingPunct="0">
      <a:spcBef>
        <a:spcPct val="30000"/>
      </a:spcBef>
      <a:spcAft>
        <a:spcPct val="0"/>
      </a:spcAft>
      <a:defRPr sz="1200" kern="1200">
        <a:solidFill>
          <a:schemeClr val="tx1"/>
        </a:solidFill>
        <a:latin typeface="+mn-lt"/>
        <a:ea typeface="+mn-ea"/>
        <a:cs typeface="+mn-cs"/>
      </a:defRPr>
    </a:lvl4pPr>
    <a:lvl5pPr marL="1827530" algn="l" defTabSz="913130"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2565" algn="l" defTabSz="914400" rtl="0" eaLnBrk="1" latinLnBrk="0" hangingPunct="1">
      <a:defRPr sz="1200" kern="1200">
        <a:solidFill>
          <a:schemeClr val="tx1"/>
        </a:solidFill>
        <a:latin typeface="+mn-lt"/>
        <a:ea typeface="+mn-ea"/>
        <a:cs typeface="+mn-cs"/>
      </a:defRPr>
    </a:lvl7pPr>
    <a:lvl8pPr marL="3199765" algn="l" defTabSz="914400" rtl="0" eaLnBrk="1" latinLnBrk="0" hangingPunct="1">
      <a:defRPr sz="1200" kern="1200">
        <a:solidFill>
          <a:schemeClr val="tx1"/>
        </a:solidFill>
        <a:latin typeface="+mn-lt"/>
        <a:ea typeface="+mn-ea"/>
        <a:cs typeface="+mn-cs"/>
      </a:defRPr>
    </a:lvl8pPr>
    <a:lvl9pPr marL="3656965"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934901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988657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
        <p:nvSpPr>
          <p:cNvPr id="4" name="Slide Number Placeholder 3"/>
          <p:cNvSpPr>
            <a:spLocks noGrp="1"/>
          </p:cNvSpPr>
          <p:nvPr>
            <p:ph type="sldNum" sz="quarter" idx="10"/>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1261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126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639762"/>
          </a:xfrm>
        </p:spPr>
        <p:txBody>
          <a:bodyPr/>
          <a:lstStyle/>
          <a:p>
            <a:r>
              <a:rPr lang="en-US"/>
              <a:t>Click to edit Master title style</a:t>
            </a:r>
          </a:p>
        </p:txBody>
      </p:sp>
      <p:sp>
        <p:nvSpPr>
          <p:cNvPr id="3" name="Text Placeholder 2"/>
          <p:cNvSpPr>
            <a:spLocks noGrp="1"/>
          </p:cNvSpPr>
          <p:nvPr>
            <p:ph type="body" sz="half" idx="1"/>
          </p:nvPr>
        </p:nvSpPr>
        <p:spPr>
          <a:xfrm>
            <a:off x="457200" y="1066800"/>
            <a:ext cx="40386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0386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639762"/>
          </a:xfrm>
        </p:spPr>
        <p:txBody>
          <a:bodyPr/>
          <a:lstStyle/>
          <a:p>
            <a:r>
              <a:rPr lang="en-US"/>
              <a:t>Click to edit Master title style</a:t>
            </a:r>
          </a:p>
        </p:txBody>
      </p:sp>
      <p:sp>
        <p:nvSpPr>
          <p:cNvPr id="3" name="Text Placeholder 2"/>
          <p:cNvSpPr>
            <a:spLocks noGrp="1"/>
          </p:cNvSpPr>
          <p:nvPr>
            <p:ph type="body" sz="half" idx="1"/>
          </p:nvPr>
        </p:nvSpPr>
        <p:spPr>
          <a:xfrm>
            <a:off x="457200" y="1066800"/>
            <a:ext cx="40386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0668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7338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639762"/>
          </a:xfrm>
        </p:spPr>
        <p:txBody>
          <a:bodyPr/>
          <a:lstStyle/>
          <a:p>
            <a:r>
              <a:rPr lang="en-US"/>
              <a:t>Click to edit Master title style</a:t>
            </a:r>
          </a:p>
        </p:txBody>
      </p:sp>
      <p:sp>
        <p:nvSpPr>
          <p:cNvPr id="3" name="Table Placeholder 2"/>
          <p:cNvSpPr>
            <a:spLocks noGrp="1"/>
          </p:cNvSpPr>
          <p:nvPr>
            <p:ph type="tbl" idx="1" hasCustomPrompt="1"/>
          </p:nvPr>
        </p:nvSpPr>
        <p:spPr>
          <a:xfrm>
            <a:off x="457200" y="1066800"/>
            <a:ext cx="8229600" cy="51816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sz="2400" b="0" i="0" u="none" strike="noStrike" kern="0" cap="none" spc="0" normalizeH="0" baseline="0" noProof="0" dirty="0">
                <a:ln>
                  <a:noFill/>
                </a:ln>
                <a:solidFill>
                  <a:schemeClr val="tx1"/>
                </a:solidFill>
                <a:effectLst/>
                <a:uLnTx/>
                <a:uFillTx/>
                <a:latin typeface="+mn-lt"/>
                <a:ea typeface="+mn-ea"/>
                <a:cs typeface="+mn-cs"/>
              </a:rPr>
              <a:t>Click icon to add table</a:t>
            </a:r>
          </a:p>
        </p:txBody>
      </p:sp>
      <p:sp>
        <p:nvSpPr>
          <p:cNvPr id="4" name="Slide Number Placeholder 3"/>
          <p:cNvSpPr>
            <a:spLocks noGrp="1"/>
          </p:cNvSpPr>
          <p:nvPr>
            <p:ph type="sldNum" sz="quarter" idx="10"/>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7" name="Rectangle 8"/>
          <p:cNvSpPr>
            <a:spLocks noChangeArrowheads="1"/>
          </p:cNvSpPr>
          <p:nvPr/>
        </p:nvSpPr>
        <p:spPr bwMode="auto">
          <a:xfrm>
            <a:off x="3556000" y="6362700"/>
            <a:ext cx="1905000" cy="457200"/>
          </a:xfrm>
          <a:prstGeom prst="rect">
            <a:avLst/>
          </a:prstGeom>
          <a:solidFill>
            <a:schemeClr val="bg1"/>
          </a:solidFill>
          <a:ln>
            <a:noFill/>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p:txBody>
      </p:sp>
      <p:pic>
        <p:nvPicPr>
          <p:cNvPr id="2053" name="Picture 7"/>
          <p:cNvPicPr>
            <a:picLocks noChangeAspect="1"/>
          </p:cNvPicPr>
          <p:nvPr userDrawn="1"/>
        </p:nvPicPr>
        <p:blipFill>
          <a:blip r:embed="rId2"/>
          <a:stretch>
            <a:fillRect/>
          </a:stretch>
        </p:blipFill>
        <p:spPr>
          <a:xfrm>
            <a:off x="0" y="6324600"/>
            <a:ext cx="561975" cy="533400"/>
          </a:xfrm>
          <a:prstGeom prst="rect">
            <a:avLst/>
          </a:prstGeom>
          <a:noFill/>
          <a:ln w="9525">
            <a:noFill/>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11"/>
          <p:cNvSpPr>
            <a:spLocks noGrp="1" noChangeArrowheads="1"/>
          </p:cNvSpPr>
          <p:nvPr>
            <p:ph type="sldNum" sz="quarter" idx="4"/>
          </p:nvPr>
        </p:nvSpPr>
        <p:spPr bwMode="auto">
          <a:xfrm>
            <a:off x="6553200" y="6378575"/>
            <a:ext cx="2133600" cy="476250"/>
          </a:xfrm>
          <a:prstGeom prst="rect">
            <a:avLst/>
          </a:prstGeom>
          <a:ln>
            <a:miter lim="800000"/>
          </a:ln>
        </p:spPr>
        <p:txBody>
          <a:bodyPr vert="horz" wrap="square" lIns="91440" tIns="45720" rIns="91440" bIns="45720" numCol="1" anchor="t" anchorCtr="0" compatLnSpc="1"/>
          <a:lstStyle/>
          <a:p>
            <a:pPr algn="r" eaLnBrk="1" hangingPunct="1">
              <a:buNone/>
            </a:pPr>
            <a:fld id="{9A0DB2DC-4C9A-4742-B13C-FB6460FD3503}" type="slidenum">
              <a:rPr lang="en-US" altLang="en-US" dirty="0"/>
              <a:t>‹#›</a:t>
            </a:fld>
            <a:endParaRPr lang="en-US"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668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sz="3200" b="0" i="0" u="none" strike="noStrike" kern="0" cap="none" spc="0" normalizeH="0" baseline="0" noProof="0" dirty="0">
                <a:ln>
                  <a:noFill/>
                </a:ln>
                <a:solidFill>
                  <a:schemeClr val="tx1"/>
                </a:solidFill>
                <a:effectLst/>
                <a:uLnTx/>
                <a:uFillTx/>
                <a:latin typeface="+mn-lt"/>
                <a:ea typeface="+mn-ea"/>
                <a:cs typeface="+mn-cs"/>
              </a:rPr>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Grp="1"/>
          </p:cNvSpPr>
          <p:nvPr>
            <p:ph type="title"/>
          </p:nvPr>
        </p:nvSpPr>
        <p:spPr>
          <a:xfrm>
            <a:off x="457200" y="122238"/>
            <a:ext cx="8229600" cy="639762"/>
          </a:xfrm>
          <a:prstGeom prst="rect">
            <a:avLst/>
          </a:prstGeom>
          <a:noFill/>
          <a:ln w="9525">
            <a:noFill/>
          </a:ln>
        </p:spPr>
        <p:txBody>
          <a:bodyPr anchor="ctr" anchorCtr="0"/>
          <a:lstStyle/>
          <a:p>
            <a:pPr lvl="0"/>
            <a:r>
              <a:rPr lang="en-US" altLang="en-US" dirty="0"/>
              <a:t>Click to edit Master title style</a:t>
            </a:r>
          </a:p>
        </p:txBody>
      </p:sp>
      <p:sp>
        <p:nvSpPr>
          <p:cNvPr id="1027" name="Rectangle 8"/>
          <p:cNvSpPr>
            <a:spLocks noGrp="1"/>
          </p:cNvSpPr>
          <p:nvPr>
            <p:ph type="body" idx="1"/>
          </p:nvPr>
        </p:nvSpPr>
        <p:spPr>
          <a:xfrm>
            <a:off x="457200" y="1066800"/>
            <a:ext cx="8229600" cy="5181600"/>
          </a:xfrm>
          <a:prstGeom prst="rect">
            <a:avLst/>
          </a:prstGeom>
          <a:noFill/>
          <a:ln w="9525">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5" name="Rectangle 11"/>
          <p:cNvSpPr>
            <a:spLocks noGrp="1" noChangeArrowheads="1"/>
          </p:cNvSpPr>
          <p:nvPr>
            <p:ph type="sldNum" sz="quarter" idx="4"/>
          </p:nvPr>
        </p:nvSpPr>
        <p:spPr bwMode="auto">
          <a:xfrm>
            <a:off x="6553200" y="637857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
        <p:nvSpPr>
          <p:cNvPr id="1029" name="Line 13"/>
          <p:cNvSpPr/>
          <p:nvPr/>
        </p:nvSpPr>
        <p:spPr>
          <a:xfrm>
            <a:off x="0" y="914400"/>
            <a:ext cx="9144000" cy="0"/>
          </a:xfrm>
          <a:prstGeom prst="line">
            <a:avLst/>
          </a:prstGeom>
          <a:ln w="28575" cap="flat" cmpd="sng">
            <a:solidFill>
              <a:schemeClr val="accent2"/>
            </a:solidFill>
            <a:prstDash val="solid"/>
            <a:headEnd type="none" w="med" len="med"/>
            <a:tailEnd type="none" w="med" len="med"/>
          </a:ln>
        </p:spPr>
      </p:sp>
      <p:sp>
        <p:nvSpPr>
          <p:cNvPr id="1030" name="Line 14"/>
          <p:cNvSpPr/>
          <p:nvPr/>
        </p:nvSpPr>
        <p:spPr>
          <a:xfrm>
            <a:off x="0" y="6324600"/>
            <a:ext cx="9144000" cy="0"/>
          </a:xfrm>
          <a:prstGeom prst="line">
            <a:avLst/>
          </a:prstGeom>
          <a:ln w="28575" cap="flat" cmpd="sng">
            <a:solidFill>
              <a:schemeClr val="accent2"/>
            </a:solidFill>
            <a:prstDash val="soli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panose="020B0604020202020204" pitchFamily="34" charset="0"/>
        </a:defRPr>
      </a:lvl2pPr>
      <a:lvl3pPr algn="ctr" rtl="0" eaLnBrk="0" fontAlgn="base" hangingPunct="0">
        <a:spcBef>
          <a:spcPct val="0"/>
        </a:spcBef>
        <a:spcAft>
          <a:spcPct val="0"/>
        </a:spcAft>
        <a:defRPr sz="3200">
          <a:solidFill>
            <a:schemeClr val="tx2"/>
          </a:solidFill>
          <a:latin typeface="Arial" panose="020B0604020202020204" pitchFamily="34" charset="0"/>
        </a:defRPr>
      </a:lvl3pPr>
      <a:lvl4pPr algn="ctr" rtl="0" eaLnBrk="0" fontAlgn="base" hangingPunct="0">
        <a:spcBef>
          <a:spcPct val="0"/>
        </a:spcBef>
        <a:spcAft>
          <a:spcPct val="0"/>
        </a:spcAft>
        <a:defRPr sz="3200">
          <a:solidFill>
            <a:schemeClr val="tx2"/>
          </a:solidFill>
          <a:latin typeface="Arial" panose="020B0604020202020204" pitchFamily="34" charset="0"/>
        </a:defRPr>
      </a:lvl4pPr>
      <a:lvl5pPr algn="ctr" rtl="0" eaLnBrk="0" fontAlgn="base" hangingPunct="0">
        <a:spcBef>
          <a:spcPct val="0"/>
        </a:spcBef>
        <a:spcAft>
          <a:spcPct val="0"/>
        </a:spcAft>
        <a:defRPr sz="3200">
          <a:solidFill>
            <a:schemeClr val="tx2"/>
          </a:solidFill>
          <a:latin typeface="Arial" panose="020B0604020202020204" pitchFamily="34" charset="0"/>
        </a:defRPr>
      </a:lvl5pPr>
      <a:lvl6pPr marL="457200" algn="ctr" rtl="0" eaLnBrk="1" fontAlgn="base" hangingPunct="1">
        <a:spcBef>
          <a:spcPct val="0"/>
        </a:spcBef>
        <a:spcAft>
          <a:spcPct val="0"/>
        </a:spcAft>
        <a:defRPr sz="3200">
          <a:solidFill>
            <a:schemeClr val="tx2"/>
          </a:solidFill>
          <a:latin typeface="Arial" panose="020B0604020202020204" pitchFamily="34" charset="0"/>
        </a:defRPr>
      </a:lvl6pPr>
      <a:lvl7pPr marL="914400" algn="ctr" rtl="0" eaLnBrk="1" fontAlgn="base" hangingPunct="1">
        <a:spcBef>
          <a:spcPct val="0"/>
        </a:spcBef>
        <a:spcAft>
          <a:spcPct val="0"/>
        </a:spcAft>
        <a:defRPr sz="3200">
          <a:solidFill>
            <a:schemeClr val="tx2"/>
          </a:solidFill>
          <a:latin typeface="Arial" panose="020B0604020202020204" pitchFamily="34" charset="0"/>
        </a:defRPr>
      </a:lvl7pPr>
      <a:lvl8pPr marL="1371600" algn="ctr" rtl="0" eaLnBrk="1" fontAlgn="base" hangingPunct="1">
        <a:spcBef>
          <a:spcPct val="0"/>
        </a:spcBef>
        <a:spcAft>
          <a:spcPct val="0"/>
        </a:spcAft>
        <a:defRPr sz="3200">
          <a:solidFill>
            <a:schemeClr val="tx2"/>
          </a:solidFill>
          <a:latin typeface="Arial" panose="020B0604020202020204" pitchFamily="34" charset="0"/>
        </a:defRPr>
      </a:lvl8pPr>
      <a:lvl9pPr marL="1828800" algn="ctr" rtl="0" eaLnBrk="1" fontAlgn="base" hangingPunct="1">
        <a:spcBef>
          <a:spcPct val="0"/>
        </a:spcBef>
        <a:spcAft>
          <a:spcPct val="0"/>
        </a:spcAft>
        <a:defRPr sz="32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1790700" y="1824037"/>
            <a:ext cx="5562600" cy="685800"/>
          </a:xfrm>
          <a:ln/>
        </p:spPr>
        <p:txBody>
          <a:bodyPr vert="horz" wrap="square" lIns="91440" tIns="45720" rIns="91440" bIns="45720" anchor="ctr" anchorCtr="0"/>
          <a:lstStyle/>
          <a:p>
            <a:pPr defTabSz="913130" eaLnBrk="1" hangingPunct="1">
              <a:buClrTx/>
              <a:buSzTx/>
              <a:buFontTx/>
            </a:pPr>
            <a:br>
              <a:rPr lang="en-US" altLang="en-US" b="1" dirty="0">
                <a:solidFill>
                  <a:srgbClr val="FF0000"/>
                </a:solidFill>
                <a:latin typeface="Times New Roman" panose="02020603050405020304" pitchFamily="18" charset="0"/>
                <a:cs typeface="Times New Roman" panose="02020603050405020304" pitchFamily="18" charset="0"/>
                <a:sym typeface="+mn-ea"/>
              </a:rPr>
            </a:br>
            <a:r>
              <a:rPr lang="en-US" altLang="en-US" b="1" dirty="0">
                <a:solidFill>
                  <a:srgbClr val="FF0000"/>
                </a:solidFill>
                <a:latin typeface="Times New Roman" panose="02020603050405020304" pitchFamily="18" charset="0"/>
                <a:cs typeface="Times New Roman" panose="02020603050405020304" pitchFamily="18" charset="0"/>
                <a:sym typeface="+mn-ea"/>
              </a:rPr>
              <a:t>Title</a:t>
            </a:r>
            <a:br>
              <a:rPr lang="en-US" altLang="en-US" dirty="0">
                <a:solidFill>
                  <a:srgbClr val="FF0000"/>
                </a:solidFill>
                <a:latin typeface="Times New Roman" panose="02020603050405020304" pitchFamily="18" charset="0"/>
                <a:ea typeface="Times New Roman" panose="02020603050405020304" pitchFamily="18" charset="0"/>
              </a:rPr>
            </a:br>
            <a:endParaRPr lang="en-US" altLang="en-US" dirty="0">
              <a:solidFill>
                <a:srgbClr val="FF0000"/>
              </a:solidFill>
              <a:latin typeface="Times New Roman" panose="02020603050405020304" pitchFamily="18" charset="0"/>
              <a:ea typeface="Times New Roman" panose="02020603050405020304" pitchFamily="18" charset="0"/>
            </a:endParaRPr>
          </a:p>
        </p:txBody>
      </p:sp>
      <p:sp>
        <p:nvSpPr>
          <p:cNvPr id="4099" name="Rectangle 1"/>
          <p:cNvSpPr/>
          <p:nvPr/>
        </p:nvSpPr>
        <p:spPr>
          <a:xfrm>
            <a:off x="1676400" y="1117222"/>
            <a:ext cx="6222216" cy="1384995"/>
          </a:xfrm>
          <a:prstGeom prst="rect">
            <a:avLst/>
          </a:prstGeom>
          <a:noFill/>
          <a:ln w="9525">
            <a:noFill/>
          </a:ln>
        </p:spPr>
        <p:txBody>
          <a:bodyPr wrap="square">
            <a:spAutoFit/>
          </a:bodyPr>
          <a:lstStyle/>
          <a:p>
            <a:pPr algn="ctr" eaLnBrk="1" hangingPunct="1"/>
            <a:r>
              <a:rPr lang="en-US" altLang="en-US" sz="2800" b="1" dirty="0">
                <a:latin typeface="Times New Roman" panose="02020603050405020304" pitchFamily="18" charset="0"/>
                <a:cs typeface="Times New Roman" panose="02020603050405020304" pitchFamily="18" charset="0"/>
              </a:rPr>
              <a:t>Department of AIML</a:t>
            </a:r>
          </a:p>
          <a:p>
            <a:pPr algn="ctr" eaLnBrk="1" hangingPunct="1"/>
            <a:endParaRPr lang="en-US" altLang="en-US" sz="2800" b="1" dirty="0">
              <a:latin typeface="Times New Roman" panose="02020603050405020304" pitchFamily="18" charset="0"/>
              <a:ea typeface="Times New Roman" panose="02020603050405020304" pitchFamily="18" charset="0"/>
              <a:cs typeface="Times New Roman" panose="02020603050405020304" pitchFamily="18" charset="0"/>
            </a:endParaRPr>
          </a:p>
          <a:p>
            <a:pPr algn="ctr" eaLnBrk="1" hangingPunct="1"/>
            <a:endParaRPr lang="en-US" altLang="en-US" sz="2800" b="1" dirty="0">
              <a:latin typeface="Times New Roman" panose="02020603050405020304" pitchFamily="18" charset="0"/>
              <a:cs typeface="Times New Roman" panose="02020603050405020304" pitchFamily="18" charset="0"/>
            </a:endParaRPr>
          </a:p>
        </p:txBody>
      </p:sp>
      <p:pic>
        <p:nvPicPr>
          <p:cNvPr id="4100" name="Picture 5"/>
          <p:cNvPicPr>
            <a:picLocks noChangeAspect="1"/>
          </p:cNvPicPr>
          <p:nvPr/>
        </p:nvPicPr>
        <p:blipFill>
          <a:blip r:embed="rId2"/>
          <a:stretch>
            <a:fillRect/>
          </a:stretch>
        </p:blipFill>
        <p:spPr>
          <a:xfrm>
            <a:off x="215900" y="76200"/>
            <a:ext cx="1079500" cy="787400"/>
          </a:xfrm>
          <a:prstGeom prst="rect">
            <a:avLst/>
          </a:prstGeom>
          <a:noFill/>
          <a:ln w="9525">
            <a:noFill/>
          </a:ln>
        </p:spPr>
      </p:pic>
      <p:sp>
        <p:nvSpPr>
          <p:cNvPr id="4101" name="Rectangle 2"/>
          <p:cNvSpPr/>
          <p:nvPr/>
        </p:nvSpPr>
        <p:spPr>
          <a:xfrm>
            <a:off x="1219200" y="-3175"/>
            <a:ext cx="7162800" cy="917575"/>
          </a:xfrm>
          <a:prstGeom prst="rect">
            <a:avLst/>
          </a:prstGeom>
          <a:noFill/>
          <a:ln w="9525">
            <a:noFill/>
          </a:ln>
        </p:spPr>
        <p:txBody>
          <a:bodyPr>
            <a:spAutoFit/>
          </a:bodyPr>
          <a:lstStyle/>
          <a:p>
            <a:pPr algn="ctr" eaLnBrk="1" hangingPunct="1">
              <a:lnSpc>
                <a:spcPct val="107000"/>
              </a:lnSpc>
              <a:spcAft>
                <a:spcPts val="800"/>
              </a:spcAft>
              <a:buNone/>
            </a:pPr>
            <a:r>
              <a:rPr lang="en-IN" altLang="en-US" sz="1400" b="1" dirty="0">
                <a:latin typeface="Times New Roman" panose="02020603050405020304" pitchFamily="18" charset="0"/>
                <a:cs typeface="Calibri" panose="020F0502020204030204" pitchFamily="34" charset="0"/>
              </a:rPr>
              <a:t>Aldel Education Trust’s</a:t>
            </a:r>
            <a:endParaRPr lang="en-IN" altLang="en-US" sz="1100" dirty="0">
              <a:latin typeface="Times New Roman" panose="02020603050405020304" pitchFamily="18" charset="0"/>
              <a:cs typeface="Calibri" panose="020F0502020204030204" pitchFamily="34" charset="0"/>
            </a:endParaRPr>
          </a:p>
          <a:p>
            <a:pPr eaLnBrk="1" hangingPunct="1">
              <a:buNone/>
            </a:pPr>
            <a:r>
              <a:rPr lang="en-IN" altLang="en-US" b="1" dirty="0">
                <a:latin typeface="Times New Roman" panose="02020603050405020304" pitchFamily="18" charset="0"/>
                <a:cs typeface="Calibri" panose="020F0502020204030204" pitchFamily="34" charset="0"/>
              </a:rPr>
              <a:t>            St. John College of Engineering and Management, Palghar</a:t>
            </a:r>
          </a:p>
          <a:p>
            <a:pPr algn="ctr" eaLnBrk="1" hangingPunct="1">
              <a:buNone/>
            </a:pPr>
            <a:r>
              <a:rPr lang="en-IN" altLang="en-US" sz="1200" b="1" dirty="0">
                <a:solidFill>
                  <a:srgbClr val="C00000"/>
                </a:solidFill>
                <a:latin typeface="Times New Roman" panose="02020603050405020304" pitchFamily="18" charset="0"/>
                <a:cs typeface="Calibri" panose="020F0502020204030204" pitchFamily="34" charset="0"/>
              </a:rPr>
              <a:t>NAAC Accredited with Grade A+ </a:t>
            </a:r>
            <a:endParaRPr lang="en-IN" altLang="en-US" sz="1200" dirty="0">
              <a:solidFill>
                <a:srgbClr val="C00000"/>
              </a:solidFill>
              <a:latin typeface="Times New Roman" panose="02020603050405020304" pitchFamily="18" charset="0"/>
              <a:ea typeface="Calibri" panose="020F0502020204030204" pitchFamily="34" charset="0"/>
            </a:endParaRPr>
          </a:p>
        </p:txBody>
      </p:sp>
      <p:pic>
        <p:nvPicPr>
          <p:cNvPr id="4102" name="Picture 1"/>
          <p:cNvPicPr>
            <a:picLocks noChangeAspect="1"/>
          </p:cNvPicPr>
          <p:nvPr/>
        </p:nvPicPr>
        <p:blipFill>
          <a:blip r:embed="rId3"/>
          <a:stretch>
            <a:fillRect/>
          </a:stretch>
        </p:blipFill>
        <p:spPr>
          <a:xfrm>
            <a:off x="8077200" y="69850"/>
            <a:ext cx="838200" cy="796925"/>
          </a:xfrm>
          <a:prstGeom prst="rect">
            <a:avLst/>
          </a:prstGeom>
          <a:noFill/>
          <a:ln w="9525">
            <a:noFill/>
          </a:ln>
        </p:spPr>
      </p:pic>
      <p:sp>
        <p:nvSpPr>
          <p:cNvPr id="8" name="Title 1"/>
          <p:cNvSpPr txBox="1"/>
          <p:nvPr/>
        </p:nvSpPr>
        <p:spPr>
          <a:xfrm>
            <a:off x="540873" y="2299653"/>
            <a:ext cx="8039100" cy="3970318"/>
          </a:xfrm>
          <a:prstGeom prst="rect">
            <a:avLst/>
          </a:prstGeom>
          <a:noFill/>
          <a:ln w="9525">
            <a:noFill/>
          </a:ln>
        </p:spPr>
        <p:txBody>
          <a:bodyPr wrap="square">
            <a:spAutoFit/>
          </a:bodyPr>
          <a:lstStyle>
            <a:defPPr>
              <a:defRPr lang="en-US"/>
            </a:defPPr>
            <a:lvl1pPr algn="ctr" eaLnBrk="1" hangingPunct="1">
              <a:defRPr sz="2800" b="1">
                <a:latin typeface="Times New Roman" panose="02020603050405020304" pitchFamily="18" charset="0"/>
                <a:cs typeface="Times New Roman" panose="02020603050405020304" pitchFamily="18" charset="0"/>
              </a:defRPr>
            </a:lvl1pPr>
          </a:lstStyle>
          <a:p>
            <a:endParaRPr lang="en-US" dirty="0"/>
          </a:p>
          <a:p>
            <a:endParaRPr lang="en-US" dirty="0"/>
          </a:p>
          <a:p>
            <a:r>
              <a:rPr lang="en-US" dirty="0"/>
              <a:t>Anvay Churi          [AF0474292]</a:t>
            </a:r>
          </a:p>
          <a:p>
            <a:r>
              <a:rPr lang="en-US" dirty="0"/>
              <a:t>Hrudansh Churi    [AF0480321]</a:t>
            </a:r>
          </a:p>
          <a:p>
            <a:endParaRPr lang="en-US" dirty="0">
              <a:sym typeface="+mn-ea"/>
            </a:endParaRPr>
          </a:p>
          <a:p>
            <a:r>
              <a:rPr lang="en-US" dirty="0">
                <a:solidFill>
                  <a:srgbClr val="FF0000"/>
                </a:solidFill>
                <a:sym typeface="+mn-ea"/>
              </a:rPr>
              <a:t>Mr. Ajay Sir | Project Presentation</a:t>
            </a:r>
          </a:p>
          <a:p>
            <a:r>
              <a:rPr lang="en-US" dirty="0">
                <a:sym typeface="+mn-ea"/>
              </a:rPr>
              <a:t>March 12, 2025</a:t>
            </a:r>
            <a:endParaRPr lang="en-US" dirty="0"/>
          </a:p>
          <a:p>
            <a:r>
              <a:rPr lang="en-US" dirty="0"/>
              <a:t> </a:t>
            </a:r>
          </a:p>
          <a:p>
            <a:endParaRPr lang="en-US" dirty="0"/>
          </a:p>
        </p:txBody>
      </p:sp>
      <p:sp>
        <p:nvSpPr>
          <p:cNvPr id="2" name="Rectangle 1"/>
          <p:cNvSpPr/>
          <p:nvPr/>
        </p:nvSpPr>
        <p:spPr>
          <a:xfrm>
            <a:off x="8456177" y="6381690"/>
            <a:ext cx="312906" cy="400110"/>
          </a:xfrm>
          <a:prstGeom prst="rect">
            <a:avLst/>
          </a:prstGeom>
          <a:noFill/>
        </p:spPr>
        <p:txBody>
          <a:bodyPr wrap="none" lIns="91440" tIns="45720" rIns="91440" bIns="45720">
            <a:spAutoFit/>
          </a:bodyPr>
          <a:lstStyle/>
          <a:p>
            <a:pPr algn="ctr"/>
            <a:r>
              <a:rPr lang="en-US" sz="2000" dirty="0">
                <a:ln w="0"/>
                <a:latin typeface="Times New Roman" panose="02020603050405020304" pitchFamily="18" charset="0"/>
                <a:cs typeface="Times New Roman" panose="02020603050405020304" pitchFamily="18" charset="0"/>
              </a:rPr>
              <a:t>1</a:t>
            </a:r>
            <a:endParaRPr lang="en-US" sz="2000" b="0" cap="none" spc="0" dirty="0">
              <a:ln w="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3558A06-0539-D267-07EF-AE5CEADFF357}"/>
              </a:ext>
            </a:extLst>
          </p:cNvPr>
          <p:cNvPicPr>
            <a:picLocks noChangeAspect="1"/>
          </p:cNvPicPr>
          <p:nvPr/>
        </p:nvPicPr>
        <p:blipFill>
          <a:blip r:embed="rId4"/>
          <a:stretch>
            <a:fillRect/>
          </a:stretch>
        </p:blipFill>
        <p:spPr>
          <a:xfrm>
            <a:off x="3806123" y="1975416"/>
            <a:ext cx="1531753" cy="800169"/>
          </a:xfrm>
          <a:prstGeom prst="rect">
            <a:avLst/>
          </a:prstGeom>
        </p:spPr>
      </p:pic>
      <p:sp>
        <p:nvSpPr>
          <p:cNvPr id="5" name="TextBox 4">
            <a:extLst>
              <a:ext uri="{FF2B5EF4-FFF2-40B4-BE49-F238E27FC236}">
                <a16:creationId xmlns:a16="http://schemas.microsoft.com/office/drawing/2014/main" id="{903FE420-C2DC-F1E8-713F-355F6EAC39DB}"/>
              </a:ext>
            </a:extLst>
          </p:cNvPr>
          <p:cNvSpPr txBox="1"/>
          <p:nvPr/>
        </p:nvSpPr>
        <p:spPr>
          <a:xfrm>
            <a:off x="0" y="1945710"/>
            <a:ext cx="9143999"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Solar Power Analysis</a:t>
            </a:r>
          </a:p>
        </p:txBody>
      </p:sp>
    </p:spTree>
    <p:extLst>
      <p:ext uri="{BB962C8B-B14F-4D97-AF65-F5344CB8AC3E}">
        <p14:creationId xmlns:p14="http://schemas.microsoft.com/office/powerpoint/2010/main" val="270176991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A992B-DFF0-26DF-D421-0549A97732D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Implementation</a:t>
            </a:r>
            <a:r>
              <a:rPr lang="en-US" dirty="0"/>
              <a:t> </a:t>
            </a:r>
            <a:endParaRPr lang="en-IN" dirty="0"/>
          </a:p>
        </p:txBody>
      </p:sp>
      <p:sp>
        <p:nvSpPr>
          <p:cNvPr id="3" name="Content Placeholder 2">
            <a:extLst>
              <a:ext uri="{FF2B5EF4-FFF2-40B4-BE49-F238E27FC236}">
                <a16:creationId xmlns:a16="http://schemas.microsoft.com/office/drawing/2014/main" id="{083605A7-E74D-123A-BA8E-14D21DA9CA5A}"/>
              </a:ext>
            </a:extLst>
          </p:cNvPr>
          <p:cNvSpPr>
            <a:spLocks noGrp="1"/>
          </p:cNvSpPr>
          <p:nvPr>
            <p:ph idx="1"/>
          </p:nvPr>
        </p:nvSpPr>
        <p:spPr/>
        <p:txBody>
          <a:bodyPr/>
          <a:lstStyle/>
          <a:p>
            <a:r>
              <a:rPr lang="en-US" sz="2000" b="1" dirty="0">
                <a:latin typeface="Times New Roman" panose="02020603050405020304" pitchFamily="18" charset="0"/>
                <a:cs typeface="Times New Roman" panose="02020603050405020304" pitchFamily="18" charset="0"/>
              </a:rPr>
              <a:t>Top 10 Trailing Parties by Votes</a:t>
            </a:r>
          </a:p>
          <a:p>
            <a:pPr marL="0" indent="0">
              <a:buNone/>
            </a:pPr>
            <a:endParaRPr lang="en-IN" sz="2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5C9D76D-A140-655C-F758-29D53D8D1C3D}"/>
              </a:ext>
            </a:extLst>
          </p:cNvPr>
          <p:cNvSpPr txBox="1"/>
          <p:nvPr/>
        </p:nvSpPr>
        <p:spPr>
          <a:xfrm>
            <a:off x="762000" y="5802143"/>
            <a:ext cx="8229600" cy="646331"/>
          </a:xfrm>
          <a:prstGeom prst="rect">
            <a:avLst/>
          </a:prstGeom>
          <a:noFill/>
        </p:spPr>
        <p:txBody>
          <a:bodyPr wrap="square" rtlCol="0">
            <a:spAutoFit/>
          </a:bodyPr>
          <a:lstStyle/>
          <a:p>
            <a:pPr algn="ctr"/>
            <a:r>
              <a:rPr lang="en-US" sz="1800" i="0" u="none" strike="noStrike" dirty="0">
                <a:solidFill>
                  <a:srgbClr val="000000"/>
                </a:solidFill>
                <a:effectLst/>
                <a:latin typeface="Times New Roman" panose="02020603050405020304" pitchFamily="18" charset="0"/>
              </a:rPr>
              <a:t>Fig : </a:t>
            </a:r>
            <a:r>
              <a:rPr lang="en-US" i="0" u="none" strike="noStrike" dirty="0">
                <a:solidFill>
                  <a:srgbClr val="000000"/>
                </a:solidFill>
                <a:effectLst/>
                <a:latin typeface="Times New Roman" panose="02020603050405020304" pitchFamily="18" charset="0"/>
                <a:cs typeface="Times New Roman" panose="02020603050405020304" pitchFamily="18" charset="0"/>
              </a:rPr>
              <a:t>Correlation Heatmap</a:t>
            </a:r>
            <a:endParaRPr lang="en-IN" sz="1800" dirty="0">
              <a:latin typeface="Times New Roman" panose="02020603050405020304" pitchFamily="18" charset="0"/>
              <a:cs typeface="Times New Roman" panose="02020603050405020304" pitchFamily="18" charset="0"/>
            </a:endParaRPr>
          </a:p>
          <a:p>
            <a:pPr algn="ctr"/>
            <a:endParaRPr lang="en-IN" dirty="0"/>
          </a:p>
        </p:txBody>
      </p:sp>
      <p:pic>
        <p:nvPicPr>
          <p:cNvPr id="7" name="Picture 6">
            <a:extLst>
              <a:ext uri="{FF2B5EF4-FFF2-40B4-BE49-F238E27FC236}">
                <a16:creationId xmlns:a16="http://schemas.microsoft.com/office/drawing/2014/main" id="{4932CBE9-D7E1-461A-56E2-C0AF95182313}"/>
              </a:ext>
            </a:extLst>
          </p:cNvPr>
          <p:cNvPicPr>
            <a:picLocks noChangeAspect="1"/>
          </p:cNvPicPr>
          <p:nvPr/>
        </p:nvPicPr>
        <p:blipFill>
          <a:blip r:embed="rId2"/>
          <a:stretch>
            <a:fillRect/>
          </a:stretch>
        </p:blipFill>
        <p:spPr>
          <a:xfrm>
            <a:off x="457200" y="1371600"/>
            <a:ext cx="8305800" cy="4448909"/>
          </a:xfrm>
          <a:prstGeom prst="rect">
            <a:avLst/>
          </a:prstGeom>
        </p:spPr>
      </p:pic>
      <p:sp>
        <p:nvSpPr>
          <p:cNvPr id="8" name="TextBox 7">
            <a:extLst>
              <a:ext uri="{FF2B5EF4-FFF2-40B4-BE49-F238E27FC236}">
                <a16:creationId xmlns:a16="http://schemas.microsoft.com/office/drawing/2014/main" id="{8F0D503A-E444-9C1E-3CF6-61C8FB13F7BF}"/>
              </a:ext>
            </a:extLst>
          </p:cNvPr>
          <p:cNvSpPr txBox="1"/>
          <p:nvPr/>
        </p:nvSpPr>
        <p:spPr>
          <a:xfrm>
            <a:off x="6248400" y="6410675"/>
            <a:ext cx="4581832" cy="400110"/>
          </a:xfrm>
          <a:prstGeom prst="rect">
            <a:avLst/>
          </a:prstGeom>
          <a:noFill/>
        </p:spPr>
        <p:txBody>
          <a:bodyPr wrap="square">
            <a:spAutoFit/>
          </a:bodyPr>
          <a:lstStyle/>
          <a:p>
            <a:pPr algn="ctr"/>
            <a:r>
              <a:rPr lang="en-US" sz="2000" b="0" cap="none" spc="0" dirty="0">
                <a:ln w="0"/>
                <a:solidFill>
                  <a:schemeClr val="tx1"/>
                </a:solidFill>
                <a:latin typeface="Times New Roman" panose="02020603050405020304" pitchFamily="18" charset="0"/>
                <a:cs typeface="Times New Roman" panose="02020603050405020304" pitchFamily="18" charset="0"/>
              </a:rPr>
              <a:t>10</a:t>
            </a:r>
          </a:p>
        </p:txBody>
      </p:sp>
      <p:pic>
        <p:nvPicPr>
          <p:cNvPr id="6" name="Picture 5">
            <a:extLst>
              <a:ext uri="{FF2B5EF4-FFF2-40B4-BE49-F238E27FC236}">
                <a16:creationId xmlns:a16="http://schemas.microsoft.com/office/drawing/2014/main" id="{F808FD70-8F6C-0785-152D-1408AE5FE0FC}"/>
              </a:ext>
            </a:extLst>
          </p:cNvPr>
          <p:cNvPicPr>
            <a:picLocks noChangeAspect="1"/>
          </p:cNvPicPr>
          <p:nvPr/>
        </p:nvPicPr>
        <p:blipFill>
          <a:blip r:embed="rId3"/>
          <a:stretch>
            <a:fillRect/>
          </a:stretch>
        </p:blipFill>
        <p:spPr>
          <a:xfrm>
            <a:off x="457200" y="1037492"/>
            <a:ext cx="8077199" cy="4783018"/>
          </a:xfrm>
          <a:prstGeom prst="rect">
            <a:avLst/>
          </a:prstGeom>
        </p:spPr>
      </p:pic>
    </p:spTree>
    <p:extLst>
      <p:ext uri="{BB962C8B-B14F-4D97-AF65-F5344CB8AC3E}">
        <p14:creationId xmlns:p14="http://schemas.microsoft.com/office/powerpoint/2010/main" val="4004506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AA1EAD-E81E-4479-289F-11E677F7C1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5567DA-11E5-9B31-74AD-1F6C067B45E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Technologies Used</a:t>
            </a:r>
          </a:p>
        </p:txBody>
      </p:sp>
      <p:sp>
        <p:nvSpPr>
          <p:cNvPr id="3" name="Content Placeholder 2">
            <a:extLst>
              <a:ext uri="{FF2B5EF4-FFF2-40B4-BE49-F238E27FC236}">
                <a16:creationId xmlns:a16="http://schemas.microsoft.com/office/drawing/2014/main" id="{0CEE96A1-48AF-05B4-ABF8-E0AD3BEE34DA}"/>
              </a:ext>
            </a:extLst>
          </p:cNvPr>
          <p:cNvSpPr>
            <a:spLocks noGrp="1"/>
          </p:cNvSpPr>
          <p:nvPr>
            <p:ph idx="1"/>
          </p:nvPr>
        </p:nvSpPr>
        <p:spPr>
          <a:xfrm>
            <a:off x="609600" y="990600"/>
            <a:ext cx="7924800" cy="5257800"/>
          </a:xfrm>
        </p:spPr>
        <p:txBody>
          <a:bodyPr/>
          <a:lstStyle/>
          <a:p>
            <a:pPr>
              <a:buFont typeface="Wingdings" panose="05000000000000000000" pitchFamily="2" charset="2"/>
              <a:buChar char="Ø"/>
            </a:pPr>
            <a:r>
              <a:rPr lang="en-IN" sz="1800" b="1" u="sng" dirty="0">
                <a:latin typeface="Times New Roman" panose="02020603050405020304" pitchFamily="18" charset="0"/>
                <a:cs typeface="Times New Roman" panose="02020603050405020304" pitchFamily="18" charset="0"/>
              </a:rPr>
              <a:t>Hardware Requirements:</a:t>
            </a:r>
          </a:p>
          <a:p>
            <a:pPr marL="0" indent="0">
              <a:buNone/>
            </a:pPr>
            <a:endParaRPr lang="en-IN" sz="1600" b="1" u="sng" dirty="0">
              <a:latin typeface="Times New Roman" panose="02020603050405020304" pitchFamily="18" charset="0"/>
              <a:cs typeface="Times New Roman" panose="02020603050405020304" pitchFamily="18" charset="0"/>
            </a:endParaRPr>
          </a:p>
          <a:p>
            <a:pPr lvl="1">
              <a:buFont typeface="+mj-lt"/>
              <a:buAutoNum type="alphaLcPeriod"/>
            </a:pPr>
            <a:r>
              <a:rPr lang="en-IN" sz="1600" dirty="0">
                <a:latin typeface="Times New Roman" panose="02020603050405020304" pitchFamily="18" charset="0"/>
                <a:cs typeface="Times New Roman" panose="02020603050405020304" pitchFamily="18" charset="0"/>
              </a:rPr>
              <a:t>Windows 11 </a:t>
            </a:r>
          </a:p>
          <a:p>
            <a:pPr marL="800100" lvl="1" indent="-342900">
              <a:buFont typeface="+mj-lt"/>
              <a:buAutoNum type="alphaLcPeriod"/>
            </a:pPr>
            <a:r>
              <a:rPr lang="en-IN" sz="1600" dirty="0">
                <a:latin typeface="Times New Roman" panose="02020603050405020304" pitchFamily="18" charset="0"/>
                <a:cs typeface="Times New Roman" panose="02020603050405020304" pitchFamily="18" charset="0"/>
              </a:rPr>
              <a:t>64-bit operating system, x65-based processor</a:t>
            </a:r>
          </a:p>
          <a:p>
            <a:pPr marL="0" indent="0">
              <a:buNone/>
            </a:pP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800" b="1" u="sng" dirty="0">
                <a:latin typeface="Times New Roman" panose="02020603050405020304" pitchFamily="18" charset="0"/>
                <a:cs typeface="Times New Roman" panose="02020603050405020304" pitchFamily="18" charset="0"/>
              </a:rPr>
              <a:t>Software Requirements:</a:t>
            </a:r>
          </a:p>
          <a:p>
            <a:endParaRPr lang="en-IN" sz="1600" dirty="0">
              <a:latin typeface="Times New Roman" panose="02020603050405020304" pitchFamily="18" charset="0"/>
              <a:cs typeface="Times New Roman" panose="02020603050405020304" pitchFamily="18" charset="0"/>
            </a:endParaRPr>
          </a:p>
          <a:p>
            <a:pPr lvl="1">
              <a:buFont typeface="+mj-lt"/>
              <a:buAutoNum type="alphaLcPeriod"/>
            </a:pPr>
            <a:r>
              <a:rPr lang="en-IN" sz="1600" dirty="0" err="1">
                <a:latin typeface="Times New Roman" panose="02020603050405020304" pitchFamily="18" charset="0"/>
                <a:cs typeface="Times New Roman" panose="02020603050405020304" pitchFamily="18" charset="0"/>
              </a:rPr>
              <a:t>Jupyter</a:t>
            </a:r>
            <a:r>
              <a:rPr lang="en-IN" sz="1600" dirty="0">
                <a:latin typeface="Times New Roman" panose="02020603050405020304" pitchFamily="18" charset="0"/>
                <a:cs typeface="Times New Roman" panose="02020603050405020304" pitchFamily="18" charset="0"/>
              </a:rPr>
              <a:t> Notebook</a:t>
            </a:r>
          </a:p>
          <a:p>
            <a:pPr lvl="1">
              <a:buFont typeface="+mj-lt"/>
              <a:buAutoNum type="alphaLcPeriod"/>
            </a:pPr>
            <a:r>
              <a:rPr lang="en-IN" sz="1600" dirty="0">
                <a:latin typeface="Times New Roman" panose="02020603050405020304" pitchFamily="18" charset="0"/>
                <a:cs typeface="Times New Roman" panose="02020603050405020304" pitchFamily="18" charset="0"/>
              </a:rPr>
              <a:t>Python </a:t>
            </a:r>
          </a:p>
          <a:p>
            <a:pPr marL="457200" lvl="1" indent="0">
              <a:buNone/>
            </a:pPr>
            <a:endParaRPr lang="en-IN" sz="1400" dirty="0">
              <a:latin typeface="Times New Roman" panose="02020603050405020304" pitchFamily="18" charset="0"/>
              <a:cs typeface="Times New Roman" panose="02020603050405020304" pitchFamily="18" charset="0"/>
            </a:endParaRPr>
          </a:p>
          <a:p>
            <a:pPr marL="457200" lvl="1" indent="0">
              <a:buNone/>
            </a:pPr>
            <a:endParaRPr lang="en-IN" sz="1400" dirty="0">
              <a:latin typeface="Times New Roman" panose="02020603050405020304" pitchFamily="18" charset="0"/>
              <a:cs typeface="Times New Roman" panose="02020603050405020304" pitchFamily="18" charset="0"/>
            </a:endParaRPr>
          </a:p>
          <a:p>
            <a:pPr marL="457200" lvl="1" indent="0">
              <a:buNone/>
            </a:pPr>
            <a:endParaRPr lang="en-IN" sz="1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40A8AF2-A281-4081-AD00-34C59E43937B}"/>
              </a:ext>
            </a:extLst>
          </p:cNvPr>
          <p:cNvSpPr txBox="1"/>
          <p:nvPr/>
        </p:nvSpPr>
        <p:spPr>
          <a:xfrm>
            <a:off x="6395884" y="6366430"/>
            <a:ext cx="4581832" cy="400110"/>
          </a:xfrm>
          <a:prstGeom prst="rect">
            <a:avLst/>
          </a:prstGeom>
          <a:noFill/>
        </p:spPr>
        <p:txBody>
          <a:bodyPr wrap="square">
            <a:spAutoFit/>
          </a:bodyPr>
          <a:lstStyle/>
          <a:p>
            <a:pPr algn="ctr"/>
            <a:r>
              <a:rPr lang="en-US" sz="2000" b="0" cap="none" spc="0" dirty="0">
                <a:ln w="0"/>
                <a:solidFill>
                  <a:schemeClr val="tx1"/>
                </a:solidFill>
                <a:latin typeface="Times New Roman" panose="02020603050405020304" pitchFamily="18" charset="0"/>
                <a:cs typeface="Times New Roman" panose="02020603050405020304" pitchFamily="18" charset="0"/>
              </a:rPr>
              <a:t>11</a:t>
            </a:r>
          </a:p>
        </p:txBody>
      </p:sp>
    </p:spTree>
    <p:extLst>
      <p:ext uri="{BB962C8B-B14F-4D97-AF65-F5344CB8AC3E}">
        <p14:creationId xmlns:p14="http://schemas.microsoft.com/office/powerpoint/2010/main" val="3987374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1517AC-51C3-2DD3-2F25-044545BE8C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79476A-8BA1-4512-1A33-FAA97AFECF9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Results and Discussion</a:t>
            </a:r>
          </a:p>
        </p:txBody>
      </p:sp>
      <p:sp>
        <p:nvSpPr>
          <p:cNvPr id="3" name="Content Placeholder 2">
            <a:extLst>
              <a:ext uri="{FF2B5EF4-FFF2-40B4-BE49-F238E27FC236}">
                <a16:creationId xmlns:a16="http://schemas.microsoft.com/office/drawing/2014/main" id="{8D8DF2DA-34D6-F128-593C-59A677614632}"/>
              </a:ext>
            </a:extLst>
          </p:cNvPr>
          <p:cNvSpPr>
            <a:spLocks noGrp="1"/>
          </p:cNvSpPr>
          <p:nvPr>
            <p:ph idx="1"/>
          </p:nvPr>
        </p:nvSpPr>
        <p:spPr>
          <a:xfrm>
            <a:off x="609600" y="990600"/>
            <a:ext cx="7924800" cy="5257800"/>
          </a:xfrm>
        </p:spPr>
        <p:txBody>
          <a:bodyPr/>
          <a:lstStyle/>
          <a:p>
            <a:pPr marL="457200" lvl="1" indent="0">
              <a:buNone/>
            </a:pPr>
            <a:endParaRPr lang="en-IN" sz="1400" dirty="0">
              <a:latin typeface="Times New Roman" panose="02020603050405020304" pitchFamily="18" charset="0"/>
              <a:cs typeface="Times New Roman" panose="02020603050405020304" pitchFamily="18" charset="0"/>
            </a:endParaRPr>
          </a:p>
          <a:p>
            <a:pPr marL="457200" lvl="1" indent="0">
              <a:buNone/>
            </a:pPr>
            <a:endParaRPr lang="en-IN" sz="1400" dirty="0">
              <a:latin typeface="Times New Roman" panose="02020603050405020304" pitchFamily="18" charset="0"/>
              <a:cs typeface="Times New Roman" panose="02020603050405020304" pitchFamily="18" charset="0"/>
            </a:endParaRPr>
          </a:p>
          <a:p>
            <a:pPr marL="457200" lvl="1" indent="0">
              <a:buNone/>
            </a:pPr>
            <a:endParaRPr lang="en-IN" sz="1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FA69E03-60EE-1770-35AF-5C9461D4C401}"/>
              </a:ext>
            </a:extLst>
          </p:cNvPr>
          <p:cNvSpPr txBox="1"/>
          <p:nvPr/>
        </p:nvSpPr>
        <p:spPr>
          <a:xfrm>
            <a:off x="609600" y="1066800"/>
            <a:ext cx="7924800"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Solar power is increasingly efficient and cost-effective, with policy support driving adoption. Challenges like intermittency and grid integration persist, but battery storage and smart grids offer solutions. Continued innovation and investment are key to maximizing its sustainability impact.</a:t>
            </a:r>
          </a:p>
        </p:txBody>
      </p:sp>
      <p:sp>
        <p:nvSpPr>
          <p:cNvPr id="6" name="TextBox 5">
            <a:extLst>
              <a:ext uri="{FF2B5EF4-FFF2-40B4-BE49-F238E27FC236}">
                <a16:creationId xmlns:a16="http://schemas.microsoft.com/office/drawing/2014/main" id="{E1B904B9-C42B-D82A-9E9A-3F30EBAA338B}"/>
              </a:ext>
            </a:extLst>
          </p:cNvPr>
          <p:cNvSpPr txBox="1"/>
          <p:nvPr/>
        </p:nvSpPr>
        <p:spPr>
          <a:xfrm>
            <a:off x="6314768" y="6412468"/>
            <a:ext cx="4581832" cy="400110"/>
          </a:xfrm>
          <a:prstGeom prst="rect">
            <a:avLst/>
          </a:prstGeom>
          <a:noFill/>
        </p:spPr>
        <p:txBody>
          <a:bodyPr wrap="square">
            <a:spAutoFit/>
          </a:bodyPr>
          <a:lstStyle/>
          <a:p>
            <a:pPr algn="ctr"/>
            <a:r>
              <a:rPr lang="en-US" sz="2000" b="0" cap="none" spc="0" dirty="0">
                <a:ln w="0"/>
                <a:solidFill>
                  <a:schemeClr val="tx1"/>
                </a:solidFill>
                <a:latin typeface="Times New Roman" panose="02020603050405020304" pitchFamily="18" charset="0"/>
                <a:cs typeface="Times New Roman" panose="02020603050405020304" pitchFamily="18" charset="0"/>
              </a:rPr>
              <a:t>12</a:t>
            </a:r>
          </a:p>
        </p:txBody>
      </p:sp>
    </p:spTree>
    <p:extLst>
      <p:ext uri="{BB962C8B-B14F-4D97-AF65-F5344CB8AC3E}">
        <p14:creationId xmlns:p14="http://schemas.microsoft.com/office/powerpoint/2010/main" val="1442671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ln/>
        </p:spPr>
        <p:txBody>
          <a:bodyPr vert="horz" wrap="square" lIns="91440" tIns="45720" rIns="91440" bIns="45720" anchor="ctr" anchorCtr="0"/>
          <a:lstStyle/>
          <a:p>
            <a:r>
              <a:rPr lang="en-IN" altLang="en-US" b="1" dirty="0">
                <a:latin typeface="Times New Roman" panose="02020603050405020304" pitchFamily="18" charset="0"/>
                <a:cs typeface="Times New Roman" panose="02020603050405020304" pitchFamily="18" charset="0"/>
              </a:rPr>
              <a:t>Conclusion </a:t>
            </a:r>
            <a:endParaRPr lang="en-IN" altLang="en-US" b="1" dirty="0"/>
          </a:p>
        </p:txBody>
      </p:sp>
      <p:sp>
        <p:nvSpPr>
          <p:cNvPr id="5" name="Rectangle 4">
            <a:extLst>
              <a:ext uri="{FF2B5EF4-FFF2-40B4-BE49-F238E27FC236}">
                <a16:creationId xmlns:a16="http://schemas.microsoft.com/office/drawing/2014/main" id="{2708BF0E-C9BF-0AD8-0C60-BAEAE1393EB6}"/>
              </a:ext>
            </a:extLst>
          </p:cNvPr>
          <p:cNvSpPr/>
          <p:nvPr/>
        </p:nvSpPr>
        <p:spPr>
          <a:xfrm>
            <a:off x="8392055" y="6381690"/>
            <a:ext cx="441147" cy="400110"/>
          </a:xfrm>
          <a:prstGeom prst="rect">
            <a:avLst/>
          </a:prstGeom>
          <a:noFill/>
        </p:spPr>
        <p:txBody>
          <a:bodyPr wrap="none" lIns="91440" tIns="45720" rIns="91440" bIns="45720">
            <a:spAutoFit/>
          </a:bodyPr>
          <a:lstStyle/>
          <a:p>
            <a:pPr algn="ctr"/>
            <a:r>
              <a:rPr lang="en-US" sz="2000" dirty="0">
                <a:ln w="0"/>
                <a:latin typeface="Times New Roman" panose="02020603050405020304" pitchFamily="18" charset="0"/>
                <a:cs typeface="Times New Roman" panose="02020603050405020304" pitchFamily="18" charset="0"/>
              </a:rPr>
              <a:t>13</a:t>
            </a:r>
            <a:endParaRPr lang="en-US" sz="2000" b="0" cap="none" spc="0" dirty="0">
              <a:ln w="0"/>
              <a:solidFill>
                <a:schemeClr val="tx1"/>
              </a:solidFill>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D921183D-5DD1-CDAE-DA33-2DE594261A5A}"/>
              </a:ext>
            </a:extLst>
          </p:cNvPr>
          <p:cNvSpPr txBox="1">
            <a:spLocks noChangeArrowheads="1"/>
          </p:cNvSpPr>
          <p:nvPr/>
        </p:nvSpPr>
        <p:spPr bwMode="auto">
          <a:xfrm>
            <a:off x="457200" y="1143000"/>
            <a:ext cx="8229600" cy="4419600"/>
          </a:xfrm>
          <a:prstGeom prst="rect">
            <a:avLst/>
          </a:prstGeom>
          <a:noFill/>
          <a:ln>
            <a:noFill/>
          </a:ln>
        </p:spPr>
        <p:txBody>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a:lstStyle>
          <a:p>
            <a:pPr marR="0" lvl="0" algn="l"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r>
              <a:rPr lang="en-IN" altLang="en-US" sz="2000" b="1" kern="0" dirty="0">
                <a:latin typeface="Times New Roman" panose="02020603050405020304" pitchFamily="18" charset="0"/>
                <a:cs typeface="Times New Roman" panose="02020603050405020304" pitchFamily="18" charset="0"/>
              </a:rPr>
              <a:t>Conclusion</a:t>
            </a:r>
          </a:p>
          <a:p>
            <a:pPr marL="0" marR="0" lvl="0" indent="0" algn="l" defTabSz="914400" rtl="0" eaLnBrk="0" fontAlgn="base" latinLnBrk="0" hangingPunct="0">
              <a:lnSpc>
                <a:spcPct val="100000"/>
              </a:lnSpc>
              <a:spcBef>
                <a:spcPct val="20000"/>
              </a:spcBef>
              <a:spcAft>
                <a:spcPct val="0"/>
              </a:spcAft>
              <a:buClrTx/>
              <a:buSzTx/>
              <a:buNone/>
              <a:defRPr/>
            </a:pPr>
            <a:endParaRPr kumimoji="0" lang="en-IN" altLang="en-US" sz="20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Solar power has emerged as a sustainable and increasingly cost-effective energy source, driven by advancements in photovoltaic technology, energy storage, and policy incentives. Despite challenges such as intermittency, land use, and grid integration, innovations in battery storage and smart grids are improving its reliability. Solar energy is becoming a competitive alternative to fossil fuels, with its adoption accelerating globally. Continued research, investment, and supportive policies are essential to overcoming existing barriers and maximizing solar power’s potential in the transition toward a cleaner and more sustainable energy future.</a:t>
            </a:r>
            <a:r>
              <a:rPr kumimoji="0" lang="en-IN" altLang="en-US" sz="180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20000"/>
              </a:spcBef>
              <a:spcAft>
                <a:spcPct val="0"/>
              </a:spcAft>
              <a:buClrTx/>
              <a:buSzTx/>
              <a:buFontTx/>
              <a:buNone/>
              <a:defRPr/>
            </a:pPr>
            <a:endParaRPr kumimoji="0" lang="en-IN" altLang="en-US" sz="18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00050" marR="0" lvl="1" indent="0" algn="l" defTabSz="914400" rtl="0" eaLnBrk="0" fontAlgn="base" latinLnBrk="0" hangingPunct="0">
              <a:lnSpc>
                <a:spcPct val="100000"/>
              </a:lnSpc>
              <a:spcBef>
                <a:spcPct val="20000"/>
              </a:spcBef>
              <a:spcAft>
                <a:spcPct val="0"/>
              </a:spcAft>
              <a:buClrTx/>
              <a:buSzTx/>
              <a:buFontTx/>
              <a:buNone/>
              <a:defRPr/>
            </a:pPr>
            <a:endParaRPr kumimoji="0" lang="en-IN" altLang="en-US" sz="18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Tx/>
              <a:buNone/>
              <a:defRPr/>
            </a:pPr>
            <a:endParaRPr kumimoji="0" lang="en-IN" altLang="en-US" sz="18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613482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2705100"/>
            <a:ext cx="8229600" cy="1447800"/>
          </a:xfrm>
          <a:ln/>
        </p:spPr>
        <p:txBody>
          <a:bodyPr vert="horz" wrap="square" lIns="91440" tIns="45720" rIns="91440" bIns="45720" anchor="ctr" anchorCtr="0"/>
          <a:lstStyle/>
          <a:p>
            <a:r>
              <a:rPr lang="en-IN" altLang="en-US" sz="9600" dirty="0">
                <a:latin typeface="Times New Roman" panose="02020603050405020304" pitchFamily="18" charset="0"/>
                <a:cs typeface="Times New Roman" panose="02020603050405020304" pitchFamily="18" charset="0"/>
              </a:rPr>
              <a:t>Thank You !!!</a:t>
            </a:r>
            <a:endParaRPr lang="en-IN" altLang="en-US" sz="66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6DBEB14B-46C4-B0B2-6375-7C04AFAF9DE7}"/>
              </a:ext>
            </a:extLst>
          </p:cNvPr>
          <p:cNvSpPr/>
          <p:nvPr/>
        </p:nvSpPr>
        <p:spPr>
          <a:xfrm>
            <a:off x="8392051" y="6381690"/>
            <a:ext cx="441147" cy="400110"/>
          </a:xfrm>
          <a:prstGeom prst="rect">
            <a:avLst/>
          </a:prstGeom>
          <a:noFill/>
        </p:spPr>
        <p:txBody>
          <a:bodyPr wrap="none" lIns="91440" tIns="45720" rIns="91440" bIns="45720">
            <a:spAutoFit/>
          </a:bodyPr>
          <a:lstStyle/>
          <a:p>
            <a:pPr algn="ctr"/>
            <a:r>
              <a:rPr lang="en-US" sz="2000" dirty="0">
                <a:ln w="0"/>
                <a:latin typeface="Times New Roman" panose="02020603050405020304" pitchFamily="18" charset="0"/>
                <a:cs typeface="Times New Roman" panose="02020603050405020304" pitchFamily="18" charset="0"/>
              </a:rPr>
              <a:t>14</a:t>
            </a:r>
            <a:endParaRPr lang="en-US" sz="2000" b="0" cap="none" spc="0" dirty="0">
              <a:ln w="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ln/>
        </p:spPr>
        <p:txBody>
          <a:bodyPr vert="horz" wrap="square" lIns="91440" tIns="45720" rIns="91440" bIns="45720" anchor="ctr" anchorCtr="0"/>
          <a:lstStyle/>
          <a:p>
            <a:r>
              <a:rPr lang="en-IN" altLang="en-US" b="1" dirty="0">
                <a:latin typeface="Times New Roman" panose="02020603050405020304" pitchFamily="18" charset="0"/>
                <a:cs typeface="Times New Roman" panose="02020603050405020304" pitchFamily="18" charset="0"/>
              </a:rPr>
              <a:t>Contents</a:t>
            </a:r>
            <a:endParaRPr lang="en-IN" altLang="en-US" b="1" dirty="0">
              <a:latin typeface="Times New Roman" panose="02020603050405020304" pitchFamily="18" charset="0"/>
              <a:ea typeface="Times New Roman" panose="02020603050405020304" pitchFamily="18" charset="0"/>
            </a:endParaRPr>
          </a:p>
        </p:txBody>
      </p:sp>
      <p:sp>
        <p:nvSpPr>
          <p:cNvPr id="5" name="Content Placeholder 2"/>
          <p:cNvSpPr>
            <a:spLocks noGrp="1" noChangeArrowheads="1"/>
          </p:cNvSpPr>
          <p:nvPr>
            <p:ph idx="1"/>
          </p:nvPr>
        </p:nvSpPr>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lang="en-IN" altLang="en-US" sz="1800" b="1" dirty="0">
                <a:latin typeface="Times New Roman" panose="02020603050405020304" pitchFamily="18" charset="0"/>
                <a:cs typeface="Times New Roman" panose="02020603050405020304" pitchFamily="18" charset="0"/>
              </a:rPr>
              <a:t>Abstract</a:t>
            </a:r>
            <a:endParaRPr kumimoji="0" lang="en-IN" altLang="en-US" sz="1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0" fontAlgn="base" latinLnBrk="0" hangingPunct="0">
              <a:lnSpc>
                <a:spcPct val="100000"/>
              </a:lnSpc>
              <a:spcBef>
                <a:spcPct val="20000"/>
              </a:spcBef>
              <a:spcAft>
                <a:spcPct val="0"/>
              </a:spcAft>
              <a:buClrTx/>
              <a:buSzTx/>
              <a:buFontTx/>
              <a:buChar char="•"/>
              <a:defRPr/>
            </a:pPr>
            <a:r>
              <a:rPr lang="en-IN" altLang="en-US" sz="1800" b="1" dirty="0">
                <a:latin typeface="Times New Roman" panose="02020603050405020304" pitchFamily="18" charset="0"/>
                <a:cs typeface="Times New Roman" panose="02020603050405020304" pitchFamily="18" charset="0"/>
              </a:rPr>
              <a:t>Introduction</a:t>
            </a:r>
            <a:endParaRPr kumimoji="0" lang="en-IN" altLang="en-US" sz="16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742950" marR="0" lvl="1" indent="-285750" algn="just"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IN" altLang="en-US" sz="16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Motivation</a:t>
            </a:r>
          </a:p>
          <a:p>
            <a:pPr marL="742950" marR="0" lvl="1" indent="-285750" algn="just"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lang="en-IN" altLang="en-US" sz="1600" dirty="0">
                <a:latin typeface="Times New Roman" panose="02020603050405020304" pitchFamily="18" charset="0"/>
                <a:cs typeface="Times New Roman" panose="02020603050405020304" pitchFamily="18" charset="0"/>
              </a:rPr>
              <a:t>Problem Statement</a:t>
            </a:r>
            <a:endParaRPr kumimoji="0" lang="en-IN" altLang="en-US" sz="16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742950" marR="0" lvl="1" indent="-285750" algn="just"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IN" altLang="en-US" sz="16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Objectives</a:t>
            </a:r>
          </a:p>
          <a:p>
            <a:pPr marL="742950" marR="0" lvl="1" indent="-285750" algn="just"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IN" altLang="en-US" sz="16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Scope</a:t>
            </a:r>
          </a:p>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en-IN" altLang="en-US" sz="1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Implementation</a:t>
            </a:r>
            <a:endParaRPr kumimoji="0" lang="en-IN" altLang="en-US" sz="16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742950" marR="0" lvl="1" indent="-285750" algn="just"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US" altLang="en-US" sz="16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Screenshots of the output with description</a:t>
            </a:r>
          </a:p>
          <a:p>
            <a:pPr marL="342900" marR="0" lvl="1" indent="-342900" algn="just" defTabSz="914400" rtl="0" eaLnBrk="0" fontAlgn="base" latinLnBrk="0" hangingPunct="0">
              <a:lnSpc>
                <a:spcPct val="100000"/>
              </a:lnSpc>
              <a:spcBef>
                <a:spcPct val="20000"/>
              </a:spcBef>
              <a:spcAft>
                <a:spcPct val="0"/>
              </a:spcAft>
              <a:buClrTx/>
              <a:buSzTx/>
              <a:buFontTx/>
              <a:buChar char="•"/>
              <a:defRPr/>
            </a:pPr>
            <a:r>
              <a:rPr kumimoji="0" lang="en-IN" sz="1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Technologies Used</a:t>
            </a:r>
          </a:p>
          <a:p>
            <a:pPr marL="342900" marR="0" lvl="1" indent="-342900" algn="just" defTabSz="914400" rtl="0" eaLnBrk="0" fontAlgn="base" latinLnBrk="0" hangingPunct="0">
              <a:lnSpc>
                <a:spcPct val="100000"/>
              </a:lnSpc>
              <a:spcBef>
                <a:spcPct val="20000"/>
              </a:spcBef>
              <a:spcAft>
                <a:spcPct val="0"/>
              </a:spcAft>
              <a:buClrTx/>
              <a:buSzTx/>
              <a:buFontTx/>
              <a:buChar char="•"/>
              <a:defRPr/>
            </a:pPr>
            <a:r>
              <a:rPr lang="en-IN" altLang="en-US" sz="1800" b="1" dirty="0">
                <a:latin typeface="Times New Roman" panose="02020603050405020304" pitchFamily="18" charset="0"/>
                <a:ea typeface="+mn-ea"/>
                <a:cs typeface="Times New Roman" panose="02020603050405020304" pitchFamily="18" charset="0"/>
              </a:rPr>
              <a:t>Result and Discussion</a:t>
            </a:r>
            <a:endParaRPr kumimoji="0" lang="en-IN" altLang="en-US" sz="1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1" indent="-342900" algn="just" defTabSz="914400" rtl="0" eaLnBrk="0" fontAlgn="base" latinLnBrk="0" hangingPunct="0">
              <a:lnSpc>
                <a:spcPct val="100000"/>
              </a:lnSpc>
              <a:spcBef>
                <a:spcPct val="20000"/>
              </a:spcBef>
              <a:spcAft>
                <a:spcPct val="0"/>
              </a:spcAft>
              <a:buClrTx/>
              <a:buSzTx/>
              <a:buFontTx/>
              <a:buChar char="•"/>
              <a:defRPr/>
            </a:pPr>
            <a:r>
              <a:rPr lang="en-IN" altLang="en-US" sz="1800" b="1" dirty="0">
                <a:latin typeface="Times New Roman" panose="02020603050405020304" pitchFamily="18" charset="0"/>
                <a:ea typeface="+mn-ea"/>
                <a:cs typeface="Times New Roman" panose="02020603050405020304" pitchFamily="18" charset="0"/>
              </a:rPr>
              <a:t>Conclusion </a:t>
            </a:r>
            <a:endParaRPr kumimoji="0" lang="en-IN" altLang="en-US" sz="1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6" name="Rectangle 5">
            <a:extLst>
              <a:ext uri="{FF2B5EF4-FFF2-40B4-BE49-F238E27FC236}">
                <a16:creationId xmlns:a16="http://schemas.microsoft.com/office/drawing/2014/main" id="{57247261-CBD5-86ED-7BBF-B851E72BDB90}"/>
              </a:ext>
            </a:extLst>
          </p:cNvPr>
          <p:cNvSpPr/>
          <p:nvPr/>
        </p:nvSpPr>
        <p:spPr>
          <a:xfrm>
            <a:off x="8456176" y="6381690"/>
            <a:ext cx="312907" cy="400110"/>
          </a:xfrm>
          <a:prstGeom prst="rect">
            <a:avLst/>
          </a:prstGeom>
          <a:noFill/>
        </p:spPr>
        <p:txBody>
          <a:bodyPr wrap="none" lIns="91440" tIns="45720" rIns="91440" bIns="45720">
            <a:spAutoFit/>
          </a:bodyPr>
          <a:lstStyle/>
          <a:p>
            <a:pPr algn="ctr"/>
            <a:r>
              <a:rPr lang="en-US" sz="2000" b="0" cap="none" spc="0" dirty="0">
                <a:ln w="0"/>
                <a:solidFill>
                  <a:schemeClr val="tx1"/>
                </a:solidFill>
                <a:latin typeface="Times New Roman" panose="02020603050405020304" pitchFamily="18" charset="0"/>
                <a:cs typeface="Times New Roman" panose="02020603050405020304" pitchFamily="18" charset="0"/>
              </a:rPr>
              <a:t>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ln/>
        </p:spPr>
        <p:txBody>
          <a:bodyPr vert="horz" wrap="square" lIns="91440" tIns="45720" rIns="91440" bIns="45720" anchor="ctr" anchorCtr="0"/>
          <a:lstStyle/>
          <a:p>
            <a:r>
              <a:rPr lang="en-IN" altLang="en-US" b="1" dirty="0">
                <a:latin typeface="Times New Roman" panose="02020603050405020304" pitchFamily="18" charset="0"/>
                <a:cs typeface="Times New Roman" panose="02020603050405020304" pitchFamily="18" charset="0"/>
              </a:rPr>
              <a:t>Abstract</a:t>
            </a:r>
            <a:endParaRPr lang="en-IN" altLang="en-US" b="1" dirty="0">
              <a:latin typeface="Times New Roman" panose="02020603050405020304" pitchFamily="18" charset="0"/>
              <a:ea typeface="Times New Roman" panose="02020603050405020304" pitchFamily="18" charset="0"/>
            </a:endParaRPr>
          </a:p>
        </p:txBody>
      </p:sp>
      <p:sp>
        <p:nvSpPr>
          <p:cNvPr id="6147" name="Content Placeholder 2"/>
          <p:cNvSpPr>
            <a:spLocks noGrp="1"/>
          </p:cNvSpPr>
          <p:nvPr>
            <p:ph idx="1"/>
          </p:nvPr>
        </p:nvSpPr>
        <p:spPr>
          <a:xfrm>
            <a:off x="609599" y="1143000"/>
            <a:ext cx="7846577" cy="5105400"/>
          </a:xfrm>
          <a:ln/>
        </p:spPr>
        <p:txBody>
          <a:bodyPr vert="horz" wrap="square" lIns="91440" tIns="45720" rIns="91440" bIns="45720" anchor="t" anchorCtr="0"/>
          <a:lstStyle/>
          <a:p>
            <a:pPr marL="0" indent="0" algn="just">
              <a:buNone/>
            </a:pPr>
            <a:r>
              <a:rPr lang="en-US" sz="1800" dirty="0">
                <a:latin typeface="Times New Roman" panose="02020603050405020304" pitchFamily="18" charset="0"/>
                <a:cs typeface="Times New Roman" panose="02020603050405020304" pitchFamily="18" charset="0"/>
              </a:rPr>
              <a:t>Solar power is a sustainable and renewable energy source that has gained significant attention due to its environmental and economic benefits. This analysis explores the efficiency, cost-effectiveness, and future potential of solar energy in various applications. Key factors such as solar panel technology, energy storage, geographical impact, and policy incentives are examined. The study also highlights advancements in photovoltaic cells, grid integration challenges, and emerging trends in solar power adoption. By evaluating real-world case studies and data-driven insights, this presentation aims to provide a comprehensive understanding of solar power’s role in the transition to clean energy.</a:t>
            </a:r>
          </a:p>
        </p:txBody>
      </p:sp>
      <p:sp>
        <p:nvSpPr>
          <p:cNvPr id="5" name="Rectangle 4">
            <a:extLst>
              <a:ext uri="{FF2B5EF4-FFF2-40B4-BE49-F238E27FC236}">
                <a16:creationId xmlns:a16="http://schemas.microsoft.com/office/drawing/2014/main" id="{A81AFAAE-A62D-602F-0453-CFB3E733E0F1}"/>
              </a:ext>
            </a:extLst>
          </p:cNvPr>
          <p:cNvSpPr/>
          <p:nvPr/>
        </p:nvSpPr>
        <p:spPr>
          <a:xfrm>
            <a:off x="8456177" y="6381690"/>
            <a:ext cx="312906" cy="400110"/>
          </a:xfrm>
          <a:prstGeom prst="rect">
            <a:avLst/>
          </a:prstGeom>
          <a:noFill/>
        </p:spPr>
        <p:txBody>
          <a:bodyPr wrap="none" lIns="91440" tIns="45720" rIns="91440" bIns="45720">
            <a:spAutoFit/>
          </a:bodyPr>
          <a:lstStyle/>
          <a:p>
            <a:pPr algn="ctr"/>
            <a:r>
              <a:rPr lang="en-US" sz="2000" dirty="0">
                <a:ln w="0"/>
                <a:latin typeface="Times New Roman" panose="02020603050405020304" pitchFamily="18" charset="0"/>
                <a:cs typeface="Times New Roman" panose="02020603050405020304" pitchFamily="18" charset="0"/>
              </a:rPr>
              <a:t>3</a:t>
            </a:r>
            <a:endParaRPr lang="en-US" sz="2000" b="0" cap="none" spc="0" dirty="0">
              <a:ln w="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ln/>
        </p:spPr>
        <p:txBody>
          <a:bodyPr vert="horz" wrap="square" lIns="91440" tIns="45720" rIns="91440" bIns="45720" anchor="ctr" anchorCtr="0"/>
          <a:lstStyle/>
          <a:p>
            <a:r>
              <a:rPr lang="en-IN" altLang="en-US" b="1" dirty="0">
                <a:latin typeface="Times New Roman" panose="02020603050405020304" pitchFamily="18" charset="0"/>
                <a:cs typeface="Times New Roman" panose="02020603050405020304" pitchFamily="18" charset="0"/>
              </a:rPr>
              <a:t>Introduction</a:t>
            </a:r>
            <a:endParaRPr lang="en-IN" altLang="en-US" b="1" dirty="0"/>
          </a:p>
        </p:txBody>
      </p:sp>
      <p:sp>
        <p:nvSpPr>
          <p:cNvPr id="8" name="Content Placeholder 2">
            <a:extLst>
              <a:ext uri="{FF2B5EF4-FFF2-40B4-BE49-F238E27FC236}">
                <a16:creationId xmlns:a16="http://schemas.microsoft.com/office/drawing/2014/main" id="{FE4865A9-A997-644C-EA23-9FD110A04746}"/>
              </a:ext>
            </a:extLst>
          </p:cNvPr>
          <p:cNvSpPr txBox="1">
            <a:spLocks noChangeArrowheads="1"/>
          </p:cNvSpPr>
          <p:nvPr/>
        </p:nvSpPr>
        <p:spPr bwMode="auto">
          <a:xfrm>
            <a:off x="609600" y="1143000"/>
            <a:ext cx="7846577" cy="4800600"/>
          </a:xfrm>
          <a:prstGeom prst="rect">
            <a:avLst/>
          </a:prstGeom>
          <a:noFill/>
          <a:ln>
            <a:noFill/>
          </a:ln>
        </p:spPr>
        <p:txBody>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a:lstStyle>
          <a:p>
            <a:pPr marR="0" lvl="0" algn="l"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r>
              <a:rPr kumimoji="0" lang="en-IN" altLang="en-US" sz="20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Motivation</a:t>
            </a:r>
            <a:endParaRPr lang="en-IN" altLang="en-US" sz="2000" b="1" kern="0" noProof="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None/>
              <a:defRPr/>
            </a:pPr>
            <a:endParaRPr kumimoji="0" lang="en-IN" altLang="en-US" sz="20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Renewable &amp; Sustainable</a:t>
            </a:r>
            <a:r>
              <a:rPr lang="en-US" sz="1800" dirty="0">
                <a:latin typeface="Times New Roman" panose="02020603050405020304" pitchFamily="18" charset="0"/>
                <a:cs typeface="Times New Roman" panose="02020603050405020304" pitchFamily="18" charset="0"/>
              </a:rPr>
              <a:t> – Solar energy is an infinite resource, reducing dependence on fossil fuels.</a:t>
            </a: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Eco-Friendly</a:t>
            </a:r>
            <a:r>
              <a:rPr lang="en-US" sz="1800" dirty="0">
                <a:latin typeface="Times New Roman" panose="02020603050405020304" pitchFamily="18" charset="0"/>
                <a:cs typeface="Times New Roman" panose="02020603050405020304" pitchFamily="18" charset="0"/>
              </a:rPr>
              <a:t> – Drastically cuts carbon emissions, contributing to a cleaner environment.</a:t>
            </a: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Energy Independence</a:t>
            </a:r>
            <a:r>
              <a:rPr lang="en-US" sz="1800" dirty="0">
                <a:latin typeface="Times New Roman" panose="02020603050405020304" pitchFamily="18" charset="0"/>
                <a:cs typeface="Times New Roman" panose="02020603050405020304" pitchFamily="18" charset="0"/>
              </a:rPr>
              <a:t> – Reduces reliance on non-renewable energy sources and enhances energy security.</a:t>
            </a: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Cost-Effective</a:t>
            </a:r>
            <a:r>
              <a:rPr lang="en-US" sz="1800" dirty="0">
                <a:latin typeface="Times New Roman" panose="02020603050405020304" pitchFamily="18" charset="0"/>
                <a:cs typeface="Times New Roman" panose="02020603050405020304" pitchFamily="18" charset="0"/>
              </a:rPr>
              <a:t> – Decreasing costs of solar panels and incentives make it an economical choice.</a:t>
            </a: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Technological Advancements</a:t>
            </a:r>
            <a:r>
              <a:rPr lang="en-US" sz="1800" dirty="0">
                <a:latin typeface="Times New Roman" panose="02020603050405020304" pitchFamily="18" charset="0"/>
                <a:cs typeface="Times New Roman" panose="02020603050405020304" pitchFamily="18" charset="0"/>
              </a:rPr>
              <a:t> – Continuous improvements in efficiency, storage, and smart grid integration.</a:t>
            </a: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Growing Market</a:t>
            </a:r>
            <a:r>
              <a:rPr lang="en-US" sz="1800" dirty="0">
                <a:latin typeface="Times New Roman" panose="02020603050405020304" pitchFamily="18" charset="0"/>
                <a:cs typeface="Times New Roman" panose="02020603050405020304" pitchFamily="18" charset="0"/>
              </a:rPr>
              <a:t> – Increasing global adoption, policy support, and investment opportunities.</a:t>
            </a: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Low Maintenance</a:t>
            </a:r>
            <a:r>
              <a:rPr lang="en-US" sz="1800" dirty="0">
                <a:latin typeface="Times New Roman" panose="02020603050405020304" pitchFamily="18" charset="0"/>
                <a:cs typeface="Times New Roman" panose="02020603050405020304" pitchFamily="18" charset="0"/>
              </a:rPr>
              <a:t> – Once installed, solar panels require minimal maintenance and have long lifespans.</a:t>
            </a:r>
            <a:r>
              <a:rPr lang="en-IN" altLang="en-US" sz="1800" dirty="0">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20000"/>
              </a:spcBef>
              <a:spcAft>
                <a:spcPct val="0"/>
              </a:spcAft>
              <a:buClrTx/>
              <a:buSzTx/>
              <a:buFontTx/>
              <a:buNone/>
              <a:defRPr/>
            </a:pPr>
            <a:endParaRPr kumimoji="0" lang="en-I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00050" marR="0" lvl="1" indent="0" algn="l" defTabSz="914400" rtl="0" eaLnBrk="0" fontAlgn="base" latinLnBrk="0" hangingPunct="0">
              <a:lnSpc>
                <a:spcPct val="100000"/>
              </a:lnSpc>
              <a:spcBef>
                <a:spcPct val="20000"/>
              </a:spcBef>
              <a:spcAft>
                <a:spcPct val="0"/>
              </a:spcAft>
              <a:buClrTx/>
              <a:buSzTx/>
              <a:buFontTx/>
              <a:buNone/>
              <a:defRPr/>
            </a:pPr>
            <a:endParaRPr kumimoji="0" lang="en-IN" altLang="en-US" sz="18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Tx/>
              <a:buNone/>
              <a:defRPr/>
            </a:pPr>
            <a:endParaRPr kumimoji="0" lang="en-I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2" name="TextBox 1">
            <a:extLst>
              <a:ext uri="{FF2B5EF4-FFF2-40B4-BE49-F238E27FC236}">
                <a16:creationId xmlns:a16="http://schemas.microsoft.com/office/drawing/2014/main" id="{D3171904-8A95-AA40-0527-937C528C6638}"/>
              </a:ext>
            </a:extLst>
          </p:cNvPr>
          <p:cNvSpPr txBox="1"/>
          <p:nvPr/>
        </p:nvSpPr>
        <p:spPr>
          <a:xfrm>
            <a:off x="8534400" y="6423354"/>
            <a:ext cx="304800" cy="369332"/>
          </a:xfrm>
          <a:prstGeom prst="rect">
            <a:avLst/>
          </a:prstGeom>
          <a:noFill/>
        </p:spPr>
        <p:txBody>
          <a:bodyPr wrap="square" rtlCol="0">
            <a:spAutoFit/>
          </a:bodyPr>
          <a:lstStyle/>
          <a:p>
            <a:r>
              <a:rPr lang="en-US" dirty="0"/>
              <a:t>4</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143000"/>
            <a:ext cx="7924800" cy="4724400"/>
          </a:xfrm>
        </p:spPr>
        <p:txBody>
          <a:bodyPr/>
          <a:lstStyle/>
          <a:p>
            <a:pPr>
              <a:buFont typeface="Wingdings" panose="05000000000000000000" pitchFamily="2" charset="2"/>
              <a:buChar char="Ø"/>
            </a:pPr>
            <a:r>
              <a:rPr lang="en-IN" altLang="en-US" sz="2000" b="1" dirty="0">
                <a:latin typeface="Times New Roman" panose="02020603050405020304" pitchFamily="18" charset="0"/>
                <a:cs typeface="Times New Roman" panose="02020603050405020304" pitchFamily="18" charset="0"/>
                <a:sym typeface="+mn-ea"/>
              </a:rPr>
              <a:t>Problem Statement</a:t>
            </a:r>
          </a:p>
          <a:p>
            <a:pPr marL="0" indent="0">
              <a:buNone/>
            </a:pPr>
            <a:endParaRPr lang="en-IN" altLang="en-US" b="1" dirty="0">
              <a:latin typeface="Times New Roman" panose="02020603050405020304" pitchFamily="18" charset="0"/>
              <a:cs typeface="Times New Roman" panose="02020603050405020304" pitchFamily="18" charset="0"/>
              <a:sym typeface="+mn-ea"/>
            </a:endParaRPr>
          </a:p>
          <a:p>
            <a:pPr marL="0" indent="0" algn="just">
              <a:buNone/>
            </a:pPr>
            <a:r>
              <a:rPr lang="en-US" sz="1800" dirty="0">
                <a:latin typeface="Times New Roman" panose="02020603050405020304" pitchFamily="18" charset="0"/>
                <a:cs typeface="Times New Roman" panose="02020603050405020304" pitchFamily="18" charset="0"/>
              </a:rPr>
              <a:t>The increasing global energy demand and dependence on fossil fuels have led to environmental concerns, including climate change and pollution. While solar power presents a sustainable alternative, its widespread adoption faces challenges such as efficiency limitations, high initial costs, energy storage issues, and grid integration complexities. This study aims to analyze the current state of solar power, identify key barriers to its implementation, and explore potential technological and policy-driven solutions to enhance its efficiency, affordability, and accessibility for a sustainable energy future.</a:t>
            </a:r>
          </a:p>
        </p:txBody>
      </p:sp>
      <p:sp>
        <p:nvSpPr>
          <p:cNvPr id="5" name="Rectangle 4">
            <a:extLst>
              <a:ext uri="{FF2B5EF4-FFF2-40B4-BE49-F238E27FC236}">
                <a16:creationId xmlns:a16="http://schemas.microsoft.com/office/drawing/2014/main" id="{7257B3FB-AD02-F105-51C2-83B5ACB08682}"/>
              </a:ext>
            </a:extLst>
          </p:cNvPr>
          <p:cNvSpPr/>
          <p:nvPr/>
        </p:nvSpPr>
        <p:spPr>
          <a:xfrm>
            <a:off x="8456176" y="6381690"/>
            <a:ext cx="312907" cy="400110"/>
          </a:xfrm>
          <a:prstGeom prst="rect">
            <a:avLst/>
          </a:prstGeom>
          <a:noFill/>
        </p:spPr>
        <p:txBody>
          <a:bodyPr wrap="none" lIns="91440" tIns="45720" rIns="91440" bIns="45720">
            <a:spAutoFit/>
          </a:bodyPr>
          <a:lstStyle/>
          <a:p>
            <a:pPr algn="ctr"/>
            <a:r>
              <a:rPr lang="en-US" sz="2000" dirty="0">
                <a:ln w="0"/>
                <a:latin typeface="Times New Roman" panose="02020603050405020304" pitchFamily="18" charset="0"/>
                <a:cs typeface="Times New Roman" panose="02020603050405020304" pitchFamily="18" charset="0"/>
              </a:rPr>
              <a:t>5</a:t>
            </a:r>
            <a:endParaRPr lang="en-US" sz="2000" b="0" cap="none" spc="0" dirty="0">
              <a:ln w="0"/>
              <a:solidFill>
                <a:schemeClr val="tx1"/>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FACBB8CE-C7FE-8128-F024-D56B0E414D15}"/>
              </a:ext>
            </a:extLst>
          </p:cNvPr>
          <p:cNvSpPr>
            <a:spLocks noGrp="1"/>
          </p:cNvSpPr>
          <p:nvPr>
            <p:ph type="title"/>
          </p:nvPr>
        </p:nvSpPr>
        <p:spPr>
          <a:xfrm>
            <a:off x="457200" y="122238"/>
            <a:ext cx="8229600" cy="639762"/>
          </a:xfrm>
          <a:ln/>
        </p:spPr>
        <p:txBody>
          <a:bodyPr vert="horz" wrap="square" lIns="91440" tIns="45720" rIns="91440" bIns="45720" anchor="ctr" anchorCtr="0"/>
          <a:lstStyle/>
          <a:p>
            <a:r>
              <a:rPr lang="en-IN" altLang="en-US" b="1" dirty="0">
                <a:latin typeface="Times New Roman" panose="02020603050405020304" pitchFamily="18" charset="0"/>
                <a:cs typeface="Times New Roman" panose="02020603050405020304" pitchFamily="18" charset="0"/>
              </a:rPr>
              <a:t>Introduction</a:t>
            </a:r>
            <a:endParaRPr lang="en-IN" alt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noChangeArrowheads="1"/>
          </p:cNvSpPr>
          <p:nvPr/>
        </p:nvSpPr>
        <p:spPr bwMode="auto">
          <a:xfrm>
            <a:off x="609600" y="1143000"/>
            <a:ext cx="8159483" cy="4953000"/>
          </a:xfrm>
          <a:prstGeom prst="rect">
            <a:avLst/>
          </a:prstGeom>
          <a:noFill/>
          <a:ln>
            <a:noFill/>
          </a:ln>
        </p:spPr>
        <p:txBody>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a:lstStyle>
          <a:p>
            <a:pPr marR="0" lvl="0" algn="l"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r>
              <a:rPr kumimoji="0" lang="en-IN" altLang="en-US" sz="20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Objectives</a:t>
            </a:r>
          </a:p>
          <a:p>
            <a:pPr marL="0" marR="0" lvl="0" indent="0" algn="l" defTabSz="914400" rtl="0" eaLnBrk="0" fontAlgn="base" latinLnBrk="0" hangingPunct="0">
              <a:lnSpc>
                <a:spcPct val="100000"/>
              </a:lnSpc>
              <a:spcBef>
                <a:spcPct val="20000"/>
              </a:spcBef>
              <a:spcAft>
                <a:spcPct val="0"/>
              </a:spcAft>
              <a:buClrTx/>
              <a:buSzTx/>
              <a:buNone/>
              <a:defRPr/>
            </a:pPr>
            <a:endParaRPr kumimoji="0" lang="en-IN" altLang="en-US" sz="20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Analyze Solar Energy Potential</a:t>
            </a:r>
            <a:r>
              <a:rPr lang="en-US" sz="1800" dirty="0">
                <a:latin typeface="Times New Roman" panose="02020603050405020304" pitchFamily="18" charset="0"/>
                <a:cs typeface="Times New Roman" panose="02020603050405020304" pitchFamily="18" charset="0"/>
              </a:rPr>
              <a:t> – Assess the efficiency and effectiveness of solar power in different geographical locations.</a:t>
            </a: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Evaluate Technological Advancements</a:t>
            </a:r>
            <a:r>
              <a:rPr lang="en-US" sz="1800" dirty="0">
                <a:latin typeface="Times New Roman" panose="02020603050405020304" pitchFamily="18" charset="0"/>
                <a:cs typeface="Times New Roman" panose="02020603050405020304" pitchFamily="18" charset="0"/>
              </a:rPr>
              <a:t> – Study improvements in photovoltaic cells, battery storage, and grid integration.</a:t>
            </a: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Identify Challenges</a:t>
            </a:r>
            <a:r>
              <a:rPr lang="en-US" sz="1800" dirty="0">
                <a:latin typeface="Times New Roman" panose="02020603050405020304" pitchFamily="18" charset="0"/>
                <a:cs typeface="Times New Roman" panose="02020603050405020304" pitchFamily="18" charset="0"/>
              </a:rPr>
              <a:t> – Investigate barriers such as high initial costs, intermittency, and land requirements.</a:t>
            </a: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Explore Sustainable Solutions</a:t>
            </a:r>
            <a:r>
              <a:rPr lang="en-US" sz="1800" dirty="0">
                <a:latin typeface="Times New Roman" panose="02020603050405020304" pitchFamily="18" charset="0"/>
                <a:cs typeface="Times New Roman" panose="02020603050405020304" pitchFamily="18" charset="0"/>
              </a:rPr>
              <a:t> – Propose strategies to enhance solar energy efficiency and adoption.</a:t>
            </a: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Promote Environmental Benefits</a:t>
            </a:r>
            <a:r>
              <a:rPr lang="en-US" sz="1800" dirty="0">
                <a:latin typeface="Times New Roman" panose="02020603050405020304" pitchFamily="18" charset="0"/>
                <a:cs typeface="Times New Roman" panose="02020603050405020304" pitchFamily="18" charset="0"/>
              </a:rPr>
              <a:t> – Highlight solar power’s role in reducing carbon emissions and mitigating climate change.</a:t>
            </a: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Encourage Policy Recommendations</a:t>
            </a:r>
            <a:r>
              <a:rPr lang="en-US" sz="1800" dirty="0">
                <a:latin typeface="Times New Roman" panose="02020603050405020304" pitchFamily="18" charset="0"/>
                <a:cs typeface="Times New Roman" panose="02020603050405020304" pitchFamily="18" charset="0"/>
              </a:rPr>
              <a:t> – Suggest policies for promoting solar energy deployment and investments.</a:t>
            </a:r>
          </a:p>
          <a:p>
            <a:pPr marL="285750" indent="0" algn="just" eaLnBrk="0" fontAlgn="base" hangingPunct="0">
              <a:spcBef>
                <a:spcPct val="20000"/>
              </a:spcBef>
              <a:spcAft>
                <a:spcPct val="0"/>
              </a:spcAft>
              <a:buNone/>
              <a:defRPr/>
            </a:pPr>
            <a:endParaRPr lang="en-US" altLang="en-US" sz="1800" kern="0" dirty="0">
              <a:latin typeface="Times New Roman" panose="02020603050405020304" pitchFamily="18" charset="0"/>
              <a:cs typeface="Times New Roman" panose="02020603050405020304" pitchFamily="18" charset="0"/>
            </a:endParaRPr>
          </a:p>
          <a:p>
            <a:pPr marL="285750" indent="0" algn="just" eaLnBrk="0" fontAlgn="base" hangingPunct="0">
              <a:spcBef>
                <a:spcPct val="20000"/>
              </a:spcBef>
              <a:spcAft>
                <a:spcPct val="0"/>
              </a:spcAft>
              <a:buNone/>
              <a:defRPr/>
            </a:pPr>
            <a:endParaRPr lang="en-US" altLang="en-US" sz="1800" kern="0" dirty="0">
              <a:latin typeface="Times New Roman" panose="02020603050405020304" pitchFamily="18" charset="0"/>
              <a:cs typeface="Times New Roman" panose="02020603050405020304" pitchFamily="18" charset="0"/>
            </a:endParaRPr>
          </a:p>
          <a:p>
            <a:pPr marL="285750" indent="0" algn="just" eaLnBrk="0" fontAlgn="base" hangingPunct="0">
              <a:spcBef>
                <a:spcPct val="20000"/>
              </a:spcBef>
              <a:spcAft>
                <a:spcPct val="0"/>
              </a:spcAft>
              <a:buNone/>
              <a:defRPr/>
            </a:pPr>
            <a:endParaRPr lang="en-US" altLang="en-US" sz="1800" kern="0" dirty="0">
              <a:latin typeface="Times New Roman" panose="02020603050405020304" pitchFamily="18" charset="0"/>
              <a:cs typeface="Times New Roman" panose="02020603050405020304" pitchFamily="18" charset="0"/>
            </a:endParaRPr>
          </a:p>
          <a:p>
            <a:pPr marL="0" indent="0" algn="just" defTabSz="914400">
              <a:buNone/>
              <a:defRPr/>
            </a:pPr>
            <a:r>
              <a:rPr lang="en-IN" altLang="en-US" sz="1600" kern="0" dirty="0">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20000"/>
              </a:spcBef>
              <a:spcAft>
                <a:spcPct val="0"/>
              </a:spcAft>
              <a:buClrTx/>
              <a:buSzTx/>
              <a:buFontTx/>
              <a:buNone/>
              <a:defRPr/>
            </a:pPr>
            <a:r>
              <a:rPr kumimoji="0" lang="en-IN" altLang="en-US" sz="160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p>
          <a:p>
            <a:pPr marL="0" marR="0" lvl="0" indent="0" algn="l" defTabSz="914400" rtl="0" eaLnBrk="0" fontAlgn="base" latinLnBrk="0" hangingPunct="0">
              <a:lnSpc>
                <a:spcPct val="100000"/>
              </a:lnSpc>
              <a:spcBef>
                <a:spcPct val="20000"/>
              </a:spcBef>
              <a:spcAft>
                <a:spcPct val="0"/>
              </a:spcAft>
              <a:buClrTx/>
              <a:buSzTx/>
              <a:buFontTx/>
              <a:buNone/>
              <a:defRPr/>
            </a:pPr>
            <a:endParaRPr kumimoji="0" lang="en-I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00050" marR="0" lvl="1" indent="0" algn="l" defTabSz="914400" rtl="0" eaLnBrk="0" fontAlgn="base" latinLnBrk="0" hangingPunct="0">
              <a:lnSpc>
                <a:spcPct val="100000"/>
              </a:lnSpc>
              <a:spcBef>
                <a:spcPct val="20000"/>
              </a:spcBef>
              <a:spcAft>
                <a:spcPct val="0"/>
              </a:spcAft>
              <a:buClrTx/>
              <a:buSzTx/>
              <a:buFontTx/>
              <a:buNone/>
              <a:defRPr/>
            </a:pPr>
            <a:endParaRPr kumimoji="0" lang="en-IN" altLang="en-US" sz="18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Tx/>
              <a:buNone/>
              <a:defRPr/>
            </a:pPr>
            <a:endParaRPr kumimoji="0" lang="en-I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6" name="Rectangle 5">
            <a:extLst>
              <a:ext uri="{FF2B5EF4-FFF2-40B4-BE49-F238E27FC236}">
                <a16:creationId xmlns:a16="http://schemas.microsoft.com/office/drawing/2014/main" id="{9A021E4B-FA67-6804-8815-DB79082311EE}"/>
              </a:ext>
            </a:extLst>
          </p:cNvPr>
          <p:cNvSpPr/>
          <p:nvPr/>
        </p:nvSpPr>
        <p:spPr>
          <a:xfrm>
            <a:off x="8456177" y="6381690"/>
            <a:ext cx="312906" cy="400110"/>
          </a:xfrm>
          <a:prstGeom prst="rect">
            <a:avLst/>
          </a:prstGeom>
          <a:noFill/>
        </p:spPr>
        <p:txBody>
          <a:bodyPr wrap="none" lIns="91440" tIns="45720" rIns="91440" bIns="45720">
            <a:spAutoFit/>
          </a:bodyPr>
          <a:lstStyle/>
          <a:p>
            <a:pPr algn="ctr"/>
            <a:r>
              <a:rPr lang="en-US" sz="2000" dirty="0">
                <a:ln w="0"/>
                <a:latin typeface="Times New Roman" panose="02020603050405020304" pitchFamily="18" charset="0"/>
                <a:cs typeface="Times New Roman" panose="02020603050405020304" pitchFamily="18" charset="0"/>
              </a:rPr>
              <a:t>6</a:t>
            </a:r>
            <a:endParaRPr lang="en-US" sz="2000" b="0" cap="none" spc="0" dirty="0">
              <a:ln w="0"/>
              <a:solidFill>
                <a:schemeClr val="tx1"/>
              </a:solidFill>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9EC8EDE1-4F08-5B81-45D7-540744166CE9}"/>
              </a:ext>
            </a:extLst>
          </p:cNvPr>
          <p:cNvSpPr>
            <a:spLocks noGrp="1"/>
          </p:cNvSpPr>
          <p:nvPr>
            <p:ph type="title"/>
          </p:nvPr>
        </p:nvSpPr>
        <p:spPr>
          <a:xfrm>
            <a:off x="457200" y="122238"/>
            <a:ext cx="8229600" cy="639762"/>
          </a:xfrm>
          <a:ln/>
        </p:spPr>
        <p:txBody>
          <a:bodyPr vert="horz" wrap="square" lIns="91440" tIns="45720" rIns="91440" bIns="45720" anchor="ctr" anchorCtr="0"/>
          <a:lstStyle/>
          <a:p>
            <a:r>
              <a:rPr lang="en-IN" altLang="en-US" b="1" dirty="0">
                <a:latin typeface="Times New Roman" panose="02020603050405020304" pitchFamily="18" charset="0"/>
                <a:cs typeface="Times New Roman" panose="02020603050405020304" pitchFamily="18" charset="0"/>
              </a:rPr>
              <a:t>Introduction</a:t>
            </a:r>
            <a:endParaRPr lang="en-IN" alt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143000"/>
            <a:ext cx="7696200" cy="4953000"/>
          </a:xfrm>
        </p:spPr>
        <p:txBody>
          <a:bodyPr/>
          <a:lstStyle/>
          <a:p>
            <a:pPr marR="0" lvl="0" algn="l"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r>
              <a:rPr kumimoji="0" lang="en-IN" altLang="en-US" sz="20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Scope</a:t>
            </a:r>
          </a:p>
          <a:p>
            <a:pPr marL="0" marR="0" lvl="0" indent="0" algn="l" defTabSz="914400" rtl="0" eaLnBrk="0" fontAlgn="base" latinLnBrk="0" hangingPunct="0">
              <a:lnSpc>
                <a:spcPct val="100000"/>
              </a:lnSpc>
              <a:spcBef>
                <a:spcPct val="20000"/>
              </a:spcBef>
              <a:spcAft>
                <a:spcPct val="0"/>
              </a:spcAft>
              <a:buClrTx/>
              <a:buSzTx/>
              <a:buNone/>
              <a:defRPr/>
            </a:pPr>
            <a:endParaRPr lang="en-IN" altLang="en-US" sz="2000" b="1" dirty="0">
              <a:latin typeface="Times New Roman" panose="02020603050405020304" pitchFamily="18" charset="0"/>
              <a:cs typeface="Times New Roman" panose="02020603050405020304" pitchFamily="18" charset="0"/>
            </a:endParaRPr>
          </a:p>
          <a:p>
            <a:pPr marL="0" indent="0" algn="just">
              <a:buNone/>
            </a:pPr>
            <a:r>
              <a:rPr lang="en-US" sz="1800">
                <a:latin typeface="Times New Roman" panose="02020603050405020304" pitchFamily="18" charset="0"/>
                <a:cs typeface="Times New Roman" panose="02020603050405020304" pitchFamily="18" charset="0"/>
              </a:rPr>
              <a:t>This project </a:t>
            </a:r>
            <a:r>
              <a:rPr lang="en-US" sz="1800" dirty="0">
                <a:latin typeface="Times New Roman" panose="02020603050405020304" pitchFamily="18" charset="0"/>
                <a:cs typeface="Times New Roman" panose="02020603050405020304" pitchFamily="18" charset="0"/>
              </a:rPr>
              <a:t>explores the technological advancements, economic viability, and environmental impact of solar power. It assesses solar panel efficiency, battery storage, and grid integration while analyzing cost trends, return on investment, and government incentives. The research also examines geographical feasibility, policy frameworks, and challenges such as high initial costs and energy intermittency. Additionally, it compares solar energy with other sources and investigates future innovations to enhance adoption. The findings aim to provide insights into the potential of solar power in achieving a sustainable energy transition.</a:t>
            </a:r>
            <a:endParaRPr lang="en-IN" altLang="en-US" sz="18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D62BD2D8-4E1C-0DBF-4BAC-A3306CDAFF59}"/>
              </a:ext>
            </a:extLst>
          </p:cNvPr>
          <p:cNvSpPr/>
          <p:nvPr/>
        </p:nvSpPr>
        <p:spPr>
          <a:xfrm>
            <a:off x="8456177" y="6381690"/>
            <a:ext cx="312906" cy="400110"/>
          </a:xfrm>
          <a:prstGeom prst="rect">
            <a:avLst/>
          </a:prstGeom>
          <a:noFill/>
        </p:spPr>
        <p:txBody>
          <a:bodyPr wrap="none" lIns="91440" tIns="45720" rIns="91440" bIns="45720">
            <a:spAutoFit/>
          </a:bodyPr>
          <a:lstStyle/>
          <a:p>
            <a:pPr algn="ctr"/>
            <a:r>
              <a:rPr lang="en-US" sz="2000" dirty="0">
                <a:ln w="0"/>
                <a:latin typeface="Times New Roman" panose="02020603050405020304" pitchFamily="18" charset="0"/>
                <a:cs typeface="Times New Roman" panose="02020603050405020304" pitchFamily="18" charset="0"/>
              </a:rPr>
              <a:t>7</a:t>
            </a:r>
            <a:endParaRPr lang="en-US" sz="2000" b="0" cap="none" spc="0" dirty="0">
              <a:ln w="0"/>
              <a:solidFill>
                <a:schemeClr val="tx1"/>
              </a:solidFill>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2AF759C3-ACE1-F373-C0A9-EB9D6F2AA065}"/>
              </a:ext>
            </a:extLst>
          </p:cNvPr>
          <p:cNvSpPr>
            <a:spLocks noGrp="1"/>
          </p:cNvSpPr>
          <p:nvPr>
            <p:ph type="title"/>
          </p:nvPr>
        </p:nvSpPr>
        <p:spPr>
          <a:xfrm>
            <a:off x="457200" y="122238"/>
            <a:ext cx="8229600" cy="639762"/>
          </a:xfrm>
          <a:ln/>
        </p:spPr>
        <p:txBody>
          <a:bodyPr vert="horz" wrap="square" lIns="91440" tIns="45720" rIns="91440" bIns="45720" anchor="ctr" anchorCtr="0"/>
          <a:lstStyle/>
          <a:p>
            <a:r>
              <a:rPr lang="en-IN" altLang="en-US" b="1" dirty="0">
                <a:latin typeface="Times New Roman" panose="02020603050405020304" pitchFamily="18" charset="0"/>
                <a:cs typeface="Times New Roman" panose="02020603050405020304" pitchFamily="18" charset="0"/>
              </a:rPr>
              <a:t>Introduction</a:t>
            </a:r>
            <a:endParaRPr lang="en-IN" alt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B0BFEA-3153-FDA2-C219-9270C790B3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CEB108-5B53-2355-C572-AE4F4E4A540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Implementation</a:t>
            </a:r>
          </a:p>
        </p:txBody>
      </p:sp>
      <p:sp>
        <p:nvSpPr>
          <p:cNvPr id="5" name="TextBox 4">
            <a:extLst>
              <a:ext uri="{FF2B5EF4-FFF2-40B4-BE49-F238E27FC236}">
                <a16:creationId xmlns:a16="http://schemas.microsoft.com/office/drawing/2014/main" id="{85C74AA3-EB61-19CF-400C-4FFE82998C70}"/>
              </a:ext>
            </a:extLst>
          </p:cNvPr>
          <p:cNvSpPr txBox="1"/>
          <p:nvPr/>
        </p:nvSpPr>
        <p:spPr>
          <a:xfrm>
            <a:off x="8229600" y="6371346"/>
            <a:ext cx="543232" cy="400110"/>
          </a:xfrm>
          <a:prstGeom prst="rect">
            <a:avLst/>
          </a:prstGeom>
          <a:noFill/>
        </p:spPr>
        <p:txBody>
          <a:bodyPr wrap="square">
            <a:spAutoFit/>
          </a:bodyPr>
          <a:lstStyle/>
          <a:p>
            <a:pPr algn="ctr"/>
            <a:r>
              <a:rPr lang="en-US" sz="2000" dirty="0">
                <a:ln w="0"/>
                <a:latin typeface="Times New Roman" panose="02020603050405020304" pitchFamily="18" charset="0"/>
                <a:cs typeface="Times New Roman" panose="02020603050405020304" pitchFamily="18" charset="0"/>
              </a:rPr>
              <a:t>8</a:t>
            </a:r>
            <a:endParaRPr lang="en-US" sz="2000" b="0" cap="none" spc="0" dirty="0">
              <a:ln w="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C4589EF-DB48-70EE-4BB1-95B4C769FC8E}"/>
              </a:ext>
            </a:extLst>
          </p:cNvPr>
          <p:cNvSpPr txBox="1"/>
          <p:nvPr/>
        </p:nvSpPr>
        <p:spPr>
          <a:xfrm>
            <a:off x="468086" y="1219200"/>
            <a:ext cx="8218714" cy="646331"/>
          </a:xfrm>
          <a:prstGeom prst="rect">
            <a:avLst/>
          </a:prstGeom>
          <a:noFill/>
        </p:spPr>
        <p:txBody>
          <a:bodyPr wrap="square" rtlCol="0">
            <a:spAutoFit/>
          </a:bodyPr>
          <a:lstStyle/>
          <a:p>
            <a:pPr marL="285750" indent="-285750">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Screenshots</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of</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the</a:t>
            </a:r>
            <a:r>
              <a:rPr lang="en-US" sz="1800" b="1" spc="-2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output</a:t>
            </a:r>
            <a:r>
              <a:rPr lang="en-US" sz="1800" b="1" spc="-2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with</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description</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8A320DE-4089-F189-363E-0072CC26CA22}"/>
              </a:ext>
            </a:extLst>
          </p:cNvPr>
          <p:cNvSpPr txBox="1"/>
          <p:nvPr/>
        </p:nvSpPr>
        <p:spPr>
          <a:xfrm>
            <a:off x="457200" y="5710583"/>
            <a:ext cx="8229600" cy="646331"/>
          </a:xfrm>
          <a:prstGeom prst="rect">
            <a:avLst/>
          </a:prstGeom>
          <a:noFill/>
        </p:spPr>
        <p:txBody>
          <a:bodyPr wrap="square" rtlCol="0">
            <a:spAutoFit/>
          </a:bodyPr>
          <a:lstStyle/>
          <a:p>
            <a:pPr algn="ctr"/>
            <a:endParaRPr lang="en-US" b="1" i="0" u="none" strike="noStrike" dirty="0">
              <a:solidFill>
                <a:srgbClr val="000000"/>
              </a:solidFill>
              <a:effectLst/>
              <a:latin typeface="Times New Roman" panose="02020603050405020304" pitchFamily="18" charset="0"/>
              <a:cs typeface="Times New Roman" panose="02020603050405020304" pitchFamily="18" charset="0"/>
            </a:endParaRPr>
          </a:p>
          <a:p>
            <a:pPr algn="ctr"/>
            <a:r>
              <a:rPr lang="en-US" i="0" u="none" strike="noStrike" dirty="0">
                <a:solidFill>
                  <a:srgbClr val="000000"/>
                </a:solidFill>
                <a:effectLst/>
                <a:latin typeface="Times New Roman" panose="02020603050405020304" pitchFamily="18" charset="0"/>
                <a:cs typeface="Times New Roman" panose="02020603050405020304" pitchFamily="18" charset="0"/>
              </a:rPr>
              <a:t>Fig: </a:t>
            </a:r>
            <a:r>
              <a:rPr lang="en-US" dirty="0">
                <a:solidFill>
                  <a:srgbClr val="000000"/>
                </a:solidFill>
                <a:latin typeface="Times New Roman" panose="02020603050405020304" pitchFamily="18" charset="0"/>
                <a:cs typeface="Times New Roman" panose="02020603050405020304" pitchFamily="18" charset="0"/>
              </a:rPr>
              <a:t>Sorted Total AC Power</a:t>
            </a:r>
            <a:endParaRPr lang="en-IN" dirty="0"/>
          </a:p>
        </p:txBody>
      </p:sp>
      <p:sp>
        <p:nvSpPr>
          <p:cNvPr id="7" name="TextBox 6">
            <a:extLst>
              <a:ext uri="{FF2B5EF4-FFF2-40B4-BE49-F238E27FC236}">
                <a16:creationId xmlns:a16="http://schemas.microsoft.com/office/drawing/2014/main" id="{373FB46E-F014-D968-8EA0-9669C0BC5B86}"/>
              </a:ext>
            </a:extLst>
          </p:cNvPr>
          <p:cNvSpPr txBox="1"/>
          <p:nvPr/>
        </p:nvSpPr>
        <p:spPr>
          <a:xfrm>
            <a:off x="468086" y="1353954"/>
            <a:ext cx="5323114" cy="646331"/>
          </a:xfrm>
          <a:prstGeom prst="rect">
            <a:avLst/>
          </a:prstGeom>
          <a:noFill/>
        </p:spPr>
        <p:txBody>
          <a:bodyPr wrap="square" rtlCol="0">
            <a:spAutoFit/>
          </a:bodyPr>
          <a:lstStyle/>
          <a:p>
            <a:endParaRPr lang="en-US" dirty="0"/>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'Number of Seats Won by Each Party</a:t>
            </a:r>
            <a:endParaRPr lang="en-IN" dirty="0"/>
          </a:p>
        </p:txBody>
      </p:sp>
      <p:pic>
        <p:nvPicPr>
          <p:cNvPr id="12" name="Content Placeholder 11">
            <a:extLst>
              <a:ext uri="{FF2B5EF4-FFF2-40B4-BE49-F238E27FC236}">
                <a16:creationId xmlns:a16="http://schemas.microsoft.com/office/drawing/2014/main" id="{314E659F-4359-F070-E92A-A168E403AE9B}"/>
              </a:ext>
            </a:extLst>
          </p:cNvPr>
          <p:cNvPicPr>
            <a:picLocks noGrp="1" noChangeAspect="1"/>
          </p:cNvPicPr>
          <p:nvPr>
            <p:ph idx="1"/>
          </p:nvPr>
        </p:nvPicPr>
        <p:blipFill>
          <a:blip r:embed="rId2"/>
          <a:stretch>
            <a:fillRect/>
          </a:stretch>
        </p:blipFill>
        <p:spPr>
          <a:xfrm>
            <a:off x="468086" y="1981200"/>
            <a:ext cx="8218714" cy="4019514"/>
          </a:xfrm>
        </p:spPr>
      </p:pic>
      <p:pic>
        <p:nvPicPr>
          <p:cNvPr id="8" name="Picture 7">
            <a:extLst>
              <a:ext uri="{FF2B5EF4-FFF2-40B4-BE49-F238E27FC236}">
                <a16:creationId xmlns:a16="http://schemas.microsoft.com/office/drawing/2014/main" id="{E5D5AFEC-4447-5ACF-686F-BBF66A23D29C}"/>
              </a:ext>
            </a:extLst>
          </p:cNvPr>
          <p:cNvPicPr>
            <a:picLocks noChangeAspect="1"/>
          </p:cNvPicPr>
          <p:nvPr/>
        </p:nvPicPr>
        <p:blipFill>
          <a:blip r:embed="rId3"/>
          <a:stretch>
            <a:fillRect/>
          </a:stretch>
        </p:blipFill>
        <p:spPr>
          <a:xfrm>
            <a:off x="457200" y="1272352"/>
            <a:ext cx="8315632" cy="4728361"/>
          </a:xfrm>
          <a:prstGeom prst="rect">
            <a:avLst/>
          </a:prstGeom>
        </p:spPr>
      </p:pic>
    </p:spTree>
    <p:extLst>
      <p:ext uri="{BB962C8B-B14F-4D97-AF65-F5344CB8AC3E}">
        <p14:creationId xmlns:p14="http://schemas.microsoft.com/office/powerpoint/2010/main" val="430529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12916-583F-8124-2447-37CB897671D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Implementation</a:t>
            </a:r>
            <a:endParaRPr lang="en-IN"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6F07292E-0AA9-B43B-287E-7EDDBD0118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574997"/>
            <a:ext cx="8229600" cy="421620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CD4D9AA-B14F-53E3-5C86-073621E939C3}"/>
              </a:ext>
            </a:extLst>
          </p:cNvPr>
          <p:cNvSpPr txBox="1"/>
          <p:nvPr/>
        </p:nvSpPr>
        <p:spPr>
          <a:xfrm>
            <a:off x="381000" y="1066800"/>
            <a:ext cx="8305800" cy="381000"/>
          </a:xfrm>
          <a:prstGeom prst="rect">
            <a:avLst/>
          </a:prstGeom>
          <a:noFill/>
        </p:spPr>
        <p:txBody>
          <a:bodyPr wrap="square" rtlCol="0">
            <a:spAutoFit/>
          </a:bodyPr>
          <a:lstStyle/>
          <a:p>
            <a:r>
              <a:rPr lang="en-US" sz="1800" b="1" i="0" u="none" strike="noStrike" dirty="0">
                <a:solidFill>
                  <a:srgbClr val="000000"/>
                </a:solidFill>
                <a:effectLst/>
                <a:latin typeface="Times New Roman" panose="02020603050405020304" pitchFamily="18" charset="0"/>
              </a:rPr>
              <a:t>Margin of Victory</a:t>
            </a:r>
            <a:endParaRPr lang="en-IN" b="1" dirty="0"/>
          </a:p>
        </p:txBody>
      </p:sp>
      <p:sp>
        <p:nvSpPr>
          <p:cNvPr id="5" name="TextBox 4">
            <a:extLst>
              <a:ext uri="{FF2B5EF4-FFF2-40B4-BE49-F238E27FC236}">
                <a16:creationId xmlns:a16="http://schemas.microsoft.com/office/drawing/2014/main" id="{53EEA35E-1EE7-2CE8-2C90-67FAEFA07E19}"/>
              </a:ext>
            </a:extLst>
          </p:cNvPr>
          <p:cNvSpPr txBox="1"/>
          <p:nvPr/>
        </p:nvSpPr>
        <p:spPr>
          <a:xfrm>
            <a:off x="457200" y="5791200"/>
            <a:ext cx="8229600"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Fig : </a:t>
            </a:r>
            <a:r>
              <a:rPr lang="en-US" dirty="0">
                <a:solidFill>
                  <a:srgbClr val="000000"/>
                </a:solidFill>
                <a:latin typeface="Times New Roman" panose="02020603050405020304" pitchFamily="18" charset="0"/>
                <a:cs typeface="Times New Roman" panose="02020603050405020304" pitchFamily="18" charset="0"/>
              </a:rPr>
              <a:t>Histogram of Daily Yield</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8169EFE-AA9C-EDF5-CA1A-E97C287377ED}"/>
              </a:ext>
            </a:extLst>
          </p:cNvPr>
          <p:cNvPicPr>
            <a:picLocks noChangeAspect="1"/>
          </p:cNvPicPr>
          <p:nvPr/>
        </p:nvPicPr>
        <p:blipFill>
          <a:blip r:embed="rId3"/>
          <a:stretch>
            <a:fillRect/>
          </a:stretch>
        </p:blipFill>
        <p:spPr>
          <a:xfrm>
            <a:off x="247046" y="1447800"/>
            <a:ext cx="8649907" cy="4343400"/>
          </a:xfrm>
          <a:prstGeom prst="rect">
            <a:avLst/>
          </a:prstGeom>
        </p:spPr>
      </p:pic>
      <p:sp>
        <p:nvSpPr>
          <p:cNvPr id="7" name="TextBox 6">
            <a:extLst>
              <a:ext uri="{FF2B5EF4-FFF2-40B4-BE49-F238E27FC236}">
                <a16:creationId xmlns:a16="http://schemas.microsoft.com/office/drawing/2014/main" id="{9A3827AC-DA0C-A821-40FC-0F3D07F68E7D}"/>
              </a:ext>
            </a:extLst>
          </p:cNvPr>
          <p:cNvSpPr txBox="1"/>
          <p:nvPr/>
        </p:nvSpPr>
        <p:spPr>
          <a:xfrm>
            <a:off x="6248400" y="6410675"/>
            <a:ext cx="4581832" cy="400110"/>
          </a:xfrm>
          <a:prstGeom prst="rect">
            <a:avLst/>
          </a:prstGeom>
          <a:noFill/>
        </p:spPr>
        <p:txBody>
          <a:bodyPr wrap="square">
            <a:spAutoFit/>
          </a:bodyPr>
          <a:lstStyle/>
          <a:p>
            <a:pPr algn="ctr"/>
            <a:r>
              <a:rPr lang="en-US" sz="2000" dirty="0">
                <a:ln w="0"/>
                <a:latin typeface="Times New Roman" panose="02020603050405020304" pitchFamily="18" charset="0"/>
                <a:cs typeface="Times New Roman" panose="02020603050405020304" pitchFamily="18" charset="0"/>
              </a:rPr>
              <a:t>9</a:t>
            </a:r>
            <a:endParaRPr lang="en-US" sz="2000" b="0" cap="none" spc="0" dirty="0">
              <a:ln w="0"/>
              <a:solidFill>
                <a:schemeClr val="tx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1CBAE534-8B98-120D-6EFA-3650B50DB7D0}"/>
              </a:ext>
            </a:extLst>
          </p:cNvPr>
          <p:cNvPicPr>
            <a:picLocks noChangeAspect="1"/>
          </p:cNvPicPr>
          <p:nvPr/>
        </p:nvPicPr>
        <p:blipFill>
          <a:blip r:embed="rId4"/>
          <a:stretch>
            <a:fillRect/>
          </a:stretch>
        </p:blipFill>
        <p:spPr>
          <a:xfrm>
            <a:off x="36893" y="1143000"/>
            <a:ext cx="9042367" cy="4648200"/>
          </a:xfrm>
          <a:prstGeom prst="rect">
            <a:avLst/>
          </a:prstGeom>
        </p:spPr>
      </p:pic>
    </p:spTree>
    <p:extLst>
      <p:ext uri="{BB962C8B-B14F-4D97-AF65-F5344CB8AC3E}">
        <p14:creationId xmlns:p14="http://schemas.microsoft.com/office/powerpoint/2010/main" val="2710779480"/>
      </p:ext>
    </p:extLst>
  </p:cSld>
  <p:clrMapOvr>
    <a:masterClrMapping/>
  </p:clrMapOvr>
</p:sld>
</file>

<file path=ppt/theme/theme1.xml><?xml version="1.0" encoding="utf-8"?>
<a:theme xmlns:a="http://schemas.openxmlformats.org/drawingml/2006/main" name="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3641</TotalTime>
  <Words>813</Words>
  <Application>Microsoft Office PowerPoint</Application>
  <PresentationFormat>Letter Paper (8.5x11 in)</PresentationFormat>
  <Paragraphs>108</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Times New Roman</vt:lpstr>
      <vt:lpstr>Wingdings</vt:lpstr>
      <vt:lpstr>Theme1</vt:lpstr>
      <vt:lpstr> Title </vt:lpstr>
      <vt:lpstr>Contents</vt:lpstr>
      <vt:lpstr>Abstract</vt:lpstr>
      <vt:lpstr>Introduction</vt:lpstr>
      <vt:lpstr>Introduction</vt:lpstr>
      <vt:lpstr>Introduction</vt:lpstr>
      <vt:lpstr>Introduction</vt:lpstr>
      <vt:lpstr>Implementation</vt:lpstr>
      <vt:lpstr>Implementation</vt:lpstr>
      <vt:lpstr>Implementation </vt:lpstr>
      <vt:lpstr>Technologies Used</vt:lpstr>
      <vt:lpstr>Results and Discussion</vt:lpstr>
      <vt:lpstr>Conclusion </vt:lpstr>
      <vt:lpstr>Thank You !!!</vt:lpstr>
    </vt:vector>
  </TitlesOfParts>
  <Company>Personal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Santosh Chapaneri</dc:creator>
  <cp:lastModifiedBy>Hrudansh Churi</cp:lastModifiedBy>
  <cp:revision>352</cp:revision>
  <dcterms:created xsi:type="dcterms:W3CDTF">2009-10-13T20:39:54Z</dcterms:created>
  <dcterms:modified xsi:type="dcterms:W3CDTF">2025-03-12T05:46:22Z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FC0CC7DF1BCE4E4B8241BC32BB672CEF</vt:lpwstr>
  </property>
  <property fmtid="{D5CDD505-2E9C-101B-9397-08002B2CF9AE}" pid="3" name="KSOProductBuildVer">
    <vt:lpwstr>1033-11.2.0.10323</vt:lpwstr>
  </property>
</Properties>
</file>