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Opening a new Italian Restaurant in </a:t>
            </a:r>
            <a:r>
              <a:rPr lang="en-IN" b="1" dirty="0" smtClean="0"/>
              <a:t>Hyderabad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Capstone Project </a:t>
            </a:r>
            <a:endParaRPr lang="en-IN" b="1" dirty="0" smtClean="0"/>
          </a:p>
          <a:p>
            <a:r>
              <a:rPr lang="en-IN" b="1" dirty="0" smtClean="0"/>
              <a:t>Battle </a:t>
            </a:r>
            <a:r>
              <a:rPr lang="en-IN" b="1" dirty="0"/>
              <a:t>of Neighbourhoods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3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1711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Hyderabad is a cosmopolitan city spread across the area of 7250 Km2 roughly making it the fourth most populous city in India.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smtClean="0"/>
              <a:t>The </a:t>
            </a:r>
            <a:r>
              <a:rPr lang="en-IN" sz="1600" dirty="0"/>
              <a:t>city is popular for its rich heritage and it is home for restaurants serving multiple cuisines.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smtClean="0"/>
              <a:t>The </a:t>
            </a:r>
            <a:r>
              <a:rPr lang="en-IN" sz="1600" dirty="0"/>
              <a:t>objective of this project is to evaluate the best possible location to open Italian Restaurant in Hyderabad, India with minimum competition.</a:t>
            </a:r>
          </a:p>
        </p:txBody>
      </p:sp>
    </p:spTree>
    <p:extLst>
      <p:ext uri="{BB962C8B-B14F-4D97-AF65-F5344CB8AC3E}">
        <p14:creationId xmlns:p14="http://schemas.microsoft.com/office/powerpoint/2010/main" val="15422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IN" sz="1800" dirty="0"/>
              <a:t>Wikimedia </a:t>
            </a:r>
            <a:r>
              <a:rPr lang="en-IN" sz="1800" dirty="0" smtClean="0"/>
              <a:t>Commons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1" dirty="0" smtClean="0"/>
              <a:t>Information </a:t>
            </a:r>
            <a:r>
              <a:rPr lang="en-IN" i="1" dirty="0"/>
              <a:t>about areas/localities in Hyderabad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sz="1800" dirty="0" err="1"/>
              <a:t>Geopy</a:t>
            </a:r>
            <a:r>
              <a:rPr lang="en-IN" sz="1800" dirty="0"/>
              <a:t> 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1" dirty="0" smtClean="0"/>
              <a:t>For </a:t>
            </a:r>
            <a:r>
              <a:rPr lang="en-IN" i="1" dirty="0"/>
              <a:t>the co-ordinates of different locations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sz="1800" dirty="0"/>
              <a:t>Foursquare API 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i="1" dirty="0"/>
              <a:t>To get the list of venues and their details around a given location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5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031" y="2264421"/>
            <a:ext cx="6136105" cy="3715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 err="1" smtClean="0"/>
              <a:t>Geopy</a:t>
            </a:r>
            <a:r>
              <a:rPr lang="en-IN" dirty="0" smtClean="0"/>
              <a:t> to get </a:t>
            </a:r>
            <a:r>
              <a:rPr lang="en-IN" dirty="0" err="1" smtClean="0"/>
              <a:t>Lat</a:t>
            </a:r>
            <a:r>
              <a:rPr lang="en-IN" dirty="0"/>
              <a:t>, Long co-ordinates of the Hyderabad city.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 get the list of localities in the Hyderabad and their </a:t>
            </a:r>
            <a:r>
              <a:rPr lang="en-IN" dirty="0" smtClean="0"/>
              <a:t>co-ordinates</a:t>
            </a:r>
            <a:r>
              <a:rPr lang="en-IN" dirty="0"/>
              <a:t> </a:t>
            </a:r>
            <a:r>
              <a:rPr lang="en-IN" dirty="0" smtClean="0"/>
              <a:t>&amp; plot on the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8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097" y="2197348"/>
            <a:ext cx="4389120" cy="3762294"/>
          </a:xfrm>
        </p:spPr>
        <p:txBody>
          <a:bodyPr/>
          <a:lstStyle/>
          <a:p>
            <a:pPr lvl="0"/>
            <a:endParaRPr lang="en-IN" dirty="0" smtClean="0"/>
          </a:p>
          <a:p>
            <a:pPr lvl="0"/>
            <a:r>
              <a:rPr lang="en-IN" dirty="0" smtClean="0"/>
              <a:t>Clusters in City to Identify Italian Restaurants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Cluster 1- </a:t>
            </a:r>
            <a:r>
              <a:rPr lang="en-IN" i="1" dirty="0" smtClean="0"/>
              <a:t>RED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Cluster 2- </a:t>
            </a:r>
            <a:r>
              <a:rPr lang="en-IN" i="1" dirty="0" smtClean="0"/>
              <a:t>GREEN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Cluster 3 - </a:t>
            </a:r>
            <a:r>
              <a:rPr lang="en-IN" i="1" dirty="0" smtClean="0"/>
              <a:t>BLUE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Cluster 4- </a:t>
            </a:r>
            <a:r>
              <a:rPr lang="en-IN" i="1" dirty="0" smtClean="0"/>
              <a:t>ORANGE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Cluster 5- </a:t>
            </a:r>
            <a:r>
              <a:rPr lang="en-IN" i="1" dirty="0" smtClean="0"/>
              <a:t>YELLOW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K Means Clustering is used to identify the Clusters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74" y="1940092"/>
            <a:ext cx="4969794" cy="43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&amp; Observations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318" y="2197348"/>
            <a:ext cx="9984766" cy="3762294"/>
          </a:xfrm>
        </p:spPr>
        <p:txBody>
          <a:bodyPr/>
          <a:lstStyle/>
          <a:p>
            <a:pPr lvl="0"/>
            <a:endParaRPr lang="en-I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</a:t>
            </a:r>
            <a:r>
              <a:rPr lang="en-IN" dirty="0" smtClean="0"/>
              <a:t>luster-1(shown </a:t>
            </a:r>
            <a:r>
              <a:rPr lang="en-IN" dirty="0"/>
              <a:t>with red </a:t>
            </a:r>
            <a:r>
              <a:rPr lang="en-IN" dirty="0" err="1"/>
              <a:t>color</a:t>
            </a:r>
            <a:r>
              <a:rPr lang="en-IN" dirty="0"/>
              <a:t>) has no existing Italian Restaurant </a:t>
            </a:r>
            <a:endParaRPr lang="en-I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Cluster -3 has the </a:t>
            </a:r>
            <a:r>
              <a:rPr lang="en-IN" dirty="0"/>
              <a:t>highest </a:t>
            </a:r>
            <a:r>
              <a:rPr lang="en-IN" dirty="0" smtClean="0"/>
              <a:t>number of Italian Restaurants (shown </a:t>
            </a:r>
            <a:r>
              <a:rPr lang="en-IN" dirty="0"/>
              <a:t>with blue </a:t>
            </a:r>
            <a:r>
              <a:rPr lang="en-IN" dirty="0" err="1"/>
              <a:t>color</a:t>
            </a:r>
            <a:r>
              <a:rPr lang="en-IN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Moderate number of Italian Restaurants are present in cluster-2 </a:t>
            </a:r>
            <a:r>
              <a:rPr lang="en-IN" dirty="0" smtClean="0"/>
              <a:t>&amp; cluster-5(shown </a:t>
            </a:r>
            <a:r>
              <a:rPr lang="en-IN" dirty="0"/>
              <a:t>with green, yellow </a:t>
            </a:r>
            <a:r>
              <a:rPr lang="en-IN" dirty="0" err="1"/>
              <a:t>color</a:t>
            </a:r>
            <a:r>
              <a:rPr lang="en-IN" dirty="0"/>
              <a:t>) 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L</a:t>
            </a:r>
            <a:r>
              <a:rPr lang="en-IN" dirty="0" smtClean="0"/>
              <a:t>ow </a:t>
            </a:r>
            <a:r>
              <a:rPr lang="en-IN" dirty="0"/>
              <a:t>number of Italian Restaurants are found in cluster-4 (shown in orange </a:t>
            </a:r>
            <a:r>
              <a:rPr lang="en-IN" dirty="0" err="1"/>
              <a:t>color</a:t>
            </a:r>
            <a:r>
              <a:rPr lang="en-IN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The analysis shows that most of the Italian restaurants are spread across central to North west region of the city. </a:t>
            </a:r>
            <a:endParaRPr lang="en-I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no restaurants in the eastern part of the city. 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</a:t>
            </a:r>
            <a:r>
              <a:rPr lang="en-IN" dirty="0"/>
              <a:t>are no Italian restaurants in the outer parts of the city.</a:t>
            </a:r>
          </a:p>
          <a:p>
            <a:pPr lvl="0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160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318" y="2197348"/>
            <a:ext cx="9984766" cy="3762294"/>
          </a:xfrm>
        </p:spPr>
        <p:txBody>
          <a:bodyPr/>
          <a:lstStyle/>
          <a:p>
            <a:pPr lvl="0"/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/>
              <a:t>Cluster-1 and cluster-4 are the best options for the outsider/ investors to open the Italian restaurant in Hyderabad.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/>
              <a:t>As Cluster 1 has no Italian </a:t>
            </a:r>
            <a:r>
              <a:rPr lang="en-IN" dirty="0" smtClean="0"/>
              <a:t>restaurants, more </a:t>
            </a:r>
            <a:r>
              <a:rPr lang="en-IN" dirty="0"/>
              <a:t>marketing </a:t>
            </a:r>
            <a:r>
              <a:rPr lang="en-IN" dirty="0" smtClean="0"/>
              <a:t>expenditure restaurant </a:t>
            </a:r>
            <a:r>
              <a:rPr lang="en-IN" dirty="0"/>
              <a:t>need to spend, while for cluster-4 which already has existing Italian restaurants with very low competition can attract the existing customers visiting to other Italian restaurants along with new customers</a:t>
            </a:r>
            <a:r>
              <a:rPr lang="en-IN" dirty="0" smtClean="0"/>
              <a:t>. </a:t>
            </a:r>
            <a:endParaRPr lang="en-IN" dirty="0"/>
          </a:p>
          <a:p>
            <a:pPr lvl="0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428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346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Tw Cen MT</vt:lpstr>
      <vt:lpstr>Tw Cen MT Condensed</vt:lpstr>
      <vt:lpstr>Wingdings</vt:lpstr>
      <vt:lpstr>Wingdings 3</vt:lpstr>
      <vt:lpstr>Integral</vt:lpstr>
      <vt:lpstr>Opening a new Italian Restaurant in Hyderabad</vt:lpstr>
      <vt:lpstr>INtroduction</vt:lpstr>
      <vt:lpstr>DATA SOURCES</vt:lpstr>
      <vt:lpstr>Methodology</vt:lpstr>
      <vt:lpstr>Methodology</vt:lpstr>
      <vt:lpstr>Results &amp; Observations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Italian Restaurant in Hyderabad</dc:title>
  <dc:creator>Anvesh ch</dc:creator>
  <cp:lastModifiedBy>Anvesh ch</cp:lastModifiedBy>
  <cp:revision>3</cp:revision>
  <dcterms:created xsi:type="dcterms:W3CDTF">2020-05-24T10:19:39Z</dcterms:created>
  <dcterms:modified xsi:type="dcterms:W3CDTF">2020-05-24T10:44:20Z</dcterms:modified>
</cp:coreProperties>
</file>