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7" r:id="rId5"/>
    <p:sldId id="268" r:id="rId6"/>
    <p:sldId id="271" r:id="rId7"/>
    <p:sldId id="27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1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79662"/>
            <a:ext cx="9144000" cy="336383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95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5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5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AIIAN</a:t>
            </a:r>
          </a:p>
          <a:p>
            <a:pPr marL="3862388" indent="-190500">
              <a:buFont typeface="Arial" panose="020B0604020202020204" pitchFamily="34" charset="0"/>
              <a:buChar char="•"/>
            </a:pP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Anvesh</a:t>
            </a: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  <a:endParaRPr lang="en-US" altLang="ko-KR" sz="19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2388" indent="-190500">
              <a:buFont typeface="Arial" panose="020B0604020202020204" pitchFamily="34" charset="0"/>
              <a:buChar char="•"/>
            </a:pP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Aayush</a:t>
            </a: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Deshmukh</a:t>
            </a:r>
            <a:endParaRPr lang="en-US" altLang="ko-KR" sz="195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2388" indent="-190500">
              <a:buFont typeface="Arial" panose="020B0604020202020204" pitchFamily="34" charset="0"/>
              <a:buChar char="•"/>
            </a:pP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endParaRPr lang="en-US" altLang="ko-KR" sz="195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2388" indent="-190500">
              <a:buFont typeface="Arial" panose="020B0604020202020204" pitchFamily="34" charset="0"/>
              <a:buChar char="•"/>
            </a:pP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Balark </a:t>
            </a: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US" altLang="ko-KR" sz="195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2388" indent="-190500">
              <a:buFont typeface="Arial" panose="020B0604020202020204" pitchFamily="34" charset="0"/>
              <a:buChar char="•"/>
            </a:pPr>
            <a:r>
              <a:rPr lang="en-US" altLang="ko-KR" sz="19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Nitish</a:t>
            </a:r>
            <a:r>
              <a:rPr lang="en-US" altLang="ko-KR" sz="1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95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9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Statement:M7 Open Innovation</a:t>
            </a:r>
          </a:p>
          <a:p>
            <a:pPr algn="ctr"/>
            <a:r>
              <a:rPr lang="en-US" altLang="ko-KR" sz="19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9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Seeker)</a:t>
            </a:r>
          </a:p>
          <a:p>
            <a:pPr algn="ctr"/>
            <a:endParaRPr lang="en-US" altLang="ko-KR" sz="195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5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195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02002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 project?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8198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often put our things here and there and also forget them by putting somewhere else.</a:t>
            </a:r>
          </a:p>
          <a:p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when we need them, we didn’t get them on time and due to this </a:t>
            </a:r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late for </a:t>
            </a:r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work.</a:t>
            </a:r>
            <a:endParaRPr lang="en-US" dirty="0" smtClean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often we forget </a:t>
            </a:r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mobile, book, tie, hat, mouse, scissors, remote, etc</a:t>
            </a:r>
            <a:r>
              <a:rPr lang="en-US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02002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43608" y="206375"/>
            <a:ext cx="7643192" cy="4211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today‘s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by the help of advance technology we can make our work simpler and easier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solve the problem of finding the things by using machine learning approach.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 our project Object seeker helps user to find the misplace item within the space.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find the item by just writing it’s name and our Object seeker starts searching it.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of our project is that it is capable of finding the things even in a messy room.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02002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6376"/>
            <a:ext cx="7355160" cy="56517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915566"/>
            <a:ext cx="8856984" cy="410445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in python language.</a:t>
            </a: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library which we have used till now for object recognition in real time.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train our model in such a way by which our system can find out where was the targeted object previously placed and what are the objects currently present on those places.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system will scan the whole room and locate the desirable object which user wants to find.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5783" y="19979910"/>
            <a:ext cx="220011" cy="476811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Working model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discordapp.com/attachments/773839479265034244/807551182859141140/IMG_20210206_152350_055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08" y="2362905"/>
            <a:ext cx="4162415" cy="278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773839479265034244/807556243627573288/IMG_20210206_154622_68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905"/>
            <a:ext cx="3048608" cy="278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.discordapp.com/attachments/773839479265034244/807556237817675836/IMG_20210206_154113_4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99" y="2362905"/>
            <a:ext cx="1935935" cy="278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264</Words>
  <Application>Microsoft Office PowerPoint</Application>
  <PresentationFormat>On-screen Show 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Why we choose this project?</vt:lpstr>
      <vt:lpstr> </vt:lpstr>
      <vt:lpstr>Technical Part</vt:lpstr>
      <vt:lpstr>Images of Working model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BALARK</cp:lastModifiedBy>
  <cp:revision>38</cp:revision>
  <dcterms:created xsi:type="dcterms:W3CDTF">2014-04-01T16:27:38Z</dcterms:created>
  <dcterms:modified xsi:type="dcterms:W3CDTF">2021-02-06T10:33:03Z</dcterms:modified>
</cp:coreProperties>
</file>