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8" r:id="rId2"/>
    <p:sldId id="362" r:id="rId3"/>
    <p:sldId id="374" r:id="rId4"/>
    <p:sldId id="375" r:id="rId5"/>
    <p:sldId id="376" r:id="rId6"/>
    <p:sldId id="377" r:id="rId7"/>
    <p:sldId id="384" r:id="rId8"/>
    <p:sldId id="378" r:id="rId9"/>
    <p:sldId id="379" r:id="rId10"/>
    <p:sldId id="380" r:id="rId11"/>
    <p:sldId id="381" r:id="rId12"/>
    <p:sldId id="382" r:id="rId13"/>
    <p:sldId id="383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Here is the main page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link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317750"/>
            <a:ext cx="3898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676400"/>
            <a:ext cx="6032500" cy="3898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URL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works</a:t>
            </a:r>
            <a:r>
              <a:rPr lang="is-IS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is /</a:t>
            </a:r>
            <a:r>
              <a:rPr lang="en-US" dirty="0" err="1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works well with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 careful of the client side framework when rendering on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 client side framework with require() like normal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browser, not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contain client side only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/public/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 the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Update the </a:t>
            </a:r>
            <a:r>
              <a:rPr lang="en-US" dirty="0" smtClean="0">
                <a:solidFill>
                  <a:srgbClr val="FF0000"/>
                </a:solidFill>
              </a:rPr>
              <a:t>/controllers/</a:t>
            </a:r>
            <a:r>
              <a:rPr lang="en-US" dirty="0" err="1" smtClean="0">
                <a:solidFill>
                  <a:srgbClr val="FF0000"/>
                </a:solidFill>
              </a:rPr>
              <a:t>index.js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Refactor the </a:t>
            </a:r>
            <a:r>
              <a:rPr lang="en-US" dirty="0" smtClean="0">
                <a:solidFill>
                  <a:srgbClr val="FF0000"/>
                </a:solidFill>
              </a:rPr>
              <a:t>/public/views/</a:t>
            </a:r>
            <a:r>
              <a:rPr lang="en-US" dirty="0" err="1" smtClean="0">
                <a:solidFill>
                  <a:srgbClr val="FF0000"/>
                </a:solidFill>
              </a:rPr>
              <a:t>todos.jsx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Only use the client side framework on the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side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Assume the server provides a REST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HTTP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Communicates with JSON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XML Http Request (XHR)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Too Hard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jQuery (or any other JS client framework)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>
                <a:solidFill>
                  <a:srgbClr val="C00000"/>
                </a:solidFill>
              </a:rPr>
              <a:t>(‘/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function( </a:t>
            </a:r>
            <a:r>
              <a:rPr lang="en-US" dirty="0" err="1" smtClean="0"/>
              <a:t>todos</a:t>
            </a:r>
            <a:r>
              <a:rPr lang="en-US" dirty="0" smtClean="0"/>
              <a:t> ) { // stuff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$.post(‘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{ id: ??, content: ‘hello’}, function( </a:t>
            </a:r>
            <a:r>
              <a:rPr lang="en-US" dirty="0" err="1" smtClean="0"/>
              <a:t>todos</a:t>
            </a:r>
            <a:r>
              <a:rPr lang="en-US" dirty="0" smtClean="0"/>
              <a:t> ) 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Can’t run on the server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globals</a:t>
            </a:r>
            <a:r>
              <a:rPr lang="en-US" dirty="0" smtClean="0"/>
              <a:t> from the window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server renders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Server runs JS to create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Errors encountered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Solution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client</a:t>
            </a:r>
            <a:r>
              <a:rPr lang="is-IS" dirty="0" smtClean="0"/>
              <a:t>… duh..</a:t>
            </a:r>
          </a:p>
          <a:p>
            <a:pPr marL="342900" indent="-342900">
              <a:buFont typeface="Arial" charset="0"/>
              <a:buChar char="•"/>
            </a:pPr>
            <a:r>
              <a:rPr lang="is-IS" dirty="0" smtClean="0"/>
              <a:t>Life cycle</a:t>
            </a:r>
          </a:p>
          <a:p>
            <a:pPr marL="631825" lvl="1" indent="-342900">
              <a:buFont typeface="Arial" charset="0"/>
              <a:buChar char="•"/>
            </a:pPr>
            <a:r>
              <a:rPr lang="is-IS" dirty="0" smtClean="0">
                <a:solidFill>
                  <a:srgbClr val="FF0000"/>
                </a:solidFill>
              </a:rPr>
              <a:t>componentDidMount() </a:t>
            </a:r>
            <a:r>
              <a:rPr lang="is-IS" dirty="0" smtClean="0"/>
              <a:t>– only runs on brower, not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use asynchronous techniques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– update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when it returns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Promises – update the state on the then()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– update the state at the 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you must update the components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key: value } );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re-render the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AJAX is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[]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componentDidMount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 err="1">
                <a:solidFill>
                  <a:srgbClr val="660E7A"/>
                </a:solidFill>
              </a:rPr>
              <a:t>controller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done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done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</a:t>
            </a:r>
            <a:r>
              <a:rPr lang="en-US" sz="1600" dirty="0" err="1"/>
              <a:t>todos</a:t>
            </a:r>
            <a:r>
              <a:rPr lang="en-US" sz="1600" dirty="0"/>
              <a:t>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.setState</a:t>
            </a:r>
            <a:r>
              <a:rPr lang="en-US" sz="1600" dirty="0"/>
              <a:t>( {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</a:t>
            </a:r>
            <a:r>
              <a:rPr lang="en-US" sz="1600" dirty="0" err="1"/>
              <a:t>todos</a:t>
            </a:r>
            <a:r>
              <a:rPr lang="en-US" sz="1600" dirty="0"/>
              <a:t>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self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this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981200"/>
            <a:ext cx="3732824" cy="484632"/>
            <a:chOff x="2514600" y="1981200"/>
            <a:chExt cx="3732824" cy="484632"/>
          </a:xfrm>
        </p:grpSpPr>
        <p:sp>
          <p:nvSpPr>
            <p:cNvPr id="4" name="Down Arrow 3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2085016"/>
              <a:ext cx="23612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Initialize as empty array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3093719"/>
            <a:ext cx="3903672" cy="484632"/>
            <a:chOff x="2514600" y="1981200"/>
            <a:chExt cx="3903672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5353" y="2085016"/>
              <a:ext cx="27029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only in the browser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295400" y="3474534"/>
            <a:ext cx="1905000" cy="48786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19728" y="4024791"/>
            <a:ext cx="3512668" cy="484632"/>
            <a:chOff x="2514600" y="1981200"/>
            <a:chExt cx="3512668" cy="484632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6357" y="2085016"/>
              <a:ext cx="1920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view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/models/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todos.js</a:t>
            </a:r>
            <a:endParaRPr lang="en-US" sz="1600" b="1" dirty="0" smtClean="0">
              <a:solidFill>
                <a:srgbClr val="C00000"/>
              </a:solidFill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Sent to client from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Notice the </a:t>
            </a:r>
            <a:r>
              <a:rPr lang="en-US" sz="1600" b="1" dirty="0" smtClean="0">
                <a:solidFill>
                  <a:srgbClr val="C00000"/>
                </a:solidFill>
              </a:rPr>
              <a:t>_</a:t>
            </a:r>
            <a:r>
              <a:rPr lang="en-US" sz="1600" b="1" dirty="0" err="1" smtClean="0">
                <a:solidFill>
                  <a:srgbClr val="C00000"/>
                </a:solidFill>
              </a:rPr>
              <a:t>csrf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</a:rPr>
              <a:t>property</a:t>
            </a:r>
          </a:p>
          <a:p>
            <a:pPr marL="288925" lvl="1" indent="0">
              <a:buNone/>
            </a:pPr>
            <a:r>
              <a:rPr lang="en-US" sz="1200" b="1" dirty="0">
                <a:solidFill>
                  <a:srgbClr val="008000"/>
                </a:solidFill>
              </a:rPr>
              <a:t>'use strict'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>
                <a:solidFill>
                  <a:srgbClr val="660E7A"/>
                </a:solidFill>
              </a:rPr>
              <a:t>module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exports</a:t>
            </a:r>
            <a:r>
              <a:rPr lang="en-US" sz="1200" dirty="0">
                <a:solidFill>
                  <a:srgbClr val="7A7A4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function </a:t>
            </a:r>
            <a:r>
              <a:rPr lang="en-US" sz="1200" i="1" dirty="0" err="1"/>
              <a:t>TodosModel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b="1" dirty="0" err="1">
                <a:solidFill>
                  <a:srgbClr val="008000"/>
                </a:solidFill>
              </a:rPr>
              <a:t>todos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 { </a:t>
            </a:r>
            <a:r>
              <a:rPr lang="en-US" sz="1200" b="1" dirty="0">
                <a:solidFill>
                  <a:srgbClr val="660E7A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'1'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660E7A"/>
                </a:solidFill>
              </a:rPr>
              <a:t>content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'First'</a:t>
            </a:r>
            <a:r>
              <a:rPr lang="en-US" sz="1200" dirty="0"/>
              <a:t>}],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_</a:t>
            </a:r>
            <a:r>
              <a:rPr lang="en-US" sz="1200" b="1" dirty="0" err="1">
                <a:solidFill>
                  <a:srgbClr val="660E7A"/>
                </a:solidFill>
              </a:rPr>
              <a:t>csrf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''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endParaRPr lang="en-US" sz="1200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todo-controller.js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$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jquery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8000"/>
                </a:solidFill>
              </a:rPr>
              <a:t>''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create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(content, callback)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post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,{ </a:t>
            </a:r>
            <a:r>
              <a:rPr lang="en-US" sz="1600" b="1" dirty="0">
                <a:solidFill>
                  <a:srgbClr val="660E7A"/>
                </a:solidFill>
              </a:rPr>
              <a:t>content</a:t>
            </a:r>
            <a:r>
              <a:rPr lang="en-US" sz="1600" dirty="0"/>
              <a:t>: content, 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},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model.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callback(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 callback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get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model.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callback(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-controller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31577" y="2057400"/>
            <a:ext cx="4957246" cy="3685033"/>
            <a:chOff x="2877427" y="1319505"/>
            <a:chExt cx="4957246" cy="3685033"/>
          </a:xfrm>
        </p:grpSpPr>
        <p:grpSp>
          <p:nvGrpSpPr>
            <p:cNvPr id="14" name="Group 13"/>
            <p:cNvGrpSpPr/>
            <p:nvPr/>
          </p:nvGrpSpPr>
          <p:grpSpPr>
            <a:xfrm>
              <a:off x="3810000" y="2971800"/>
              <a:ext cx="4024673" cy="484632"/>
              <a:chOff x="2514600" y="1981200"/>
              <a:chExt cx="4024673" cy="484632"/>
            </a:xfrm>
          </p:grpSpPr>
          <p:sp>
            <p:nvSpPr>
              <p:cNvPr id="21" name="Down Arrow 20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94364" y="2085016"/>
                <a:ext cx="2944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Keep track of the CSRF token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520" y="4519906"/>
              <a:ext cx="3817121" cy="484632"/>
              <a:chOff x="2514600" y="1981200"/>
              <a:chExt cx="3817121" cy="484632"/>
            </a:xfrm>
          </p:grpSpPr>
          <p:sp>
            <p:nvSpPr>
              <p:cNvPr id="19" name="Down Arrow 18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01926" y="2085016"/>
                <a:ext cx="2529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Return the array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todos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77427" y="1319505"/>
              <a:ext cx="3965401" cy="484632"/>
              <a:chOff x="2514600" y="1981200"/>
              <a:chExt cx="3965401" cy="484632"/>
            </a:xfrm>
          </p:grpSpPr>
          <p:sp>
            <p:nvSpPr>
              <p:cNvPr id="17" name="Down Arrow 16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650" y="2085016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Import the client side 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1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automatically renders on server side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 tools create bundle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Bundle sent to browser for client side rendering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URL indicates page (e.g., refresh a page)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Kraken</a:t>
            </a:r>
            <a:r>
              <a:rPr lang="en-US" dirty="0" smtClean="0"/>
              <a:t>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Look in </a:t>
            </a:r>
            <a:r>
              <a:rPr lang="en-US" dirty="0" err="1" smtClean="0">
                <a:solidFill>
                  <a:srgbClr val="FF0000"/>
                </a:solidFill>
              </a:rPr>
              <a:t>router.jsx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Find the route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 the page as a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 the page to the browser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</a:t>
            </a:r>
            <a:r>
              <a:rPr lang="en-US" dirty="0" smtClean="0"/>
              <a:t>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Recognize the page and display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/controllers/</a:t>
            </a:r>
            <a:r>
              <a:rPr lang="en-US" sz="1800" b="1" dirty="0" err="1" smtClean="0">
                <a:solidFill>
                  <a:srgbClr val="FF0000"/>
                </a:solidFill>
              </a:rPr>
              <a:t>index.js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660E7A"/>
                </a:solidFill>
              </a:rPr>
              <a:t>module</a:t>
            </a:r>
            <a:r>
              <a:rPr lang="en-US" sz="1800" dirty="0" err="1" smtClean="0"/>
              <a:t>.</a:t>
            </a:r>
            <a:r>
              <a:rPr lang="en-US" sz="1800" dirty="0" err="1" smtClean="0">
                <a:solidFill>
                  <a:srgbClr val="7A7A43"/>
                </a:solidFill>
              </a:rPr>
              <a:t>exports</a:t>
            </a:r>
            <a:r>
              <a:rPr lang="en-US" sz="1800" dirty="0" smtClean="0">
                <a:solidFill>
                  <a:srgbClr val="7A7A43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dirty="0"/>
              <a:t>(router)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458383"/>
                </a:solidFill>
              </a:rPr>
              <a:t>model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b="1" i="1" dirty="0" err="1">
                <a:solidFill>
                  <a:srgbClr val="660E7A"/>
                </a:solidFill>
              </a:rPr>
              <a:t>IndexModel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router.</a:t>
            </a:r>
            <a:r>
              <a:rPr lang="en-US" sz="1800" dirty="0" err="1">
                <a:solidFill>
                  <a:srgbClr val="7A7A43"/>
                </a:solidFill>
              </a:rPr>
              <a:t>get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'/*'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dirty="0"/>
              <a:t>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808080"/>
                </a:solidFill>
              </a:rPr>
              <a:t>//        </a:t>
            </a:r>
            <a:r>
              <a:rPr lang="en-US" sz="1800" i="1" dirty="0" err="1">
                <a:solidFill>
                  <a:srgbClr val="808080"/>
                </a:solidFill>
              </a:rPr>
              <a:t>res.send</a:t>
            </a:r>
            <a:r>
              <a:rPr lang="en-US" sz="1800" i="1" dirty="0">
                <a:solidFill>
                  <a:srgbClr val="808080"/>
                </a:solidFill>
              </a:rPr>
              <a:t>('&lt;code&gt;&lt;pre&gt;' + </a:t>
            </a:r>
            <a:r>
              <a:rPr lang="en-US" sz="1800" i="1" dirty="0" err="1">
                <a:solidFill>
                  <a:srgbClr val="808080"/>
                </a:solidFill>
              </a:rPr>
              <a:t>JSON.stringify</a:t>
            </a:r>
            <a:r>
              <a:rPr lang="en-US" sz="1800" i="1" dirty="0">
                <a:solidFill>
                  <a:srgbClr val="808080"/>
                </a:solidFill>
              </a:rPr>
              <a:t>(model, null, 2) + '&lt;/pre&gt;&lt;/code&gt;');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    </a:t>
            </a:r>
            <a:r>
              <a:rPr lang="en-US" sz="1800" dirty="0" err="1"/>
              <a:t>res.</a:t>
            </a:r>
            <a:r>
              <a:rPr lang="en-US" sz="1800" dirty="0" err="1">
                <a:solidFill>
                  <a:srgbClr val="7A7A43"/>
                </a:solidFill>
              </a:rPr>
              <a:t>render</a:t>
            </a:r>
            <a:r>
              <a:rPr lang="en-US" sz="1800" dirty="0"/>
              <a:t>( </a:t>
            </a:r>
            <a:r>
              <a:rPr lang="en-US" sz="1800" dirty="0" err="1"/>
              <a:t>req.</a:t>
            </a:r>
            <a:r>
              <a:rPr lang="en-US" sz="1800" b="1" dirty="0" err="1">
                <a:solidFill>
                  <a:srgbClr val="660E7A"/>
                </a:solidFill>
              </a:rPr>
              <a:t>url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458383"/>
                </a:solidFill>
              </a:rPr>
              <a:t>model 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});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};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For example: incoming URL might be 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</a:rPr>
              <a:t>todos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Routes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2743200"/>
            <a:ext cx="3698376" cy="484632"/>
            <a:chOff x="2514600" y="1981200"/>
            <a:chExt cx="3698376" cy="484632"/>
          </a:xfrm>
        </p:grpSpPr>
        <p:sp>
          <p:nvSpPr>
            <p:cNvPr id="5" name="Down Arrow 4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0682" y="2085016"/>
              <a:ext cx="22922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Route is /* -- All routes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76494" y="3793051"/>
            <a:ext cx="3865094" cy="484632"/>
            <a:chOff x="2514600" y="1981200"/>
            <a:chExt cx="3865094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975" y="2085016"/>
              <a:ext cx="26257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Render the incoming URL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9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19939</TotalTime>
  <Words>461</Words>
  <Application>Microsoft Macintosh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Communicating with the Server</vt:lpstr>
      <vt:lpstr>Overview</vt:lpstr>
      <vt:lpstr>Problems with Client Side Frameworks</vt:lpstr>
      <vt:lpstr>Problems – AJAX is Asynchronous</vt:lpstr>
      <vt:lpstr>TodoList</vt:lpstr>
      <vt:lpstr>Server Side Model</vt:lpstr>
      <vt:lpstr>Todo-controller</vt:lpstr>
      <vt:lpstr>Server Side Rendering</vt:lpstr>
      <vt:lpstr>Node Routes</vt:lpstr>
      <vt:lpstr>Demo</vt:lpstr>
      <vt:lpstr>The URL is /todos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1001</cp:revision>
  <cp:lastPrinted>2014-07-17T17:09:28Z</cp:lastPrinted>
  <dcterms:created xsi:type="dcterms:W3CDTF">2013-02-07T04:33:41Z</dcterms:created>
  <dcterms:modified xsi:type="dcterms:W3CDTF">2016-10-04T22:05:43Z</dcterms:modified>
</cp:coreProperties>
</file>