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98" r:id="rId2"/>
    <p:sldId id="362" r:id="rId3"/>
    <p:sldId id="374" r:id="rId4"/>
    <p:sldId id="38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70" r:id="rId15"/>
    <p:sldId id="373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2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1312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Flux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</a:t>
            </a: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allows </a:t>
            </a:r>
            <a:r>
              <a:rPr lang="en-US" dirty="0" smtClean="0"/>
              <a:t>multiple unrelated components to access the same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the </a:t>
            </a:r>
            <a:r>
              <a:rPr lang="en-US" dirty="0" smtClean="0">
                <a:solidFill>
                  <a:srgbClr val="C00000"/>
                </a:solidFill>
              </a:rPr>
              <a:t>Observer</a:t>
            </a:r>
            <a:r>
              <a:rPr lang="en-US" dirty="0" smtClean="0"/>
              <a:t> pattern in a general purpose fashion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allows separation between the components when depending on the same domain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common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  <a:r>
              <a:rPr lang="en-US" dirty="0" smtClean="0"/>
              <a:t> singleton to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independent components to access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registering listeners called when model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</a:t>
            </a:r>
            <a:r>
              <a:rPr lang="en-US" dirty="0" smtClean="0">
                <a:solidFill>
                  <a:srgbClr val="C00000"/>
                </a:solidFill>
              </a:rPr>
              <a:t>Actions</a:t>
            </a:r>
            <a:r>
              <a:rPr lang="en-US" dirty="0" smtClean="0"/>
              <a:t> to instruct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JUST</a:t>
            </a:r>
            <a:r>
              <a:rPr lang="en-US" dirty="0" smtClean="0"/>
              <a:t> a message to a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through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wraps the </a:t>
            </a:r>
            <a:r>
              <a:rPr lang="en-US" dirty="0" smtClean="0">
                <a:solidFill>
                  <a:srgbClr val="C00000"/>
                </a:solidFill>
              </a:rPr>
              <a:t>Business Logic </a:t>
            </a:r>
            <a:r>
              <a:rPr lang="en-US" dirty="0" smtClean="0">
                <a:sym typeface="Wingdings"/>
              </a:rPr>
              <a:t> calls to the server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start ups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registers Name with 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does NOT know what functions the Data Store provides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Data Store waits for clients to call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Controller  creates a message for the Store (an Action)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Controller  sends message to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 sends message to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Store  Controller -- responds to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The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provides an </a:t>
            </a:r>
            <a:r>
              <a:rPr lang="en-US" dirty="0" err="1" smtClean="0">
                <a:solidFill>
                  <a:srgbClr val="C00000"/>
                </a:solidFill>
              </a:rPr>
              <a:t>EventEmitter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Controller A  registers a callback for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Later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Controller B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changes</a:t>
            </a:r>
            <a:r>
              <a:rPr lang="en-US" dirty="0" smtClean="0">
                <a:sym typeface="Wingdings"/>
              </a:rPr>
              <a:t> the Data Store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emits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Controller A  receives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 callback with data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20966</TotalTime>
  <Words>221</Words>
  <Application>Microsoft Macintosh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Flux </vt:lpstr>
      <vt:lpstr>Overview</vt:lpstr>
      <vt:lpstr>What Happens?</vt:lpstr>
      <vt:lpstr>What Happens?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994</cp:revision>
  <cp:lastPrinted>2014-07-17T17:09:28Z</cp:lastPrinted>
  <dcterms:created xsi:type="dcterms:W3CDTF">2013-02-07T04:33:41Z</dcterms:created>
  <dcterms:modified xsi:type="dcterms:W3CDTF">2016-09-16T15:55:44Z</dcterms:modified>
</cp:coreProperties>
</file>