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8" r:id="rId2"/>
    <p:sldId id="299" r:id="rId3"/>
    <p:sldId id="350" r:id="rId4"/>
    <p:sldId id="351" r:id="rId5"/>
    <p:sldId id="353" r:id="rId6"/>
    <p:sldId id="354" r:id="rId7"/>
    <p:sldId id="352" r:id="rId8"/>
    <p:sldId id="35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8" autoAdjust="0"/>
    <p:restoredTop sz="50000" autoAdjust="0"/>
  </p:normalViewPr>
  <p:slideViewPr>
    <p:cSldViewPr showGuides="1">
      <p:cViewPr varScale="1">
        <p:scale>
          <a:sx n="84" d="100"/>
          <a:sy n="84" d="100"/>
        </p:scale>
        <p:origin x="384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(i18n) Internationalization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</a:p>
          <a:p>
            <a:pPr lvl="1"/>
            <a:r>
              <a:rPr lang="en-US" dirty="0" smtClean="0"/>
              <a:t>Allows translation of strings to multiple languages</a:t>
            </a:r>
          </a:p>
          <a:p>
            <a:pPr lvl="1"/>
            <a:r>
              <a:rPr lang="en-US" dirty="0" smtClean="0"/>
              <a:t>Access appropriate string properties files</a:t>
            </a:r>
          </a:p>
          <a:p>
            <a:r>
              <a:rPr lang="en-US" dirty="0" smtClean="0"/>
              <a:t>Uses ‘anemone-lingua’ to do the translations</a:t>
            </a:r>
          </a:p>
          <a:p>
            <a:pPr lvl="1"/>
            <a:r>
              <a:rPr lang="en-US" dirty="0" smtClean="0"/>
              <a:t>Reads all the properties files</a:t>
            </a:r>
          </a:p>
          <a:p>
            <a:pPr lvl="1"/>
            <a:r>
              <a:rPr lang="en-US" dirty="0" smtClean="0"/>
              <a:t>Bundles them and saves to the ‘</a:t>
            </a:r>
            <a:r>
              <a:rPr lang="en-US" dirty="0" err="1" smtClean="0">
                <a:solidFill>
                  <a:srgbClr val="FF0000"/>
                </a:solidFill>
              </a:rPr>
              <a:t>res.locals.messages</a:t>
            </a:r>
            <a:r>
              <a:rPr lang="en-US" dirty="0" smtClean="0"/>
              <a:t>’ object</a:t>
            </a:r>
          </a:p>
          <a:p>
            <a:r>
              <a:rPr lang="en-US" dirty="0" smtClean="0"/>
              <a:t>Extract the bundles for each page</a:t>
            </a:r>
          </a:p>
          <a:p>
            <a:pPr lvl="1"/>
            <a:r>
              <a:rPr lang="en-US" dirty="0" smtClean="0"/>
              <a:t>Send the bundle to the browser as </a:t>
            </a:r>
            <a:r>
              <a:rPr lang="en-US" dirty="0" err="1" smtClean="0">
                <a:solidFill>
                  <a:srgbClr val="C00000"/>
                </a:solidFill>
              </a:rPr>
              <a:t>this.props.messages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React injects the bundle messages into the Components</a:t>
            </a:r>
          </a:p>
          <a:p>
            <a:pPr lvl="1"/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‘anemone-lingua’</a:t>
            </a:r>
          </a:p>
          <a:p>
            <a:pPr lvl="1"/>
            <a:r>
              <a:rPr lang="en-US" dirty="0" smtClean="0"/>
              <a:t>Get the current locale from:</a:t>
            </a:r>
          </a:p>
          <a:p>
            <a:pPr lvl="2"/>
            <a:r>
              <a:rPr lang="en-US" dirty="0" smtClean="0"/>
              <a:t>Is JS object with properties: </a:t>
            </a:r>
            <a:r>
              <a:rPr lang="en-US" dirty="0" smtClean="0">
                <a:solidFill>
                  <a:srgbClr val="C00000"/>
                </a:solidFill>
              </a:rPr>
              <a:t>language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country 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/>
              <a:t>Hash: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res.locals.contextLocality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Hash: </a:t>
            </a:r>
            <a:r>
              <a:rPr lang="en-US" dirty="0" err="1" smtClean="0">
                <a:solidFill>
                  <a:srgbClr val="C00000"/>
                </a:solidFill>
              </a:rPr>
              <a:t>res.locals.context.locality</a:t>
            </a:r>
            <a:endParaRPr lang="en-US" dirty="0" smtClean="0"/>
          </a:p>
          <a:p>
            <a:pPr lvl="1"/>
            <a:r>
              <a:rPr lang="en-US" dirty="0" smtClean="0"/>
              <a:t>Loads </a:t>
            </a:r>
            <a:r>
              <a:rPr lang="en-US" dirty="0"/>
              <a:t>ALL the properties files for the current </a:t>
            </a:r>
            <a:r>
              <a:rPr lang="en-US" dirty="0" smtClean="0"/>
              <a:t>locale</a:t>
            </a:r>
          </a:p>
          <a:p>
            <a:pPr lvl="2"/>
            <a:r>
              <a:rPr lang="en-US" dirty="0"/>
              <a:t>Calls module, ‘</a:t>
            </a:r>
            <a:r>
              <a:rPr lang="en-US" dirty="0" err="1">
                <a:solidFill>
                  <a:srgbClr val="FF0000"/>
                </a:solidFill>
              </a:rPr>
              <a:t>bundalo</a:t>
            </a:r>
            <a:r>
              <a:rPr lang="en-US" dirty="0"/>
              <a:t>’,</a:t>
            </a:r>
          </a:p>
          <a:p>
            <a:pPr lvl="3"/>
            <a:r>
              <a:rPr lang="en-US" dirty="0"/>
              <a:t>Reads the properties files for </a:t>
            </a:r>
            <a:r>
              <a:rPr lang="en-US" dirty="0" smtClean="0"/>
              <a:t>current locale</a:t>
            </a:r>
            <a:endParaRPr lang="en-US" dirty="0"/>
          </a:p>
          <a:p>
            <a:pPr lvl="1"/>
            <a:r>
              <a:rPr lang="en-US" dirty="0" smtClean="0"/>
              <a:t>Saves the bundle to ‘</a:t>
            </a:r>
            <a:r>
              <a:rPr lang="en-US" dirty="0" err="1" smtClean="0">
                <a:solidFill>
                  <a:srgbClr val="FF0000"/>
                </a:solidFill>
              </a:rPr>
              <a:t>res.locals.messages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Is a JS object, key / value pairs (as strings)</a:t>
            </a:r>
          </a:p>
          <a:p>
            <a:pPr lvl="1"/>
            <a:r>
              <a:rPr lang="en-US" dirty="0" smtClean="0"/>
              <a:t>On client, referenced as ‘</a:t>
            </a:r>
            <a:r>
              <a:rPr lang="en-US" dirty="0" err="1" smtClean="0">
                <a:solidFill>
                  <a:srgbClr val="FF0000"/>
                </a:solidFill>
              </a:rPr>
              <a:t>this.props.messages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Server ‘</a:t>
            </a:r>
            <a:r>
              <a:rPr lang="en-US" dirty="0" err="1" smtClean="0">
                <a:solidFill>
                  <a:srgbClr val="FF0000"/>
                </a:solidFill>
              </a:rPr>
              <a:t>res.locals</a:t>
            </a:r>
            <a:r>
              <a:rPr lang="en-US" dirty="0" smtClean="0"/>
              <a:t>’ sent to client as mixins for ‘</a:t>
            </a:r>
            <a:r>
              <a:rPr lang="en-US" dirty="0" err="1" smtClean="0">
                <a:solidFill>
                  <a:srgbClr val="FF0000"/>
                </a:solidFill>
              </a:rPr>
              <a:t>this.props</a:t>
            </a:r>
            <a:r>
              <a:rPr lang="en-US" dirty="0" smtClean="0"/>
              <a:t>’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config.json</a:t>
            </a:r>
            <a:r>
              <a:rPr lang="en-US" dirty="0" smtClean="0"/>
              <a:t> contains:</a:t>
            </a:r>
          </a:p>
          <a:p>
            <a:endParaRPr lang="en-US" dirty="0" smtClean="0"/>
          </a:p>
          <a:p>
            <a:pPr marL="288925" lvl="1" indent="0">
              <a:buNone/>
            </a:pPr>
            <a:r>
              <a:rPr lang="en-US" b="1" dirty="0">
                <a:solidFill>
                  <a:srgbClr val="660E7A"/>
                </a:solidFill>
              </a:rPr>
              <a:t>"</a:t>
            </a:r>
            <a:r>
              <a:rPr lang="en-US" b="1" dirty="0" err="1">
                <a:solidFill>
                  <a:srgbClr val="660E7A"/>
                </a:solidFill>
              </a:rPr>
              <a:t>reactContentLoader</a:t>
            </a:r>
            <a:r>
              <a:rPr lang="en-US" b="1" dirty="0">
                <a:solidFill>
                  <a:srgbClr val="660E7A"/>
                </a:solidFill>
              </a:rPr>
              <a:t>"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"priority"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"enabled"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"module"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"name"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"anemone-lingua"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"arguments"</a:t>
            </a:r>
            <a:r>
              <a:rPr lang="en-US" dirty="0"/>
              <a:t>: [</a:t>
            </a:r>
            <a:br>
              <a:rPr lang="en-US" dirty="0"/>
            </a:br>
            <a:r>
              <a:rPr lang="en-US" dirty="0"/>
              <a:t>           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>
                <a:solidFill>
                  <a:srgbClr val="660E7A"/>
                </a:solidFill>
              </a:rPr>
              <a:t>"</a:t>
            </a:r>
            <a:r>
              <a:rPr lang="en-US" b="1" dirty="0" err="1">
                <a:solidFill>
                  <a:srgbClr val="660E7A"/>
                </a:solidFill>
              </a:rPr>
              <a:t>contentPath</a:t>
            </a:r>
            <a:r>
              <a:rPr lang="en-US" b="1" dirty="0">
                <a:solidFill>
                  <a:srgbClr val="660E7A"/>
                </a:solidFill>
              </a:rPr>
              <a:t>"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"path:./locales"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>
                <a:solidFill>
                  <a:srgbClr val="660E7A"/>
                </a:solidFill>
              </a:rPr>
              <a:t>"fallback"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en</a:t>
            </a:r>
            <a:r>
              <a:rPr lang="en-US" b="1" dirty="0">
                <a:solidFill>
                  <a:srgbClr val="008000"/>
                </a:solidFill>
              </a:rPr>
              <a:t>-US"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]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273556"/>
            <a:ext cx="2667000" cy="2489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smtClean="0">
                <a:solidFill>
                  <a:srgbClr val="C00000"/>
                </a:solidFill>
              </a:rPr>
              <a:t>/locales/ES/</a:t>
            </a:r>
            <a:r>
              <a:rPr lang="en-US" dirty="0" err="1" smtClean="0">
                <a:solidFill>
                  <a:srgbClr val="C00000"/>
                </a:solidFill>
              </a:rPr>
              <a:t>es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todos.properties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Contents:</a:t>
            </a:r>
          </a:p>
          <a:p>
            <a:pPr marL="571500" lvl="2" indent="0">
              <a:buNone/>
            </a:pPr>
            <a:r>
              <a:rPr lang="en-US" dirty="0" smtClean="0"/>
              <a:t>greeting=</a:t>
            </a:r>
            <a:r>
              <a:rPr lang="en-US" dirty="0" err="1" smtClean="0"/>
              <a:t>Desata</a:t>
            </a:r>
            <a:r>
              <a:rPr lang="en-US" dirty="0" smtClean="0"/>
              <a:t> </a:t>
            </a:r>
            <a:r>
              <a:rPr lang="en-US" dirty="0"/>
              <a:t>el Kraken!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File </a:t>
            </a:r>
            <a:r>
              <a:rPr lang="en-US" dirty="0">
                <a:solidFill>
                  <a:srgbClr val="C00000"/>
                </a:solidFill>
              </a:rPr>
              <a:t>/locales/US/</a:t>
            </a:r>
            <a:r>
              <a:rPr lang="en-US" dirty="0" err="1">
                <a:solidFill>
                  <a:srgbClr val="C00000"/>
                </a:solidFill>
              </a:rPr>
              <a:t>en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todos.properties</a:t>
            </a:r>
            <a:r>
              <a:rPr lang="en-US" dirty="0"/>
              <a:t>  </a:t>
            </a:r>
          </a:p>
          <a:p>
            <a:pPr lvl="1"/>
            <a:r>
              <a:rPr lang="en-US" dirty="0" smtClean="0"/>
              <a:t>Contents:</a:t>
            </a:r>
          </a:p>
          <a:p>
            <a:pPr marL="285750" lvl="1" indent="0">
              <a:buNone/>
            </a:pPr>
            <a:r>
              <a:rPr lang="en-US" dirty="0"/>
              <a:t>	</a:t>
            </a:r>
            <a:r>
              <a:rPr lang="en-US" dirty="0" smtClean="0"/>
              <a:t>greeting=Unleash </a:t>
            </a:r>
            <a:r>
              <a:rPr lang="en-US" dirty="0"/>
              <a:t>the Kraken!</a:t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File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4000" y="2133600"/>
            <a:ext cx="114300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0" y="3200400"/>
            <a:ext cx="1066800" cy="2286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hash is: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93" y="2362200"/>
            <a:ext cx="4933507" cy="2209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751134" y="2775466"/>
            <a:ext cx="143986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896" y="2590800"/>
            <a:ext cx="227927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‘</a:t>
            </a:r>
            <a:r>
              <a:rPr lang="en-US" dirty="0" err="1" smtClean="0">
                <a:solidFill>
                  <a:srgbClr val="C00000"/>
                </a:solidFill>
                <a:latin typeface="Arial"/>
                <a:cs typeface="Arial"/>
              </a:rPr>
              <a:t>index.properties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’ file</a:t>
            </a:r>
            <a:endParaRPr kumimoji="0" lang="en-US" b="0" i="0" u="none" strike="noStrike" kern="1200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51134" y="3613666"/>
            <a:ext cx="143986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896" y="3429000"/>
            <a:ext cx="229210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‘</a:t>
            </a:r>
            <a:r>
              <a:rPr lang="en-US" dirty="0" err="1" smtClean="0">
                <a:solidFill>
                  <a:srgbClr val="C00000"/>
                </a:solidFill>
                <a:latin typeface="Arial"/>
                <a:cs typeface="Arial"/>
              </a:rPr>
              <a:t>todos.properties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’ file</a:t>
            </a:r>
            <a:endParaRPr kumimoji="0" lang="en-US" b="0" i="0" u="none" strike="noStrike" kern="1200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41053" y="4191000"/>
            <a:ext cx="1416747" cy="84482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1608" y="4820675"/>
            <a:ext cx="153548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‘greeting’ key</a:t>
            </a:r>
            <a:endParaRPr kumimoji="0" lang="en-US" b="0" i="0" u="none" strike="noStrike" kern="1200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3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Component </a:t>
            </a:r>
            <a:r>
              <a:rPr lang="en-US" dirty="0" smtClean="0">
                <a:solidFill>
                  <a:srgbClr val="C00000"/>
                </a:solidFill>
              </a:rPr>
              <a:t>render() </a:t>
            </a:r>
            <a:r>
              <a:rPr lang="en-US" dirty="0" smtClean="0"/>
              <a:t>method generates the markup</a:t>
            </a:r>
          </a:p>
          <a:p>
            <a:r>
              <a:rPr lang="en-US" dirty="0" smtClean="0"/>
              <a:t>The messages are in </a:t>
            </a:r>
            <a:r>
              <a:rPr lang="en-US" dirty="0" err="1" smtClean="0">
                <a:solidFill>
                  <a:srgbClr val="C00000"/>
                </a:solidFill>
              </a:rPr>
              <a:t>this.props.messages</a:t>
            </a:r>
            <a:r>
              <a:rPr lang="en-US" dirty="0" smtClean="0">
                <a:solidFill>
                  <a:srgbClr val="C00000"/>
                </a:solidFill>
              </a:rPr>
              <a:t>[‘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>
                <a:solidFill>
                  <a:srgbClr val="C00000"/>
                </a:solidFill>
              </a:rPr>
              <a:t>’]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 is from the ‘</a:t>
            </a:r>
            <a:r>
              <a:rPr lang="en-US" dirty="0" err="1" smtClean="0">
                <a:solidFill>
                  <a:srgbClr val="C00000"/>
                </a:solidFill>
              </a:rPr>
              <a:t>todos.properties</a:t>
            </a:r>
            <a:r>
              <a:rPr lang="en-US" dirty="0" smtClean="0"/>
              <a:t>’ file name</a:t>
            </a:r>
          </a:p>
          <a:p>
            <a:pPr lvl="1"/>
            <a:r>
              <a:rPr lang="en-US" dirty="0" smtClean="0"/>
              <a:t>‘</a:t>
            </a:r>
            <a:r>
              <a:rPr lang="en-US" dirty="0" smtClean="0">
                <a:solidFill>
                  <a:srgbClr val="C00000"/>
                </a:solidFill>
              </a:rPr>
              <a:t>greeting</a:t>
            </a:r>
            <a:r>
              <a:rPr lang="en-US" dirty="0" smtClean="0"/>
              <a:t>’ is the key in the properties file.</a:t>
            </a:r>
          </a:p>
          <a:p>
            <a:pPr lvl="1"/>
            <a:endParaRPr lang="en-US" dirty="0"/>
          </a:p>
          <a:p>
            <a:pPr marL="285750" lvl="1" indent="0">
              <a:buNone/>
            </a:pPr>
            <a:r>
              <a:rPr lang="en-US" dirty="0">
                <a:solidFill>
                  <a:srgbClr val="7A7A43"/>
                </a:solidFill>
              </a:rPr>
              <a:t>render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render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self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msg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.props.</a:t>
            </a:r>
            <a:r>
              <a:rPr lang="en-US" b="1" dirty="0" err="1">
                <a:solidFill>
                  <a:srgbClr val="660E7A"/>
                </a:solidFill>
              </a:rPr>
              <a:t>messages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|| {};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458383"/>
                </a:solidFill>
              </a:rPr>
              <a:t>msg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msg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|| { </a:t>
            </a:r>
            <a:r>
              <a:rPr lang="en-US" b="1" dirty="0">
                <a:solidFill>
                  <a:srgbClr val="660E7A"/>
                </a:solidFill>
              </a:rPr>
              <a:t>greeting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'Unknown message: greeting'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b="1" dirty="0">
                <a:solidFill>
                  <a:srgbClr val="008000"/>
                </a:solidFill>
              </a:rPr>
              <a:t>="layout"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h1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b="1" dirty="0">
                <a:solidFill>
                  <a:srgbClr val="008000"/>
                </a:solidFill>
              </a:rPr>
              <a:t>="page-title"</a:t>
            </a:r>
            <a:r>
              <a:rPr lang="en-US" dirty="0"/>
              <a:t>&gt;{</a:t>
            </a:r>
            <a:r>
              <a:rPr lang="en-US" dirty="0" err="1">
                <a:solidFill>
                  <a:srgbClr val="458383"/>
                </a:solidFill>
              </a:rPr>
              <a:t>msg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greeting</a:t>
            </a:r>
            <a:r>
              <a:rPr lang="en-US" dirty="0"/>
              <a:t>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b="1" dirty="0">
                <a:solidFill>
                  <a:srgbClr val="008000"/>
                </a:solidFill>
              </a:rPr>
              <a:t>="list"</a:t>
            </a:r>
            <a:r>
              <a:rPr lang="en-US" dirty="0"/>
              <a:t>&gt;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 render()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3400" y="3657600"/>
            <a:ext cx="762000" cy="4572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029200" y="4914900"/>
            <a:ext cx="762000" cy="4572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327382"/>
            <a:ext cx="3194208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Translation for ALL properties</a:t>
            </a: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files </a:t>
            </a:r>
            <a:endParaRPr kumimoji="0" lang="en-US" b="0" i="0" u="none" strike="noStrike" kern="1200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7144" y="4703624"/>
            <a:ext cx="30188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Translation for key, greeting</a:t>
            </a:r>
          </a:p>
        </p:txBody>
      </p:sp>
    </p:spTree>
    <p:extLst>
      <p:ext uri="{BB962C8B-B14F-4D97-AF65-F5344CB8AC3E}">
        <p14:creationId xmlns:p14="http://schemas.microsoft.com/office/powerpoint/2010/main" val="17460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PayPal, Internationalization (</a:t>
            </a:r>
            <a:r>
              <a:rPr lang="en-US" dirty="0" smtClean="0">
                <a:solidFill>
                  <a:srgbClr val="C00000"/>
                </a:solidFill>
              </a:rPr>
              <a:t>i18n</a:t>
            </a:r>
            <a:r>
              <a:rPr lang="en-US" dirty="0" smtClean="0"/>
              <a:t>) means</a:t>
            </a:r>
          </a:p>
          <a:p>
            <a:pPr lvl="1"/>
            <a:r>
              <a:rPr lang="en-US" dirty="0" smtClean="0"/>
              <a:t>Language / country translations</a:t>
            </a:r>
          </a:p>
          <a:p>
            <a:r>
              <a:rPr lang="en-US" dirty="0" smtClean="0"/>
              <a:t>Translated strings are stored in ‘properties’ files</a:t>
            </a:r>
          </a:p>
          <a:p>
            <a:r>
              <a:rPr lang="en-US" dirty="0" smtClean="0"/>
              <a:t>The module, </a:t>
            </a:r>
            <a:r>
              <a:rPr lang="en-US" dirty="0" smtClean="0">
                <a:solidFill>
                  <a:srgbClr val="C00000"/>
                </a:solidFill>
              </a:rPr>
              <a:t>anemone-lingua</a:t>
            </a:r>
            <a:r>
              <a:rPr lang="en-US" dirty="0" smtClean="0"/>
              <a:t>,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eads the properties files</a:t>
            </a:r>
          </a:p>
          <a:p>
            <a:pPr lvl="1"/>
            <a:r>
              <a:rPr lang="en-US" dirty="0" smtClean="0"/>
              <a:t>Extracts the correct language / country set of strings</a:t>
            </a:r>
          </a:p>
          <a:p>
            <a:pPr lvl="2"/>
            <a:r>
              <a:rPr lang="en-US" dirty="0" smtClean="0"/>
              <a:t>On server stored as </a:t>
            </a:r>
            <a:r>
              <a:rPr lang="en-US" dirty="0" err="1" smtClean="0">
                <a:solidFill>
                  <a:srgbClr val="C00000"/>
                </a:solidFill>
              </a:rPr>
              <a:t>res.locals.messages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/>
              <a:t>On Browser stored as </a:t>
            </a:r>
            <a:r>
              <a:rPr lang="en-US" dirty="0" err="1" smtClean="0">
                <a:solidFill>
                  <a:srgbClr val="C00000"/>
                </a:solidFill>
              </a:rPr>
              <a:t>this.props.messages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 React components inject the translated strings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23024</TotalTime>
  <Words>309</Words>
  <Application>Microsoft Macintosh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Lucida Grande</vt:lpstr>
      <vt:lpstr>Myriad Pro</vt:lpstr>
      <vt:lpstr>Wingdings</vt:lpstr>
      <vt:lpstr>Arial</vt:lpstr>
      <vt:lpstr>PPT_template_v1</vt:lpstr>
      <vt:lpstr>React (i18n) Internationalization</vt:lpstr>
      <vt:lpstr>Overview</vt:lpstr>
      <vt:lpstr>I18N Process</vt:lpstr>
      <vt:lpstr>Kraken Configuration</vt:lpstr>
      <vt:lpstr>Properties File</vt:lpstr>
      <vt:lpstr>Messages Object</vt:lpstr>
      <vt:lpstr>React Component render()</vt:lpstr>
      <vt:lpstr>Summary</vt:lpstr>
    </vt:vector>
  </TitlesOfParts>
  <Company>eBay,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971</cp:revision>
  <cp:lastPrinted>2014-07-17T17:09:28Z</cp:lastPrinted>
  <dcterms:created xsi:type="dcterms:W3CDTF">2013-02-07T04:33:41Z</dcterms:created>
  <dcterms:modified xsi:type="dcterms:W3CDTF">2016-10-23T16:05:39Z</dcterms:modified>
</cp:coreProperties>
</file>